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50"/>
  </p:notesMasterIdLst>
  <p:handoutMasterIdLst>
    <p:handoutMasterId r:id="rId51"/>
  </p:handoutMasterIdLst>
  <p:sldIdLst>
    <p:sldId id="256" r:id="rId5"/>
    <p:sldId id="258" r:id="rId6"/>
    <p:sldId id="257" r:id="rId7"/>
    <p:sldId id="259" r:id="rId8"/>
    <p:sldId id="266" r:id="rId9"/>
    <p:sldId id="677" r:id="rId10"/>
    <p:sldId id="678" r:id="rId11"/>
    <p:sldId id="260" r:id="rId12"/>
    <p:sldId id="261" r:id="rId13"/>
    <p:sldId id="263" r:id="rId14"/>
    <p:sldId id="262" r:id="rId15"/>
    <p:sldId id="265" r:id="rId16"/>
    <p:sldId id="264" r:id="rId17"/>
    <p:sldId id="268" r:id="rId18"/>
    <p:sldId id="269" r:id="rId19"/>
    <p:sldId id="270" r:id="rId20"/>
    <p:sldId id="675" r:id="rId21"/>
    <p:sldId id="272" r:id="rId22"/>
    <p:sldId id="273" r:id="rId23"/>
    <p:sldId id="274" r:id="rId24"/>
    <p:sldId id="676" r:id="rId25"/>
    <p:sldId id="276" r:id="rId26"/>
    <p:sldId id="279" r:id="rId27"/>
    <p:sldId id="277" r:id="rId28"/>
    <p:sldId id="679" r:id="rId29"/>
    <p:sldId id="680" r:id="rId30"/>
    <p:sldId id="278" r:id="rId31"/>
    <p:sldId id="280" r:id="rId32"/>
    <p:sldId id="681" r:id="rId33"/>
    <p:sldId id="666" r:id="rId34"/>
    <p:sldId id="667" r:id="rId35"/>
    <p:sldId id="668" r:id="rId36"/>
    <p:sldId id="669" r:id="rId37"/>
    <p:sldId id="672" r:id="rId38"/>
    <p:sldId id="673" r:id="rId39"/>
    <p:sldId id="674" r:id="rId40"/>
    <p:sldId id="682" r:id="rId41"/>
    <p:sldId id="683" r:id="rId42"/>
    <p:sldId id="684" r:id="rId43"/>
    <p:sldId id="685" r:id="rId44"/>
    <p:sldId id="688" r:id="rId45"/>
    <p:sldId id="689" r:id="rId46"/>
    <p:sldId id="691" r:id="rId47"/>
    <p:sldId id="692" r:id="rId48"/>
    <p:sldId id="693" r:id="rId49"/>
  </p:sldIdLst>
  <p:sldSz cx="9144000" cy="5143500" type="screen16x9"/>
  <p:notesSz cx="6858000" cy="9144000"/>
  <p:custShowLst>
    <p:custShow name="Opt Notice" id="0">
      <p:sldLst/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6" orient="horz" pos="1620" userDrawn="1">
          <p15:clr>
            <a:srgbClr val="A4A3A4"/>
          </p15:clr>
        </p15:guide>
        <p15:guide id="7" pos="5470">
          <p15:clr>
            <a:srgbClr val="A4A3A4"/>
          </p15:clr>
        </p15:guide>
        <p15:guide id="8" pos="28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C70A"/>
    <a:srgbClr val="F83308"/>
    <a:srgbClr val="0071C5"/>
    <a:srgbClr val="FD9208"/>
    <a:srgbClr val="009FDF"/>
    <a:srgbClr val="F3D54E"/>
    <a:srgbClr val="F0CE3E"/>
    <a:srgbClr val="003C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74" autoAdjust="0"/>
    <p:restoredTop sz="90812" autoAdjust="0"/>
  </p:normalViewPr>
  <p:slideViewPr>
    <p:cSldViewPr snapToGrid="0">
      <p:cViewPr varScale="1">
        <p:scale>
          <a:sx n="158" d="100"/>
          <a:sy n="158" d="100"/>
        </p:scale>
        <p:origin x="1024" y="184"/>
      </p:cViewPr>
      <p:guideLst>
        <p:guide orient="horz" pos="1620"/>
        <p:guide pos="5470"/>
        <p:guide pos="2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6" d="100"/>
        <a:sy n="156" d="100"/>
      </p:scale>
      <p:origin x="0" y="-9072"/>
    </p:cViewPr>
  </p:sorterViewPr>
  <p:notesViewPr>
    <p:cSldViewPr snapToGrid="0" showGuides="1">
      <p:cViewPr varScale="1">
        <p:scale>
          <a:sx n="63" d="100"/>
          <a:sy n="63" d="100"/>
        </p:scale>
        <p:origin x="2285" y="53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Intel Clear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CFD7B2-88A6-E34E-8EF8-CB0C7BA47ADD}" type="datetimeFigureOut">
              <a:rPr lang="en-US" smtClean="0">
                <a:latin typeface="Intel Clear"/>
              </a:rPr>
              <a:pPr/>
              <a:t>4/25/18</a:t>
            </a:fld>
            <a:endParaRPr lang="en-US" dirty="0">
              <a:latin typeface="Intel Clear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Intel Clear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CFA4E-18EB-6D49-8DE2-7A74038C2C1C}" type="slidenum">
              <a:rPr lang="en-US" smtClean="0">
                <a:latin typeface="Intel Clear"/>
              </a:rPr>
              <a:pPr/>
              <a:t>‹#›</a:t>
            </a:fld>
            <a:endParaRPr lang="en-US" dirty="0">
              <a:latin typeface="Intel Clear"/>
            </a:endParaRPr>
          </a:p>
        </p:txBody>
      </p:sp>
    </p:spTree>
    <p:extLst>
      <p:ext uri="{BB962C8B-B14F-4D97-AF65-F5344CB8AC3E}">
        <p14:creationId xmlns:p14="http://schemas.microsoft.com/office/powerpoint/2010/main" val="9129941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Intel Cle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Intel Clear"/>
              </a:defRPr>
            </a:lvl1pPr>
          </a:lstStyle>
          <a:p>
            <a:fld id="{ED7FC5FE-6F0D-D34A-8EE6-C95B4F5F4DC8}" type="datetimeFigureOut">
              <a:rPr lang="en-US" smtClean="0"/>
              <a:pPr/>
              <a:t>4/25/18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Intel Cle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Intel Clear"/>
              </a:defRPr>
            </a:lvl1pPr>
          </a:lstStyle>
          <a:p>
            <a:fld id="{D61C8689-8455-3546-ADF9-3B7273760F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4292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Intel Clear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Intel Clear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Intel Clear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Intel Clear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Intel Clear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Process 1 keeps half of the data and sends half to process 2.</a:t>
            </a:r>
          </a:p>
          <a:p>
            <a:r>
              <a:rPr lang="en-US" dirty="0"/>
              <a:t>Both sort their pieces of the data then combine it again on process 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C8689-8455-3546-ADF9-3B7273760F6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534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F541E-15DA-4669-9121-E1091DE0D74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67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F541E-15DA-4669-9121-E1091DE0D74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86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5F8AB-E599-4C56-B446-CFF800618E6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59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 with Linear Gradient">
    <p:bg>
      <p:bgPr>
        <a:gradFill flip="none" rotWithShape="1">
          <a:gsLst>
            <a:gs pos="32000">
              <a:schemeClr val="tx2"/>
            </a:gs>
            <a:gs pos="95000">
              <a:srgbClr val="009FDF"/>
            </a:gs>
            <a:gs pos="78000">
              <a:srgbClr val="0071C5"/>
            </a:gs>
          </a:gsLst>
          <a:lin ang="198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4687" y="2479422"/>
            <a:ext cx="8212886" cy="1102519"/>
          </a:xfrm>
        </p:spPr>
        <p:txBody>
          <a:bodyPr lIns="0" rIns="0" anchor="b" anchorCtr="0">
            <a:noAutofit/>
          </a:bodyPr>
          <a:lstStyle>
            <a:lvl1pPr>
              <a:lnSpc>
                <a:spcPct val="80000"/>
              </a:lnSpc>
              <a:defRPr sz="6500" b="0" spc="0" baseline="0">
                <a:solidFill>
                  <a:schemeClr val="bg1">
                    <a:alpha val="90000"/>
                  </a:schemeClr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65pt Intel Clear pro Title</a:t>
            </a:r>
            <a:br>
              <a:rPr lang="en-US" dirty="0"/>
            </a:br>
            <a:r>
              <a:rPr lang="en-US" dirty="0"/>
              <a:t>with Linear gradient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5613" y="3493008"/>
            <a:ext cx="6330212" cy="925360"/>
          </a:xfrm>
        </p:spPr>
        <p:txBody>
          <a:bodyPr lIns="0" rIns="0">
            <a:noAutofit/>
          </a:bodyPr>
          <a:lstStyle>
            <a:lvl1pPr marL="0" indent="0" algn="l">
              <a:buNone/>
              <a:defRPr sz="1600" b="0" i="0" baseline="0">
                <a:solidFill>
                  <a:schemeClr val="accent3"/>
                </a:solidFill>
                <a:latin typeface="Intel Clear"/>
                <a:cs typeface="Intel Cle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Intel Clear Subhead, Date, Etc.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6684"/>
            <a:ext cx="911728" cy="82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93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678363" y="1"/>
            <a:ext cx="4465637" cy="4768849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photo here. Drag picture to placeholder or click icon to add.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4006850" cy="868680"/>
          </a:xfrm>
        </p:spPr>
        <p:txBody>
          <a:bodyPr>
            <a:noAutofit/>
          </a:bodyPr>
          <a:lstStyle>
            <a:lvl1pPr>
              <a:defRPr sz="2800"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2352" y="4824387"/>
            <a:ext cx="2133600" cy="273844"/>
          </a:xfrm>
        </p:spPr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5614" y="1325244"/>
            <a:ext cx="4006850" cy="34258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400" dirty="0" smtClean="0">
                <a:solidFill>
                  <a:schemeClr val="tx2"/>
                </a:solidFill>
              </a:defRPr>
            </a:lvl3pPr>
            <a:lvl4pPr>
              <a:defRPr lang="en-US" sz="1200" dirty="0" smtClean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421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613" y="2108062"/>
            <a:ext cx="7772400" cy="1021556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5400" b="0" cap="none" spc="0" baseline="0">
                <a:solidFill>
                  <a:schemeClr val="tx2">
                    <a:alpha val="90000"/>
                  </a:schemeClr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54pt Intel Clear Pro</a:t>
            </a:r>
            <a:br>
              <a:rPr lang="en-US" dirty="0"/>
            </a:br>
            <a:r>
              <a:rPr lang="en-US" dirty="0"/>
              <a:t>white section break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5613" y="3241150"/>
            <a:ext cx="7772400" cy="1125140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0" baseline="0">
                <a:solidFill>
                  <a:schemeClr val="accent2"/>
                </a:solidFill>
                <a:latin typeface="+mn-lt"/>
                <a:cs typeface="Intel Clear" panose="020B0604020203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Intel Clear Subhead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72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lue Section Break">
    <p:bg>
      <p:bgPr>
        <a:gradFill flip="none" rotWithShape="1">
          <a:gsLst>
            <a:gs pos="32000">
              <a:schemeClr val="tx2"/>
            </a:gs>
            <a:gs pos="95000">
              <a:srgbClr val="009FDF"/>
            </a:gs>
            <a:gs pos="78000">
              <a:srgbClr val="0071C5"/>
            </a:gs>
          </a:gsLst>
          <a:lin ang="198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5613" y="2108062"/>
            <a:ext cx="7772400" cy="1021556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5400" b="0" cap="none" spc="0" baseline="0">
                <a:solidFill>
                  <a:schemeClr val="bg1">
                    <a:alpha val="90000"/>
                  </a:schemeClr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54pt Intel Clear Pro</a:t>
            </a:r>
            <a:br>
              <a:rPr lang="en-US" dirty="0"/>
            </a:br>
            <a:r>
              <a:rPr lang="en-US" dirty="0"/>
              <a:t>blue section break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 hasCustomPrompt="1"/>
          </p:nvPr>
        </p:nvSpPr>
        <p:spPr>
          <a:xfrm>
            <a:off x="455613" y="3241150"/>
            <a:ext cx="7772400" cy="1125140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0" i="0" baseline="0">
                <a:solidFill>
                  <a:srgbClr val="F3D54E"/>
                </a:solidFill>
                <a:latin typeface="Intel Clear"/>
                <a:cs typeface="Intel Cle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Intel Clear Subhead</a:t>
            </a:r>
          </a:p>
        </p:txBody>
      </p:sp>
    </p:spTree>
    <p:extLst>
      <p:ext uri="{BB962C8B-B14F-4D97-AF65-F5344CB8AC3E}">
        <p14:creationId xmlns:p14="http://schemas.microsoft.com/office/powerpoint/2010/main" val="1110112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5613" y="2234882"/>
            <a:ext cx="7772400" cy="1125140"/>
          </a:xfrm>
        </p:spPr>
        <p:txBody>
          <a:bodyPr anchor="t" anchorCtr="0">
            <a:noAutofit/>
          </a:bodyPr>
          <a:lstStyle>
            <a:lvl1pPr marL="0" indent="0">
              <a:buNone/>
              <a:defRPr sz="4000" b="0" baseline="0">
                <a:solidFill>
                  <a:schemeClr val="accent2"/>
                </a:solidFill>
                <a:latin typeface="Intel Clear"/>
                <a:ea typeface="Intel Clear"/>
                <a:cs typeface="Intel Cle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40pt Intel Clear Light Body.</a:t>
            </a:r>
            <a:br>
              <a:rPr lang="en-US" dirty="0"/>
            </a:br>
            <a:r>
              <a:rPr lang="en-US" dirty="0"/>
              <a:t>For content that is not a section, but has a big idea in text only.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5613" y="1101794"/>
            <a:ext cx="7772400" cy="1021556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4000" b="0" cap="none" spc="0" baseline="0">
                <a:solidFill>
                  <a:schemeClr val="tx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 dirty="0"/>
              <a:t>40pt Intel Clear Heading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256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Section Break Image">
    <p:bg>
      <p:bgPr>
        <a:gradFill>
          <a:gsLst>
            <a:gs pos="32000">
              <a:schemeClr val="tx2"/>
            </a:gs>
            <a:gs pos="95000">
              <a:srgbClr val="009FDF"/>
            </a:gs>
            <a:gs pos="78000">
              <a:srgbClr val="0071C5"/>
            </a:gs>
          </a:gsLst>
          <a:lin ang="198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613" y="2260088"/>
            <a:ext cx="7772400" cy="1021556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5400" b="0" cap="none" spc="0" baseline="0">
                <a:solidFill>
                  <a:schemeClr val="bg1">
                    <a:alpha val="90000"/>
                  </a:schemeClr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54pt Intel Clear Pro blue section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5613" y="3348787"/>
            <a:ext cx="7772400" cy="1125140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0" baseline="0">
                <a:solidFill>
                  <a:schemeClr val="accent3"/>
                </a:solidFill>
                <a:latin typeface="+mn-lt"/>
                <a:cs typeface="Intel Clear" panose="020B0604020203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Intel Clear Subhead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9144000" cy="2574131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baseline="0">
                <a:solidFill>
                  <a:srgbClr val="0071C5"/>
                </a:solidFill>
              </a:defRPr>
            </a:lvl1pPr>
          </a:lstStyle>
          <a:p>
            <a:r>
              <a:rPr lang="en-US" dirty="0"/>
              <a:t>Insert photo here. Drag picture to placeholder or click icon to add.</a:t>
            </a:r>
          </a:p>
        </p:txBody>
      </p:sp>
    </p:spTree>
    <p:extLst>
      <p:ext uri="{BB962C8B-B14F-4D97-AF65-F5344CB8AC3E}">
        <p14:creationId xmlns:p14="http://schemas.microsoft.com/office/powerpoint/2010/main" val="3843762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16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961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ack Cover Radial Gradient">
    <p:bg>
      <p:bgPr>
        <a:gradFill flip="none" rotWithShape="1">
          <a:gsLst>
            <a:gs pos="32000">
              <a:schemeClr val="tx2"/>
            </a:gs>
            <a:gs pos="95000">
              <a:srgbClr val="009FDF"/>
            </a:gs>
            <a:gs pos="78000">
              <a:srgbClr val="0071C5"/>
            </a:gs>
          </a:gsLst>
          <a:lin ang="198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586" y="1608854"/>
            <a:ext cx="2172513" cy="197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31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455613" y="1203325"/>
            <a:ext cx="8228012" cy="3425825"/>
          </a:xfrm>
        </p:spPr>
        <p:txBody>
          <a:bodyPr/>
          <a:lstStyle>
            <a:lvl1pPr>
              <a:defRPr>
                <a:solidFill>
                  <a:srgbClr val="0071C5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18pt Intel Clear bullet one</a:t>
            </a:r>
          </a:p>
          <a:p>
            <a:pPr lvl="2"/>
            <a:r>
              <a:rPr lang="en-US" dirty="0"/>
              <a:t>18pt Intel Clear sub-bullet</a:t>
            </a:r>
          </a:p>
          <a:p>
            <a:pPr lvl="3"/>
            <a:r>
              <a:rPr lang="en-US" dirty="0"/>
              <a:t>16pt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730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5613" y="1203324"/>
            <a:ext cx="4006851" cy="34258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400" dirty="0" smtClean="0">
                <a:solidFill>
                  <a:schemeClr val="tx2"/>
                </a:solidFill>
              </a:defRPr>
            </a:lvl3pPr>
            <a:lvl4pPr>
              <a:defRPr lang="en-US" sz="1200" dirty="0" smtClean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830763" y="943430"/>
            <a:ext cx="3181123" cy="167095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sz="1800">
                <a:latin typeface="Intel Clear"/>
              </a:defRPr>
            </a:lvl1pPr>
          </a:lstStyle>
          <a:p>
            <a:r>
              <a:rPr lang="en-US" sz="1100">
                <a:latin typeface="Arial"/>
              </a:rPr>
              <a:t>Click icon to add picture</a:t>
            </a:r>
            <a:endParaRPr lang="en-US" sz="1100" dirty="0">
              <a:latin typeface="Arial"/>
            </a:endParaRP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830763" y="2843897"/>
            <a:ext cx="3181123" cy="167095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sz="1800">
                <a:latin typeface="Intel Clear"/>
              </a:defRPr>
            </a:lvl1pPr>
          </a:lstStyle>
          <a:p>
            <a:r>
              <a:rPr lang="en-US" sz="1100">
                <a:latin typeface="Arial"/>
              </a:rPr>
              <a:t>Click icon to add picture</a:t>
            </a:r>
            <a:endParaRPr lang="en-US" sz="1100" dirty="0">
              <a:latin typeface="Arial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1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ith Linear Gradient">
    <p:bg>
      <p:bgPr>
        <a:gradFill flip="none" rotWithShape="1">
          <a:gsLst>
            <a:gs pos="32000">
              <a:schemeClr val="tx2"/>
            </a:gs>
            <a:gs pos="95000">
              <a:srgbClr val="009FDF"/>
            </a:gs>
            <a:gs pos="78000">
              <a:srgbClr val="0071C5"/>
            </a:gs>
          </a:gsLst>
          <a:lin ang="198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4687" y="2479422"/>
            <a:ext cx="8212886" cy="1102519"/>
          </a:xfrm>
        </p:spPr>
        <p:txBody>
          <a:bodyPr lIns="0" rIns="0" anchor="b" anchorCtr="0">
            <a:noAutofit/>
          </a:bodyPr>
          <a:lstStyle>
            <a:lvl1pPr>
              <a:lnSpc>
                <a:spcPct val="80000"/>
              </a:lnSpc>
              <a:defRPr sz="6500" b="0" spc="0" baseline="0">
                <a:solidFill>
                  <a:schemeClr val="bg1">
                    <a:alpha val="90000"/>
                  </a:schemeClr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65pt Intel Clear pro Title</a:t>
            </a:r>
            <a:br>
              <a:rPr lang="en-US" dirty="0"/>
            </a:br>
            <a:r>
              <a:rPr lang="en-US" dirty="0"/>
              <a:t>with Linear gradient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5613" y="3493008"/>
            <a:ext cx="6330212" cy="925360"/>
          </a:xfrm>
        </p:spPr>
        <p:txBody>
          <a:bodyPr lIns="0" rIns="0">
            <a:noAutofit/>
          </a:bodyPr>
          <a:lstStyle>
            <a:lvl1pPr marL="0" indent="0" algn="l">
              <a:buNone/>
              <a:defRPr sz="1600" b="0" i="0" baseline="0">
                <a:solidFill>
                  <a:schemeClr val="accent3"/>
                </a:solidFill>
                <a:latin typeface="Intel Clear"/>
                <a:cs typeface="Intel Cle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Intel Clear Subhead, Date, Etc.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6684"/>
            <a:ext cx="911728" cy="82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06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5613" y="1203324"/>
            <a:ext cx="4006851" cy="34258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400" dirty="0" smtClean="0">
                <a:solidFill>
                  <a:schemeClr val="tx2"/>
                </a:solidFill>
              </a:defRPr>
            </a:lvl3pPr>
            <a:lvl4pPr>
              <a:defRPr lang="en-US" sz="1200" dirty="0" smtClean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678363" y="1203324"/>
            <a:ext cx="4005264" cy="34258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400" dirty="0" smtClean="0">
                <a:solidFill>
                  <a:schemeClr val="tx2"/>
                </a:solidFill>
              </a:defRPr>
            </a:lvl3pPr>
            <a:lvl4pPr>
              <a:defRPr lang="en-US" sz="1200" dirty="0" smtClean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701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with Attrib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5613" y="1203325"/>
            <a:ext cx="8228013" cy="3425825"/>
          </a:xfrm>
        </p:spPr>
        <p:txBody>
          <a:bodyPr anchor="ctr" anchorCtr="0"/>
          <a:lstStyle>
            <a:lvl1pPr marL="190500" indent="-190500">
              <a:defRPr sz="3600" b="1" baseline="0">
                <a:solidFill>
                  <a:schemeClr val="accent1"/>
                </a:solidFill>
                <a:latin typeface="+mn-lt"/>
                <a:cs typeface="Intel Clear"/>
              </a:defRPr>
            </a:lvl1pPr>
            <a:lvl2pPr marL="417513" indent="-225425">
              <a:buFont typeface="Intel Clear" pitchFamily="34" charset="0"/>
              <a:buChar char="–"/>
              <a:defRPr sz="1200" baseline="0">
                <a:latin typeface="+mn-lt"/>
                <a:cs typeface="Intel Clear" panose="020B0604020203020204" pitchFamily="34" charset="0"/>
              </a:defRPr>
            </a:lvl2pPr>
            <a:lvl3pPr marL="685800" indent="-228600">
              <a:buFont typeface="Intel Clear" pitchFamily="34" charset="0"/>
              <a:buChar char="–"/>
              <a:defRPr sz="1200">
                <a:latin typeface="+mn-lt"/>
              </a:defRPr>
            </a:lvl3pPr>
            <a:lvl4pPr>
              <a:buFont typeface="Intel Clear" pitchFamily="34" charset="0"/>
              <a:buChar char="–"/>
              <a:defRPr sz="1100">
                <a:latin typeface="+mn-lt"/>
              </a:defRPr>
            </a:lvl4pPr>
            <a:lvl5pPr>
              <a:buFont typeface="Intel Clear" pitchFamily="34" charset="0"/>
              <a:buChar char="–"/>
              <a:defRPr sz="1050">
                <a:latin typeface="+mn-lt"/>
              </a:defRPr>
            </a:lvl5pPr>
          </a:lstStyle>
          <a:p>
            <a:pPr lvl="0"/>
            <a:r>
              <a:rPr lang="en-US" dirty="0"/>
              <a:t>“36pt Intel Clear Bold Text”</a:t>
            </a:r>
          </a:p>
          <a:p>
            <a:pPr lvl="1"/>
            <a:r>
              <a:rPr lang="en-US" dirty="0" err="1"/>
              <a:t>12pt</a:t>
            </a:r>
            <a:r>
              <a:rPr lang="en-US" dirty="0"/>
              <a:t> Attribution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0083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Bottom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574131"/>
            <a:ext cx="9144000" cy="2194719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aseline="0"/>
            </a:lvl1pPr>
          </a:lstStyle>
          <a:p>
            <a:r>
              <a:rPr lang="en-US" dirty="0"/>
              <a:t>Insert photo here. Drag picture to placeholder or click icon to add.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2352" y="4824387"/>
            <a:ext cx="2133600" cy="273844"/>
          </a:xfrm>
        </p:spPr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5613" y="1203325"/>
            <a:ext cx="4006851" cy="130929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400" dirty="0" smtClean="0">
                <a:solidFill>
                  <a:schemeClr val="tx2"/>
                </a:solidFill>
              </a:defRPr>
            </a:lvl3pPr>
            <a:lvl4pPr>
              <a:defRPr lang="en-US" sz="1200" dirty="0" smtClean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678363" y="1203325"/>
            <a:ext cx="4005264" cy="130929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400" dirty="0" smtClean="0">
                <a:solidFill>
                  <a:schemeClr val="tx2"/>
                </a:solidFill>
              </a:defRPr>
            </a:lvl3pPr>
            <a:lvl4pPr>
              <a:defRPr lang="en-US" sz="1200" dirty="0" smtClean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009487" y="4975795"/>
            <a:ext cx="1846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00" dirty="0">
              <a:solidFill>
                <a:srgbClr val="003C71"/>
              </a:solidFill>
              <a:cs typeface="Intel Clear"/>
            </a:endParaRPr>
          </a:p>
        </p:txBody>
      </p:sp>
      <p:sp>
        <p:nvSpPr>
          <p:cNvPr id="10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6524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678363" y="1"/>
            <a:ext cx="4465637" cy="4768849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photo here. Drag picture to placeholder or click icon to add.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4006850" cy="868680"/>
          </a:xfrm>
        </p:spPr>
        <p:txBody>
          <a:bodyPr>
            <a:noAutofit/>
          </a:bodyPr>
          <a:lstStyle>
            <a:lvl1pPr>
              <a:defRPr sz="2800"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2352" y="4824387"/>
            <a:ext cx="2133600" cy="273844"/>
          </a:xfrm>
        </p:spPr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5614" y="1325244"/>
            <a:ext cx="4006850" cy="34258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400" dirty="0" smtClean="0">
                <a:solidFill>
                  <a:schemeClr val="tx2"/>
                </a:solidFill>
              </a:defRPr>
            </a:lvl3pPr>
            <a:lvl4pPr>
              <a:defRPr lang="en-US" sz="1200" dirty="0" smtClean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320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921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7166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3337"/>
            <a:ext cx="8229600" cy="741560"/>
          </a:xfrm>
        </p:spPr>
        <p:txBody>
          <a:bodyPr>
            <a:normAutofit/>
          </a:bodyPr>
          <a:lstStyle>
            <a:lvl1pPr>
              <a:defRPr sz="2800" baseline="0">
                <a:latin typeface="Intel Clear Light" panose="020B0404020203020204" pitchFamily="34" charset="0"/>
              </a:defRPr>
            </a:lvl1pPr>
          </a:lstStyle>
          <a:p>
            <a:r>
              <a:rPr lang="en-US" dirty="0"/>
              <a:t>28pt Light headline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Intel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Intel Clear Light" panose="020B0404020203020204" pitchFamily="34" charset="0"/>
              </a:defRPr>
            </a:lvl1pPr>
          </a:lstStyle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5617" y="1200152"/>
            <a:ext cx="8167047" cy="34699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0050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Large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Intel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>
                <a:latin typeface="Intel Clear Light" panose="020B0404020203020204" pitchFamily="34" charset="0"/>
              </a:defRPr>
            </a:lvl1pPr>
          </a:lstStyle>
          <a:p>
            <a:r>
              <a:rPr lang="en-US" dirty="0" err="1"/>
              <a:t>28pt</a:t>
            </a:r>
            <a:r>
              <a:rPr lang="en-US" dirty="0"/>
              <a:t> Intel Clear Light Headline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455613" y="1203325"/>
            <a:ext cx="8228012" cy="3425825"/>
          </a:xfrm>
        </p:spPr>
        <p:txBody>
          <a:bodyPr/>
          <a:lstStyle>
            <a:lvl1pPr>
              <a:defRPr>
                <a:latin typeface="Intel Clear Light" panose="020B0404020203020204" pitchFamily="34" charset="0"/>
              </a:defRPr>
            </a:lvl1pPr>
            <a:lvl2pPr>
              <a:defRPr sz="1800">
                <a:latin typeface="Intel Clear Light" panose="020B0404020203020204" pitchFamily="34" charset="0"/>
              </a:defRPr>
            </a:lvl2pPr>
            <a:lvl3pPr>
              <a:defRPr sz="1800">
                <a:latin typeface="Intel Clear Light" panose="020B0404020203020204" pitchFamily="34" charset="0"/>
              </a:defRPr>
            </a:lvl3pPr>
            <a:lvl4pPr>
              <a:defRPr sz="1600">
                <a:latin typeface="Intel Clear Light" panose="020B0404020203020204" pitchFamily="34" charset="0"/>
              </a:defRPr>
            </a:lvl4pPr>
            <a:lvl5pPr>
              <a:defRPr>
                <a:latin typeface="Intel Clear Light" panose="020B0404020203020204" pitchFamily="34" charset="0"/>
              </a:defRPr>
            </a:lvl5pPr>
          </a:lstStyle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18pt Intel Clear bullet one</a:t>
            </a:r>
          </a:p>
          <a:p>
            <a:pPr lvl="2"/>
            <a:r>
              <a:rPr lang="en-US" dirty="0"/>
              <a:t>18pt Intel Clear sub-bullet</a:t>
            </a:r>
          </a:p>
          <a:p>
            <a:pPr lvl="3"/>
            <a:r>
              <a:rPr lang="en-US" dirty="0"/>
              <a:t>16pt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9638704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dark gradient">
    <p:bg>
      <p:bgPr>
        <a:gradFill>
          <a:gsLst>
            <a:gs pos="19000">
              <a:schemeClr val="bg2"/>
            </a:gs>
            <a:gs pos="100000">
              <a:schemeClr val="bg2">
                <a:lumMod val="30000"/>
              </a:schemeClr>
            </a:gs>
            <a:gs pos="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90000"/>
                  </a:schemeClr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>
          <a:xfrm>
            <a:off x="8790038" y="4816638"/>
            <a:ext cx="215914" cy="273844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fld id="{FD44707B-D922-47D5-BD24-D96E91B70543}" type="slidenum">
              <a:rPr lang="en-US" smtClean="0">
                <a:solidFill>
                  <a:prstClr val="white"/>
                </a:solidFill>
              </a:rPr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299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455613" y="1203325"/>
            <a:ext cx="8228012" cy="3425825"/>
          </a:xfrm>
        </p:spPr>
        <p:txBody>
          <a:bodyPr/>
          <a:lstStyle>
            <a:lvl1pPr>
              <a:defRPr>
                <a:solidFill>
                  <a:srgbClr val="0071C5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18pt Intel Clear bullet one</a:t>
            </a:r>
          </a:p>
          <a:p>
            <a:pPr lvl="2"/>
            <a:r>
              <a:rPr lang="en-US" dirty="0"/>
              <a:t>18pt Intel Clear sub-bullet</a:t>
            </a:r>
          </a:p>
          <a:p>
            <a:pPr lvl="3"/>
            <a:r>
              <a:rPr lang="en-US" dirty="0"/>
              <a:t>16pt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457963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gradFill>
          <a:gsLst>
            <a:gs pos="30000">
              <a:schemeClr val="tx2"/>
            </a:gs>
            <a:gs pos="100000">
              <a:srgbClr val="009FDF"/>
            </a:gs>
            <a:gs pos="65000">
              <a:srgbClr val="0071C5"/>
            </a:gs>
          </a:gsLst>
          <a:lin ang="198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76885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aseline="0"/>
            </a:lvl1pPr>
          </a:lstStyle>
          <a:p>
            <a:r>
              <a:rPr lang="en-US" dirty="0"/>
              <a:t>Insert photo here. Drag picture to placeholder or click icon to add.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44687" y="2479422"/>
            <a:ext cx="8212886" cy="1102519"/>
          </a:xfrm>
        </p:spPr>
        <p:txBody>
          <a:bodyPr lIns="0" rIns="0" anchor="b" anchorCtr="0">
            <a:noAutofit/>
          </a:bodyPr>
          <a:lstStyle>
            <a:lvl1pPr>
              <a:lnSpc>
                <a:spcPct val="80000"/>
              </a:lnSpc>
              <a:defRPr sz="6500" b="0" spc="0" baseline="0">
                <a:solidFill>
                  <a:schemeClr val="bg1">
                    <a:alpha val="90000"/>
                  </a:schemeClr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65pt Intel Clear pro Title</a:t>
            </a:r>
            <a:br>
              <a:rPr lang="en-US" dirty="0"/>
            </a:br>
            <a:r>
              <a:rPr lang="en-US" dirty="0"/>
              <a:t>with image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5613" y="3493008"/>
            <a:ext cx="6330212" cy="925360"/>
          </a:xfrm>
        </p:spPr>
        <p:txBody>
          <a:bodyPr lIns="0" rIns="0">
            <a:noAutofit/>
          </a:bodyPr>
          <a:lstStyle>
            <a:lvl1pPr marL="0" indent="0" algn="l">
              <a:buNone/>
              <a:defRPr sz="1600" b="0" i="0" baseline="0">
                <a:solidFill>
                  <a:schemeClr val="accent3"/>
                </a:solidFill>
                <a:latin typeface="Intel Clear"/>
                <a:cs typeface="Intel Cle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Intel Clear Subhead, Date, Etc.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6684"/>
            <a:ext cx="911728" cy="82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241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5613" y="1203324"/>
            <a:ext cx="4006851" cy="34258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400" dirty="0" smtClean="0">
                <a:solidFill>
                  <a:schemeClr val="tx2"/>
                </a:solidFill>
              </a:defRPr>
            </a:lvl3pPr>
            <a:lvl4pPr>
              <a:defRPr lang="en-US" sz="1200" dirty="0" smtClean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830763" y="943430"/>
            <a:ext cx="3181123" cy="167095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sz="1800">
                <a:latin typeface="Intel Clear"/>
              </a:defRPr>
            </a:lvl1pPr>
          </a:lstStyle>
          <a:p>
            <a:r>
              <a:rPr lang="en-US" sz="1100">
                <a:latin typeface="Arial"/>
              </a:rPr>
              <a:t>Click icon to add picture</a:t>
            </a:r>
            <a:endParaRPr lang="en-US" sz="1100" dirty="0">
              <a:latin typeface="Arial"/>
            </a:endParaRP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830763" y="2843897"/>
            <a:ext cx="3181123" cy="167095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sz="1800">
                <a:latin typeface="Intel Clear"/>
              </a:defRPr>
            </a:lvl1pPr>
          </a:lstStyle>
          <a:p>
            <a:r>
              <a:rPr lang="en-US" sz="1100">
                <a:latin typeface="Arial"/>
              </a:rPr>
              <a:t>Click icon to add picture</a:t>
            </a:r>
            <a:endParaRPr lang="en-US" sz="1100" dirty="0">
              <a:latin typeface="Arial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71852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5613" y="1203324"/>
            <a:ext cx="4006851" cy="34258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400" dirty="0" smtClean="0">
                <a:solidFill>
                  <a:schemeClr val="tx2"/>
                </a:solidFill>
              </a:defRPr>
            </a:lvl3pPr>
            <a:lvl4pPr>
              <a:defRPr lang="en-US" sz="1200" dirty="0" smtClean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678363" y="1203324"/>
            <a:ext cx="4005264" cy="34258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400" dirty="0" smtClean="0">
                <a:solidFill>
                  <a:schemeClr val="tx2"/>
                </a:solidFill>
              </a:defRPr>
            </a:lvl3pPr>
            <a:lvl4pPr>
              <a:defRPr lang="en-US" sz="1200" dirty="0" smtClean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052044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 with Attrib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5613" y="1203325"/>
            <a:ext cx="8228013" cy="3425825"/>
          </a:xfrm>
        </p:spPr>
        <p:txBody>
          <a:bodyPr anchor="ctr" anchorCtr="0"/>
          <a:lstStyle>
            <a:lvl1pPr marL="190500" indent="-190500">
              <a:defRPr sz="3600" b="1" baseline="0">
                <a:solidFill>
                  <a:schemeClr val="accent1"/>
                </a:solidFill>
                <a:latin typeface="+mn-lt"/>
                <a:cs typeface="Intel Clear"/>
              </a:defRPr>
            </a:lvl1pPr>
            <a:lvl2pPr marL="417513" indent="-225425">
              <a:buFont typeface="Intel Clear" pitchFamily="34" charset="0"/>
              <a:buChar char="–"/>
              <a:defRPr sz="1200" baseline="0">
                <a:latin typeface="+mn-lt"/>
                <a:cs typeface="Intel Clear" panose="020B0604020203020204" pitchFamily="34" charset="0"/>
              </a:defRPr>
            </a:lvl2pPr>
            <a:lvl3pPr marL="685800" indent="-228600">
              <a:buFont typeface="Intel Clear" pitchFamily="34" charset="0"/>
              <a:buChar char="–"/>
              <a:defRPr sz="1200">
                <a:latin typeface="+mn-lt"/>
              </a:defRPr>
            </a:lvl3pPr>
            <a:lvl4pPr>
              <a:buFont typeface="Intel Clear" pitchFamily="34" charset="0"/>
              <a:buChar char="–"/>
              <a:defRPr sz="1100">
                <a:latin typeface="+mn-lt"/>
              </a:defRPr>
            </a:lvl4pPr>
            <a:lvl5pPr>
              <a:buFont typeface="Intel Clear" pitchFamily="34" charset="0"/>
              <a:buChar char="–"/>
              <a:defRPr sz="1050">
                <a:latin typeface="+mn-lt"/>
              </a:defRPr>
            </a:lvl5pPr>
          </a:lstStyle>
          <a:p>
            <a:pPr lvl="0"/>
            <a:r>
              <a:rPr lang="en-US" dirty="0"/>
              <a:t>“36pt Intel Clear Bold Text”</a:t>
            </a:r>
          </a:p>
          <a:p>
            <a:pPr lvl="1"/>
            <a:r>
              <a:rPr lang="en-US" dirty="0" err="1"/>
              <a:t>12pt</a:t>
            </a:r>
            <a:r>
              <a:rPr lang="en-US" dirty="0"/>
              <a:t> Attribution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9040557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76885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aseline="0"/>
            </a:lvl1pPr>
          </a:lstStyle>
          <a:p>
            <a:r>
              <a:rPr lang="en-US" dirty="0"/>
              <a:t>Insert photo here. Drag picture to placeholder or click icon to add.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2352" y="4824387"/>
            <a:ext cx="2133600" cy="273844"/>
          </a:xfrm>
        </p:spPr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8413412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and Bottom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574131"/>
            <a:ext cx="9144000" cy="2194719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aseline="0"/>
            </a:lvl1pPr>
          </a:lstStyle>
          <a:p>
            <a:r>
              <a:rPr lang="en-US" dirty="0"/>
              <a:t>Insert photo here. Drag picture to placeholder or click icon to add.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2352" y="4824387"/>
            <a:ext cx="2133600" cy="273844"/>
          </a:xfrm>
        </p:spPr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5613" y="1203325"/>
            <a:ext cx="4006851" cy="130929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400" dirty="0" smtClean="0">
                <a:solidFill>
                  <a:schemeClr val="tx2"/>
                </a:solidFill>
              </a:defRPr>
            </a:lvl3pPr>
            <a:lvl4pPr>
              <a:defRPr lang="en-US" sz="1200" dirty="0" smtClean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678363" y="1203325"/>
            <a:ext cx="4005264" cy="130929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400" dirty="0" smtClean="0">
                <a:solidFill>
                  <a:schemeClr val="tx2"/>
                </a:solidFill>
              </a:defRPr>
            </a:lvl3pPr>
            <a:lvl4pPr>
              <a:defRPr lang="en-US" sz="1200" dirty="0" smtClean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009487" y="4975795"/>
            <a:ext cx="1846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00" dirty="0">
              <a:solidFill>
                <a:srgbClr val="003C71"/>
              </a:solidFill>
              <a:cs typeface="Intel Clear"/>
            </a:endParaRPr>
          </a:p>
        </p:txBody>
      </p:sp>
      <p:sp>
        <p:nvSpPr>
          <p:cNvPr id="10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2229320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and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678363" y="1"/>
            <a:ext cx="4465637" cy="4768849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photo here. Drag picture to placeholder or click icon to add.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4006850" cy="868680"/>
          </a:xfrm>
        </p:spPr>
        <p:txBody>
          <a:bodyPr>
            <a:noAutofit/>
          </a:bodyPr>
          <a:lstStyle>
            <a:lvl1pPr>
              <a:defRPr sz="2800"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2352" y="4824387"/>
            <a:ext cx="2133600" cy="273844"/>
          </a:xfrm>
        </p:spPr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5614" y="1325244"/>
            <a:ext cx="4006850" cy="34258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400" dirty="0" smtClean="0">
                <a:solidFill>
                  <a:schemeClr val="tx2"/>
                </a:solidFill>
              </a:defRPr>
            </a:lvl3pPr>
            <a:lvl4pPr>
              <a:defRPr lang="en-US" sz="1200" dirty="0" smtClean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002856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613" y="2108062"/>
            <a:ext cx="7772400" cy="1021556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5400" b="0" cap="none" spc="0" baseline="0">
                <a:solidFill>
                  <a:schemeClr val="tx2">
                    <a:alpha val="90000"/>
                  </a:schemeClr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54pt Intel Clear Pro</a:t>
            </a:r>
            <a:br>
              <a:rPr lang="en-US" dirty="0"/>
            </a:br>
            <a:r>
              <a:rPr lang="en-US" dirty="0"/>
              <a:t>white section break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5613" y="3241150"/>
            <a:ext cx="7772400" cy="1125140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0" baseline="0">
                <a:solidFill>
                  <a:schemeClr val="accent2"/>
                </a:solidFill>
                <a:latin typeface="+mn-lt"/>
                <a:cs typeface="Intel Clear" panose="020B0604020203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Intel Clear Subhead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722624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r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5613" y="2234882"/>
            <a:ext cx="7772400" cy="1125140"/>
          </a:xfrm>
        </p:spPr>
        <p:txBody>
          <a:bodyPr anchor="t" anchorCtr="0">
            <a:noAutofit/>
          </a:bodyPr>
          <a:lstStyle>
            <a:lvl1pPr marL="0" indent="0">
              <a:buNone/>
              <a:defRPr sz="4000" b="0" baseline="0">
                <a:solidFill>
                  <a:schemeClr val="accent2"/>
                </a:solidFill>
                <a:latin typeface="Intel Clear"/>
                <a:ea typeface="Intel Clear"/>
                <a:cs typeface="Intel Cle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40pt Intel Clear Light Body.</a:t>
            </a:r>
            <a:br>
              <a:rPr lang="en-US" dirty="0"/>
            </a:br>
            <a:r>
              <a:rPr lang="en-US" dirty="0"/>
              <a:t>For content that is not a section, but has a big idea in text only.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5613" y="1101794"/>
            <a:ext cx="7772400" cy="1021556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4000" b="0" cap="none" spc="0" baseline="0">
                <a:solidFill>
                  <a:schemeClr val="tx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 dirty="0"/>
              <a:t>40pt Intel Clear Heading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Intel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984143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5613" y="1203324"/>
            <a:ext cx="4006851" cy="34258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400" dirty="0" smtClean="0">
                <a:solidFill>
                  <a:schemeClr val="tx2"/>
                </a:solidFill>
              </a:defRPr>
            </a:lvl3pPr>
            <a:lvl4pPr>
              <a:defRPr lang="en-US" sz="1200" dirty="0" smtClean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830763" y="943430"/>
            <a:ext cx="3181123" cy="167095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sz="1800">
                <a:latin typeface="Intel Clear"/>
              </a:defRPr>
            </a:lvl1pPr>
          </a:lstStyle>
          <a:p>
            <a:r>
              <a:rPr lang="en-US" sz="1100">
                <a:latin typeface="Arial"/>
              </a:rPr>
              <a:t>Click icon to add picture</a:t>
            </a:r>
            <a:endParaRPr lang="en-US" sz="1100" dirty="0">
              <a:latin typeface="Arial"/>
            </a:endParaRP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830763" y="2843897"/>
            <a:ext cx="3181123" cy="167095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sz="1800">
                <a:latin typeface="Intel Clear"/>
              </a:defRPr>
            </a:lvl1pPr>
          </a:lstStyle>
          <a:p>
            <a:r>
              <a:rPr lang="en-US" sz="1100">
                <a:latin typeface="Arial"/>
              </a:rPr>
              <a:t>Click icon to add picture</a:t>
            </a:r>
            <a:endParaRPr lang="en-US" sz="1100" dirty="0">
              <a:latin typeface="Arial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192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76885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aseline="0"/>
            </a:lvl1pPr>
          </a:lstStyle>
          <a:p>
            <a:r>
              <a:rPr lang="en-US" dirty="0"/>
              <a:t>Insert photo here. Drag picture to placeholder or click icon to add.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2352" y="4824387"/>
            <a:ext cx="2133600" cy="273844"/>
          </a:xfrm>
        </p:spPr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035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455613" y="1203325"/>
            <a:ext cx="8228012" cy="3425825"/>
          </a:xfrm>
        </p:spPr>
        <p:txBody>
          <a:bodyPr/>
          <a:lstStyle>
            <a:lvl1pPr>
              <a:defRPr>
                <a:solidFill>
                  <a:srgbClr val="0071C5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18pt Intel Clear bullet one</a:t>
            </a:r>
          </a:p>
          <a:p>
            <a:pPr lvl="2"/>
            <a:r>
              <a:rPr lang="en-US" dirty="0"/>
              <a:t>18pt Intel Clear sub-bullet</a:t>
            </a:r>
          </a:p>
          <a:p>
            <a:pPr lvl="3"/>
            <a:r>
              <a:rPr lang="en-US" dirty="0"/>
              <a:t>16pt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5118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it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613" y="2108062"/>
            <a:ext cx="7772400" cy="1021556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5400" b="0" cap="none" spc="0" baseline="0">
                <a:solidFill>
                  <a:schemeClr val="tx2">
                    <a:alpha val="90000"/>
                  </a:schemeClr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54pt Intel Clear Pro</a:t>
            </a:r>
            <a:br>
              <a:rPr lang="en-US" dirty="0"/>
            </a:br>
            <a:r>
              <a:rPr lang="en-US" dirty="0"/>
              <a:t>white section break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5613" y="3241150"/>
            <a:ext cx="7772400" cy="1125140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0" baseline="0">
                <a:solidFill>
                  <a:schemeClr val="accent2"/>
                </a:solidFill>
                <a:latin typeface="+mn-lt"/>
                <a:cs typeface="Intel Clear" panose="020B0604020203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Intel Clear Subhead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6907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er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5613" y="2234882"/>
            <a:ext cx="7772400" cy="1125140"/>
          </a:xfrm>
        </p:spPr>
        <p:txBody>
          <a:bodyPr anchor="t" anchorCtr="0">
            <a:noAutofit/>
          </a:bodyPr>
          <a:lstStyle>
            <a:lvl1pPr marL="0" indent="0">
              <a:buNone/>
              <a:defRPr sz="4000" b="0" baseline="0">
                <a:solidFill>
                  <a:schemeClr val="accent2"/>
                </a:solidFill>
                <a:latin typeface="Intel Clear"/>
                <a:ea typeface="Intel Clear"/>
                <a:cs typeface="Intel Cle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40pt Intel Clear Light Body.</a:t>
            </a:r>
            <a:br>
              <a:rPr lang="en-US" dirty="0"/>
            </a:br>
            <a:r>
              <a:rPr lang="en-US" dirty="0"/>
              <a:t>For content that is not a section, but has a big idea in text only.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5613" y="1101794"/>
            <a:ext cx="7772400" cy="1021556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4000" b="0" cap="none" spc="0" baseline="0">
                <a:solidFill>
                  <a:schemeClr val="tx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 dirty="0"/>
              <a:t>40pt Intel Clear Heading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7020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 with Image">
    <p:bg>
      <p:bgPr>
        <a:gradFill>
          <a:gsLst>
            <a:gs pos="30000">
              <a:schemeClr val="tx2"/>
            </a:gs>
            <a:gs pos="100000">
              <a:srgbClr val="009FDF"/>
            </a:gs>
            <a:gs pos="65000">
              <a:srgbClr val="0071C5"/>
            </a:gs>
          </a:gsLst>
          <a:lin ang="198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76885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aseline="0"/>
            </a:lvl1pPr>
          </a:lstStyle>
          <a:p>
            <a:r>
              <a:rPr lang="en-US" dirty="0"/>
              <a:t>Insert photo here. Drag picture to placeholder or click icon to add.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1797" y="383169"/>
            <a:ext cx="1248049" cy="82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44687" y="2479422"/>
            <a:ext cx="8212886" cy="1102519"/>
          </a:xfrm>
        </p:spPr>
        <p:txBody>
          <a:bodyPr lIns="0" rIns="0" anchor="b" anchorCtr="0">
            <a:noAutofit/>
          </a:bodyPr>
          <a:lstStyle>
            <a:lvl1pPr>
              <a:lnSpc>
                <a:spcPct val="80000"/>
              </a:lnSpc>
              <a:defRPr sz="6500" b="0" spc="0" baseline="0">
                <a:solidFill>
                  <a:schemeClr val="bg1">
                    <a:alpha val="90000"/>
                  </a:schemeClr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65pt Intel Clear pro Title</a:t>
            </a:r>
            <a:br>
              <a:rPr lang="en-US" dirty="0"/>
            </a:br>
            <a:r>
              <a:rPr lang="en-US" dirty="0"/>
              <a:t>with image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5613" y="3493008"/>
            <a:ext cx="6330212" cy="925360"/>
          </a:xfrm>
        </p:spPr>
        <p:txBody>
          <a:bodyPr lIns="0" rIns="0">
            <a:noAutofit/>
          </a:bodyPr>
          <a:lstStyle>
            <a:lvl1pPr marL="0" indent="0" algn="l">
              <a:buNone/>
              <a:defRPr sz="1600" b="0" i="0" baseline="0">
                <a:solidFill>
                  <a:schemeClr val="accent3"/>
                </a:solidFill>
                <a:latin typeface="Intel Clear"/>
                <a:cs typeface="Intel Cle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Intel Clear Subhead, Date, Etc.</a:t>
            </a:r>
          </a:p>
        </p:txBody>
      </p:sp>
    </p:spTree>
    <p:extLst>
      <p:ext uri="{BB962C8B-B14F-4D97-AF65-F5344CB8AC3E}">
        <p14:creationId xmlns:p14="http://schemas.microsoft.com/office/powerpoint/2010/main" val="4266510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455613" y="1203325"/>
            <a:ext cx="8228012" cy="3425825"/>
          </a:xfrm>
        </p:spPr>
        <p:txBody>
          <a:bodyPr/>
          <a:lstStyle>
            <a:lvl1pPr>
              <a:defRPr>
                <a:solidFill>
                  <a:srgbClr val="0071C5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18pt Intel Clear bullet one</a:t>
            </a:r>
          </a:p>
          <a:p>
            <a:pPr lvl="2"/>
            <a:r>
              <a:rPr lang="en-US" dirty="0"/>
              <a:t>18pt Intel Clear sub-bullet</a:t>
            </a:r>
          </a:p>
          <a:p>
            <a:pPr lvl="3"/>
            <a:r>
              <a:rPr lang="en-US" dirty="0"/>
              <a:t>16pt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New product announcements embargoed until August 25, 8am Pacific time</a:t>
            </a:r>
          </a:p>
        </p:txBody>
      </p:sp>
    </p:spTree>
    <p:extLst>
      <p:ext uri="{BB962C8B-B14F-4D97-AF65-F5344CB8AC3E}">
        <p14:creationId xmlns:p14="http://schemas.microsoft.com/office/powerpoint/2010/main" val="20817321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5613" y="1203324"/>
            <a:ext cx="4006851" cy="34258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400" dirty="0" smtClean="0">
                <a:solidFill>
                  <a:schemeClr val="tx2"/>
                </a:solidFill>
              </a:defRPr>
            </a:lvl3pPr>
            <a:lvl4pPr>
              <a:defRPr lang="en-US" sz="1200" dirty="0" smtClean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830763" y="943430"/>
            <a:ext cx="3181123" cy="167095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sz="1800">
                <a:latin typeface="Intel Clear" panose="020B0604020203020204" pitchFamily="34" charset="0"/>
              </a:defRPr>
            </a:lvl1pPr>
          </a:lstStyle>
          <a:p>
            <a:r>
              <a:rPr lang="en-US" sz="1100">
                <a:latin typeface="Arial"/>
              </a:rPr>
              <a:t>Click icon to add picture</a:t>
            </a:r>
            <a:endParaRPr lang="en-US" sz="1100" dirty="0">
              <a:latin typeface="Arial"/>
            </a:endParaRP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830763" y="2843897"/>
            <a:ext cx="3181123" cy="167095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sz="1800">
                <a:latin typeface="Intel Clear" panose="020B0604020203020204" pitchFamily="34" charset="0"/>
              </a:defRPr>
            </a:lvl1pPr>
          </a:lstStyle>
          <a:p>
            <a:r>
              <a:rPr lang="en-US" sz="1100">
                <a:latin typeface="Arial"/>
              </a:rPr>
              <a:t>Click icon to add picture</a:t>
            </a:r>
            <a:endParaRPr lang="en-US" sz="1100" dirty="0">
              <a:latin typeface="Arial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New product announcements embargoed until August 25, 8am Pacific time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4325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5613" y="1203324"/>
            <a:ext cx="4006851" cy="34258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400" dirty="0" smtClean="0">
                <a:solidFill>
                  <a:schemeClr val="tx2"/>
                </a:solidFill>
              </a:defRPr>
            </a:lvl3pPr>
            <a:lvl4pPr>
              <a:defRPr lang="en-US" sz="1200" dirty="0" smtClean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678363" y="1203324"/>
            <a:ext cx="4005264" cy="34258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400" dirty="0" smtClean="0">
                <a:solidFill>
                  <a:schemeClr val="tx2"/>
                </a:solidFill>
              </a:defRPr>
            </a:lvl3pPr>
            <a:lvl4pPr>
              <a:defRPr lang="en-US" sz="1200" dirty="0" smtClean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New product announcements embargoed until August 25, 8am Pacific time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7361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Quote with Attrib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5613" y="1203325"/>
            <a:ext cx="8228013" cy="3425825"/>
          </a:xfrm>
        </p:spPr>
        <p:txBody>
          <a:bodyPr anchor="ctr" anchorCtr="0"/>
          <a:lstStyle>
            <a:lvl1pPr marL="190500" indent="-190500">
              <a:defRPr sz="3600" b="1" baseline="0">
                <a:solidFill>
                  <a:schemeClr val="accent1"/>
                </a:solidFill>
                <a:latin typeface="+mn-lt"/>
                <a:cs typeface="Intel Clear"/>
              </a:defRPr>
            </a:lvl1pPr>
            <a:lvl2pPr marL="417513" indent="-225425">
              <a:buFont typeface="Intel Clear" pitchFamily="34" charset="0"/>
              <a:buChar char="–"/>
              <a:defRPr sz="1200" baseline="0">
                <a:latin typeface="+mn-lt"/>
                <a:cs typeface="Intel Clear" panose="020B0604020203020204" pitchFamily="34" charset="0"/>
              </a:defRPr>
            </a:lvl2pPr>
            <a:lvl3pPr marL="685800" indent="-228600">
              <a:buFont typeface="Intel Clear" pitchFamily="34" charset="0"/>
              <a:buChar char="–"/>
              <a:defRPr sz="1200">
                <a:latin typeface="+mn-lt"/>
              </a:defRPr>
            </a:lvl3pPr>
            <a:lvl4pPr>
              <a:buFont typeface="Intel Clear" pitchFamily="34" charset="0"/>
              <a:buChar char="–"/>
              <a:defRPr sz="1100">
                <a:latin typeface="+mn-lt"/>
              </a:defRPr>
            </a:lvl4pPr>
            <a:lvl5pPr>
              <a:buFont typeface="Intel Clear" pitchFamily="34" charset="0"/>
              <a:buChar char="–"/>
              <a:defRPr sz="1050">
                <a:latin typeface="+mn-lt"/>
              </a:defRPr>
            </a:lvl5pPr>
          </a:lstStyle>
          <a:p>
            <a:pPr lvl="0"/>
            <a:r>
              <a:rPr lang="en-US" dirty="0"/>
              <a:t>“36pt Intel Clear Bold Text”</a:t>
            </a:r>
          </a:p>
          <a:p>
            <a:pPr lvl="1"/>
            <a:r>
              <a:rPr lang="en-US" dirty="0" err="1"/>
              <a:t>12pt</a:t>
            </a:r>
            <a:r>
              <a:rPr lang="en-US" dirty="0"/>
              <a:t> Attribution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New product announcements embargoed until August 25, 8am Pacific time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9938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76885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aseline="0"/>
            </a:lvl1pPr>
          </a:lstStyle>
          <a:p>
            <a:r>
              <a:rPr lang="en-US" dirty="0"/>
              <a:t>Insert photo here. Drag picture to placeholder or click icon to add.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2352" y="4824387"/>
            <a:ext cx="2133600" cy="273844"/>
          </a:xfrm>
        </p:spPr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New product announcements embargoed until August 25, 8am Pacific time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045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and Bottom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574131"/>
            <a:ext cx="9144000" cy="2194719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aseline="0"/>
            </a:lvl1pPr>
          </a:lstStyle>
          <a:p>
            <a:r>
              <a:rPr lang="en-US" dirty="0"/>
              <a:t>Insert photo here. Drag picture to placeholder or click icon to add.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2352" y="4824387"/>
            <a:ext cx="2133600" cy="273844"/>
          </a:xfrm>
        </p:spPr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5613" y="1203325"/>
            <a:ext cx="4006851" cy="130929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400" dirty="0" smtClean="0">
                <a:solidFill>
                  <a:schemeClr val="tx2"/>
                </a:solidFill>
              </a:defRPr>
            </a:lvl3pPr>
            <a:lvl4pPr>
              <a:defRPr lang="en-US" sz="1200" dirty="0" smtClean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678363" y="1203325"/>
            <a:ext cx="4005264" cy="130929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400" dirty="0" smtClean="0">
                <a:solidFill>
                  <a:schemeClr val="tx2"/>
                </a:solidFill>
              </a:defRPr>
            </a:lvl3pPr>
            <a:lvl4pPr>
              <a:defRPr lang="en-US" sz="1200" dirty="0" smtClean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009487" y="4975795"/>
            <a:ext cx="1846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00" dirty="0">
              <a:solidFill>
                <a:srgbClr val="003C71"/>
              </a:solidFill>
              <a:cs typeface="Intel Clear"/>
            </a:endParaRPr>
          </a:p>
        </p:txBody>
      </p:sp>
      <p:sp>
        <p:nvSpPr>
          <p:cNvPr id="10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New product announcements embargoed until August 25, 8am Pacific time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9150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and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4678363" y="1"/>
            <a:ext cx="4465637" cy="4768849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photo here. Drag picture to placeholder or click icon to add.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4006850" cy="868680"/>
          </a:xfrm>
        </p:spPr>
        <p:txBody>
          <a:bodyPr>
            <a:noAutofit/>
          </a:bodyPr>
          <a:lstStyle>
            <a:lvl1pPr>
              <a:defRPr sz="2800"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2352" y="4824387"/>
            <a:ext cx="2133600" cy="273844"/>
          </a:xfrm>
        </p:spPr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5614" y="1325244"/>
            <a:ext cx="4006850" cy="34258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400" dirty="0" smtClean="0">
                <a:solidFill>
                  <a:schemeClr val="tx2"/>
                </a:solidFill>
              </a:defRPr>
            </a:lvl3pPr>
            <a:lvl4pPr>
              <a:defRPr lang="en-US" sz="1200" dirty="0" smtClean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New product announcements embargoed until August 25, 8am Pacific time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623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5613" y="1203324"/>
            <a:ext cx="4006851" cy="34258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400" dirty="0" smtClean="0">
                <a:solidFill>
                  <a:schemeClr val="tx2"/>
                </a:solidFill>
              </a:defRPr>
            </a:lvl3pPr>
            <a:lvl4pPr>
              <a:defRPr lang="en-US" sz="1200" dirty="0" smtClean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830763" y="943430"/>
            <a:ext cx="3181123" cy="167095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sz="1800">
                <a:latin typeface="Intel Clear"/>
              </a:defRPr>
            </a:lvl1pPr>
          </a:lstStyle>
          <a:p>
            <a:r>
              <a:rPr lang="en-US" sz="1100">
                <a:latin typeface="Arial"/>
              </a:rPr>
              <a:t>Click icon to add picture</a:t>
            </a:r>
            <a:endParaRPr lang="en-US" sz="1100" dirty="0">
              <a:latin typeface="Arial"/>
            </a:endParaRP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830763" y="2843897"/>
            <a:ext cx="3181123" cy="167095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sz="1800">
                <a:latin typeface="Intel Clear"/>
              </a:defRPr>
            </a:lvl1pPr>
          </a:lstStyle>
          <a:p>
            <a:r>
              <a:rPr lang="en-US" sz="1100">
                <a:latin typeface="Arial"/>
              </a:rPr>
              <a:t>Click icon to add picture</a:t>
            </a:r>
            <a:endParaRPr lang="en-US" sz="1100" dirty="0">
              <a:latin typeface="Arial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9145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Whit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613" y="2108062"/>
            <a:ext cx="7772400" cy="1021556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5400" b="0" cap="none" spc="0" baseline="0">
                <a:solidFill>
                  <a:schemeClr val="tx2">
                    <a:alpha val="90000"/>
                  </a:schemeClr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54pt Intel Clear Pro</a:t>
            </a:r>
            <a:br>
              <a:rPr lang="en-US" dirty="0"/>
            </a:br>
            <a:r>
              <a:rPr lang="en-US" dirty="0"/>
              <a:t>white section break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5613" y="3241150"/>
            <a:ext cx="7772400" cy="1125140"/>
          </a:xfrm>
        </p:spPr>
        <p:txBody>
          <a:bodyPr anchor="t" anchorCtr="0">
            <a:noAutofit/>
          </a:bodyPr>
          <a:lstStyle>
            <a:lvl1pPr marL="0" indent="0">
              <a:buNone/>
              <a:defRPr sz="1600" b="0" baseline="0">
                <a:solidFill>
                  <a:schemeClr val="accent2"/>
                </a:solidFill>
                <a:latin typeface="+mn-lt"/>
                <a:cs typeface="Intel Clear" panose="020B0604020203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Intel Clear Subhead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New product announcements embargoed until August 25, 8am Pacific time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085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er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5613" y="2234882"/>
            <a:ext cx="7772400" cy="1125140"/>
          </a:xfrm>
        </p:spPr>
        <p:txBody>
          <a:bodyPr anchor="t" anchorCtr="0">
            <a:noAutofit/>
          </a:bodyPr>
          <a:lstStyle>
            <a:lvl1pPr marL="0" indent="0">
              <a:buNone/>
              <a:defRPr sz="4000" b="0" baseline="0">
                <a:solidFill>
                  <a:schemeClr val="accent2"/>
                </a:solidFill>
                <a:latin typeface="Intel Clear"/>
                <a:ea typeface="Intel Clear"/>
                <a:cs typeface="Intel Clear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40pt Intel Clear Light Body.</a:t>
            </a:r>
            <a:br>
              <a:rPr lang="en-US" dirty="0"/>
            </a:br>
            <a:r>
              <a:rPr lang="en-US" dirty="0"/>
              <a:t>For content that is not a section, but has a big idea in text only.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5613" y="1101794"/>
            <a:ext cx="7772400" cy="1021556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4000" b="0" cap="none" spc="0" baseline="0">
                <a:solidFill>
                  <a:schemeClr val="tx2"/>
                </a:solidFill>
                <a:latin typeface="Intel Clear" panose="020B0604020203020204" pitchFamily="34" charset="0"/>
                <a:ea typeface="Intel Clear" panose="020B0604020203020204" pitchFamily="34" charset="0"/>
                <a:cs typeface="Intel Clear" panose="020B0604020203020204" pitchFamily="34" charset="0"/>
              </a:defRPr>
            </a:lvl1pPr>
          </a:lstStyle>
          <a:p>
            <a:r>
              <a:rPr lang="en-US" dirty="0"/>
              <a:t>40pt Intel Clear Heading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New product announcements embargoed until August 25, 8am Pacific time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6285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New product announcements embargoed until August 25, 8am Pacific time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9335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New product announcements embargoed until August 25, 8am Pacific time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397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5614" y="1201342"/>
            <a:ext cx="8228012" cy="3427808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lvl1pPr>
            <a:lvl2pPr>
              <a:defRPr lang="en-US" sz="1350" kern="1200" baseline="0" dirty="0" err="1" smtClean="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428625" indent="-171450">
              <a:defRPr lang="en-US" sz="1350" kern="1200" dirty="0" smtClean="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 err="1"/>
              <a:t>22pt</a:t>
            </a:r>
            <a:r>
              <a:rPr lang="en-US" dirty="0"/>
              <a:t> Intel Clear body text</a:t>
            </a:r>
          </a:p>
          <a:p>
            <a:pPr lvl="1"/>
            <a:r>
              <a:rPr lang="en-US" dirty="0" err="1"/>
              <a:t>18pt</a:t>
            </a:r>
            <a:r>
              <a:rPr lang="en-US" dirty="0"/>
              <a:t> Intel Clear bullet one</a:t>
            </a:r>
          </a:p>
          <a:p>
            <a:pPr marL="428625" lvl="2" indent="-171450" algn="l" defTabSz="342900" rtl="0" eaLnBrk="1" latinLnBrk="0" hangingPunct="1">
              <a:spcBef>
                <a:spcPts val="600"/>
              </a:spcBef>
              <a:buFont typeface="Wingdings" charset="2"/>
              <a:buChar char="§"/>
            </a:pPr>
            <a:r>
              <a:rPr lang="en-US" dirty="0" err="1"/>
              <a:t>18pt</a:t>
            </a:r>
            <a:r>
              <a:rPr lang="en-US" dirty="0"/>
              <a:t> Intel Clear sub-bullet</a:t>
            </a:r>
          </a:p>
          <a:p>
            <a:pPr lvl="3"/>
            <a:r>
              <a:rPr lang="en-US" dirty="0" err="1"/>
              <a:t>16pt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16638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36pt</a:t>
            </a:r>
            <a:r>
              <a:rPr lang="en-US" dirty="0"/>
              <a:t> Intel Clear Light Headline</a:t>
            </a:r>
          </a:p>
        </p:txBody>
      </p:sp>
    </p:spTree>
    <p:extLst>
      <p:ext uri="{BB962C8B-B14F-4D97-AF65-F5344CB8AC3E}">
        <p14:creationId xmlns:p14="http://schemas.microsoft.com/office/powerpoint/2010/main" val="42283004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Large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16638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Intel Confidential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28pt</a:t>
            </a:r>
            <a:r>
              <a:rPr lang="en-US" dirty="0"/>
              <a:t> Intel Clear Light Headline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455613" y="1203325"/>
            <a:ext cx="8228012" cy="3425825"/>
          </a:xfrm>
        </p:spPr>
        <p:txBody>
          <a:bodyPr/>
          <a:lstStyle>
            <a:lvl2pPr>
              <a:defRPr sz="18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18pt Intel Clear bullet one</a:t>
            </a:r>
          </a:p>
          <a:p>
            <a:pPr lvl="2"/>
            <a:r>
              <a:rPr lang="en-US" dirty="0"/>
              <a:t>18pt Intel Clear sub-bullet</a:t>
            </a:r>
          </a:p>
          <a:p>
            <a:pPr lvl="3"/>
            <a:r>
              <a:rPr lang="en-US" dirty="0"/>
              <a:t>16pt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</p:spTree>
    <p:extLst>
      <p:ext uri="{BB962C8B-B14F-4D97-AF65-F5344CB8AC3E}">
        <p14:creationId xmlns:p14="http://schemas.microsoft.com/office/powerpoint/2010/main" val="28065679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455613" y="1203325"/>
            <a:ext cx="8228012" cy="3425825"/>
          </a:xfrm>
        </p:spPr>
        <p:txBody>
          <a:bodyPr/>
          <a:lstStyle>
            <a:lvl1pPr>
              <a:defRPr>
                <a:solidFill>
                  <a:srgbClr val="0071C5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18pt Intel Clear bullet one</a:t>
            </a:r>
          </a:p>
          <a:p>
            <a:pPr lvl="2"/>
            <a:r>
              <a:rPr lang="en-US" dirty="0"/>
              <a:t>18pt Intel Clear sub-bullet</a:t>
            </a:r>
          </a:p>
          <a:p>
            <a:pPr lvl="3"/>
            <a:r>
              <a:rPr lang="en-US" dirty="0"/>
              <a:t>16pt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New product announcements embargoed until Sept. 12, 2017 8am Pacific time</a:t>
            </a:r>
          </a:p>
        </p:txBody>
      </p:sp>
    </p:spTree>
    <p:extLst>
      <p:ext uri="{BB962C8B-B14F-4D97-AF65-F5344CB8AC3E}">
        <p14:creationId xmlns:p14="http://schemas.microsoft.com/office/powerpoint/2010/main" val="8257159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28pt</a:t>
            </a:r>
            <a:r>
              <a:rPr lang="en-US" dirty="0"/>
              <a:t> Intel Clear Light Headline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455613" y="1203325"/>
            <a:ext cx="8228012" cy="3425825"/>
          </a:xfrm>
        </p:spPr>
        <p:txBody>
          <a:bodyPr/>
          <a:lstStyle/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16pt Intel Clear bullet one</a:t>
            </a:r>
          </a:p>
          <a:p>
            <a:pPr lvl="2"/>
            <a:r>
              <a:rPr lang="en-US" dirty="0"/>
              <a:t>16pt Intel Clear sub-bullet</a:t>
            </a:r>
          </a:p>
          <a:p>
            <a:pPr lvl="3"/>
            <a:r>
              <a:rPr lang="en-US" dirty="0" err="1"/>
              <a:t>14pt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398463" y="47938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003C71"/>
                </a:solidFill>
                <a:cs typeface="Neo Sans Intel"/>
              </a:rPr>
              <a:t>Intel Internal Audit</a:t>
            </a:r>
          </a:p>
        </p:txBody>
      </p:sp>
    </p:spTree>
    <p:extLst>
      <p:ext uri="{BB962C8B-B14F-4D97-AF65-F5344CB8AC3E}">
        <p14:creationId xmlns:p14="http://schemas.microsoft.com/office/powerpoint/2010/main" val="30204308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 with Image">
    <p:bg>
      <p:bgPr>
        <a:gradFill>
          <a:gsLst>
            <a:gs pos="30000">
              <a:schemeClr val="tx2"/>
            </a:gs>
            <a:gs pos="100000">
              <a:srgbClr val="009FDF"/>
            </a:gs>
            <a:gs pos="65000">
              <a:srgbClr val="0071C5"/>
            </a:gs>
          </a:gsLst>
          <a:lin ang="198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76885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aseline="0"/>
            </a:lvl1pPr>
          </a:lstStyle>
          <a:p>
            <a:r>
              <a:rPr lang="en-US" dirty="0"/>
              <a:t>Insert photo here. Drag picture to placeholder or click icon to add.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797" y="383169"/>
            <a:ext cx="1248049" cy="82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44687" y="2479422"/>
            <a:ext cx="8212886" cy="1102519"/>
          </a:xfrm>
        </p:spPr>
        <p:txBody>
          <a:bodyPr lIns="0" rIns="0" anchor="b" anchorCtr="0">
            <a:noAutofit/>
          </a:bodyPr>
          <a:lstStyle>
            <a:lvl1pPr>
              <a:lnSpc>
                <a:spcPct val="80000"/>
              </a:lnSpc>
              <a:defRPr sz="6500" b="0" spc="0" baseline="0">
                <a:solidFill>
                  <a:schemeClr val="bg1">
                    <a:alpha val="90000"/>
                  </a:schemeClr>
                </a:solidFill>
                <a:latin typeface="Intel Clear Pro" panose="020B0804020202060201" pitchFamily="34" charset="0"/>
                <a:cs typeface="Intel Clear Pro" panose="020B0804020202060201" pitchFamily="34" charset="0"/>
              </a:defRPr>
            </a:lvl1pPr>
          </a:lstStyle>
          <a:p>
            <a:r>
              <a:rPr lang="en-US" dirty="0"/>
              <a:t>65pt Intel Clear pro Title</a:t>
            </a:r>
            <a:br>
              <a:rPr lang="en-US" dirty="0"/>
            </a:br>
            <a:r>
              <a:rPr lang="en-US" dirty="0"/>
              <a:t>with image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5613" y="3493008"/>
            <a:ext cx="6330212" cy="925360"/>
          </a:xfrm>
        </p:spPr>
        <p:txBody>
          <a:bodyPr lIns="0" rIns="0">
            <a:noAutofit/>
          </a:bodyPr>
          <a:lstStyle>
            <a:lvl1pPr marL="0" indent="0" algn="l">
              <a:buNone/>
              <a:defRPr sz="1600" b="0" i="0" baseline="0">
                <a:solidFill>
                  <a:schemeClr val="accent3"/>
                </a:solidFill>
                <a:latin typeface="Intel Clear"/>
                <a:cs typeface="Intel Cle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16pt Intel Clear Subhead, Date, Etc.</a:t>
            </a:r>
          </a:p>
        </p:txBody>
      </p:sp>
    </p:spTree>
    <p:extLst>
      <p:ext uri="{BB962C8B-B14F-4D97-AF65-F5344CB8AC3E}">
        <p14:creationId xmlns:p14="http://schemas.microsoft.com/office/powerpoint/2010/main" val="30572698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5614" y="1201342"/>
            <a:ext cx="8228012" cy="3427808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lvl1pPr>
            <a:lvl2pPr>
              <a:defRPr lang="en-US" sz="1350" kern="1200" baseline="0" dirty="0" err="1" smtClean="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428625" indent="-171450">
              <a:defRPr lang="en-US" sz="1350" kern="1200" dirty="0" smtClean="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 err="1"/>
              <a:t>22pt</a:t>
            </a:r>
            <a:r>
              <a:rPr lang="en-US" dirty="0"/>
              <a:t> Intel Clear body text</a:t>
            </a:r>
          </a:p>
          <a:p>
            <a:pPr lvl="1"/>
            <a:r>
              <a:rPr lang="en-US" dirty="0" err="1"/>
              <a:t>18pt</a:t>
            </a:r>
            <a:r>
              <a:rPr lang="en-US" dirty="0"/>
              <a:t> Intel Clear bullet one</a:t>
            </a:r>
          </a:p>
          <a:p>
            <a:pPr marL="428625" lvl="2" indent="-171450" algn="l" defTabSz="342900" rtl="0" eaLnBrk="1" latinLnBrk="0" hangingPunct="1">
              <a:spcBef>
                <a:spcPts val="600"/>
              </a:spcBef>
              <a:buFont typeface="Wingdings" charset="2"/>
              <a:buChar char="§"/>
            </a:pPr>
            <a:r>
              <a:rPr lang="en-US" dirty="0" err="1"/>
              <a:t>18pt</a:t>
            </a:r>
            <a:r>
              <a:rPr lang="en-US" dirty="0"/>
              <a:t> Intel Clear sub-bullet</a:t>
            </a:r>
          </a:p>
          <a:p>
            <a:pPr lvl="3"/>
            <a:r>
              <a:rPr lang="en-US" dirty="0" err="1"/>
              <a:t>16pt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36pt</a:t>
            </a:r>
            <a:r>
              <a:rPr lang="en-US" dirty="0"/>
              <a:t> Intel Clear Light Headline</a:t>
            </a:r>
          </a:p>
        </p:txBody>
      </p:sp>
    </p:spTree>
    <p:extLst>
      <p:ext uri="{BB962C8B-B14F-4D97-AF65-F5344CB8AC3E}">
        <p14:creationId xmlns:p14="http://schemas.microsoft.com/office/powerpoint/2010/main" val="1086123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5613" y="1203324"/>
            <a:ext cx="4006851" cy="34258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400" dirty="0" smtClean="0">
                <a:solidFill>
                  <a:schemeClr val="tx2"/>
                </a:solidFill>
              </a:defRPr>
            </a:lvl3pPr>
            <a:lvl4pPr>
              <a:defRPr lang="en-US" sz="1200" dirty="0" smtClean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678363" y="1203324"/>
            <a:ext cx="4005264" cy="3425825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400" dirty="0" smtClean="0">
                <a:solidFill>
                  <a:schemeClr val="tx2"/>
                </a:solidFill>
              </a:defRPr>
            </a:lvl3pPr>
            <a:lvl4pPr>
              <a:defRPr lang="en-US" sz="1200" dirty="0" smtClean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063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Attrib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5613" y="1203325"/>
            <a:ext cx="8228013" cy="3425825"/>
          </a:xfrm>
        </p:spPr>
        <p:txBody>
          <a:bodyPr anchor="ctr" anchorCtr="0"/>
          <a:lstStyle>
            <a:lvl1pPr marL="190500" indent="-190500">
              <a:defRPr sz="3600" b="1" baseline="0">
                <a:solidFill>
                  <a:schemeClr val="accent1"/>
                </a:solidFill>
                <a:latin typeface="+mn-lt"/>
                <a:cs typeface="Intel Clear"/>
              </a:defRPr>
            </a:lvl1pPr>
            <a:lvl2pPr marL="417513" indent="-225425">
              <a:buFont typeface="Intel Clear" pitchFamily="34" charset="0"/>
              <a:buChar char="–"/>
              <a:defRPr sz="1200" baseline="0">
                <a:latin typeface="+mn-lt"/>
                <a:cs typeface="Intel Clear" panose="020B0604020203020204" pitchFamily="34" charset="0"/>
              </a:defRPr>
            </a:lvl2pPr>
            <a:lvl3pPr marL="685800" indent="-228600">
              <a:buFont typeface="Intel Clear" pitchFamily="34" charset="0"/>
              <a:buChar char="–"/>
              <a:defRPr sz="1200">
                <a:latin typeface="+mn-lt"/>
              </a:defRPr>
            </a:lvl3pPr>
            <a:lvl4pPr>
              <a:buFont typeface="Intel Clear" pitchFamily="34" charset="0"/>
              <a:buChar char="–"/>
              <a:defRPr sz="1100">
                <a:latin typeface="+mn-lt"/>
              </a:defRPr>
            </a:lvl4pPr>
            <a:lvl5pPr>
              <a:buFont typeface="Intel Clear" pitchFamily="34" charset="0"/>
              <a:buChar char="–"/>
              <a:defRPr sz="1050">
                <a:latin typeface="+mn-lt"/>
              </a:defRPr>
            </a:lvl5pPr>
          </a:lstStyle>
          <a:p>
            <a:pPr lvl="0"/>
            <a:r>
              <a:rPr lang="en-US" dirty="0"/>
              <a:t>“36pt Intel Clear Bold Text”</a:t>
            </a:r>
          </a:p>
          <a:p>
            <a:pPr lvl="1"/>
            <a:r>
              <a:rPr lang="en-US" dirty="0" err="1"/>
              <a:t>12pt</a:t>
            </a:r>
            <a:r>
              <a:rPr lang="en-US" dirty="0"/>
              <a:t> Attribution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946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76885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aseline="0"/>
            </a:lvl1pPr>
          </a:lstStyle>
          <a:p>
            <a:r>
              <a:rPr lang="en-US" dirty="0"/>
              <a:t>Insert photo here. Drag picture to placeholder or click icon to add.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2352" y="4824387"/>
            <a:ext cx="2133600" cy="273844"/>
          </a:xfrm>
        </p:spPr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207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ottom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574131"/>
            <a:ext cx="9144000" cy="2194719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baseline="0"/>
            </a:lvl1pPr>
          </a:lstStyle>
          <a:p>
            <a:r>
              <a:rPr lang="en-US" dirty="0"/>
              <a:t>Insert photo here. Drag picture to placeholder or click icon to add.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2352" y="4824387"/>
            <a:ext cx="2133600" cy="273844"/>
          </a:xfrm>
        </p:spPr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5613" y="1203325"/>
            <a:ext cx="4006851" cy="130929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400" dirty="0" smtClean="0">
                <a:solidFill>
                  <a:schemeClr val="tx2"/>
                </a:solidFill>
              </a:defRPr>
            </a:lvl3pPr>
            <a:lvl4pPr>
              <a:defRPr lang="en-US" sz="1200" dirty="0" smtClean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678363" y="1203325"/>
            <a:ext cx="4005264" cy="130929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400" dirty="0" smtClean="0">
                <a:solidFill>
                  <a:schemeClr val="tx2"/>
                </a:solidFill>
              </a:defRPr>
            </a:lvl3pPr>
            <a:lvl4pPr>
              <a:defRPr lang="en-US" sz="1200" dirty="0" smtClean="0">
                <a:solidFill>
                  <a:schemeClr val="tx2"/>
                </a:solidFill>
              </a:defRPr>
            </a:lvl4pPr>
            <a:lvl5pPr>
              <a:defRPr lang="en-US" sz="12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16pt Intel Clear bullet one</a:t>
            </a:r>
          </a:p>
          <a:p>
            <a:pPr lvl="2"/>
            <a:r>
              <a:rPr lang="en-US" dirty="0" err="1"/>
              <a:t>14pt</a:t>
            </a:r>
            <a:r>
              <a:rPr lang="en-US" dirty="0"/>
              <a:t> Intel Clear third level</a:t>
            </a:r>
          </a:p>
          <a:p>
            <a:pPr lvl="3"/>
            <a:r>
              <a:rPr lang="en-US" dirty="0" err="1"/>
              <a:t>12pt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12pt</a:t>
            </a:r>
            <a:r>
              <a:rPr lang="en-US" dirty="0"/>
              <a:t> Intel Clear fifth level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009487" y="4975795"/>
            <a:ext cx="1846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00" dirty="0">
              <a:solidFill>
                <a:schemeClr val="tx2"/>
              </a:solidFill>
              <a:cs typeface="Intel Clear"/>
            </a:endParaRPr>
          </a:p>
        </p:txBody>
      </p:sp>
      <p:sp>
        <p:nvSpPr>
          <p:cNvPr id="10" name="Title 6"/>
          <p:cNvSpPr>
            <a:spLocks noGrp="1"/>
          </p:cNvSpPr>
          <p:nvPr>
            <p:ph type="title" hasCustomPrompt="1"/>
          </p:nvPr>
        </p:nvSpPr>
        <p:spPr>
          <a:xfrm>
            <a:off x="455613" y="308848"/>
            <a:ext cx="8229600" cy="86868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Intel Clear"/>
                <a:cs typeface="Intel Clear"/>
              </a:defRPr>
            </a:lvl1pPr>
          </a:lstStyle>
          <a:p>
            <a:r>
              <a:rPr lang="en-US" dirty="0"/>
              <a:t>28pt Intel Clear Headline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438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689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image" Target="../media/image1.png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587" y="4759452"/>
            <a:ext cx="9144000" cy="384048"/>
          </a:xfrm>
          <a:prstGeom prst="rect">
            <a:avLst/>
          </a:prstGeom>
          <a:gradFill flip="none" rotWithShape="1">
            <a:gsLst>
              <a:gs pos="32000">
                <a:schemeClr val="tx2"/>
              </a:gs>
              <a:gs pos="95000">
                <a:srgbClr val="009FDF"/>
              </a:gs>
              <a:gs pos="78000">
                <a:srgbClr val="0071C5"/>
              </a:gs>
            </a:gsLst>
            <a:lin ang="198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2" descr="\\.psf\Home\Desktop\Intel.png"/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915" y="4830589"/>
            <a:ext cx="364336" cy="24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8718551" y="4824510"/>
            <a:ext cx="2381" cy="237744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5613" y="310130"/>
            <a:ext cx="8229600" cy="8686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28pt Intel Clear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613" y="1203325"/>
            <a:ext cx="8228012" cy="3425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18pt Intel Clear body text</a:t>
            </a:r>
          </a:p>
          <a:p>
            <a:pPr lvl="1"/>
            <a:r>
              <a:rPr lang="en-US" dirty="0"/>
              <a:t>16pt Intel Clear bullet one</a:t>
            </a:r>
          </a:p>
          <a:p>
            <a:pPr lvl="2"/>
            <a:r>
              <a:rPr lang="en-US" dirty="0"/>
              <a:t>16pt Intel Clear sub-bullet</a:t>
            </a:r>
          </a:p>
          <a:p>
            <a:pPr lvl="3"/>
            <a:r>
              <a:rPr lang="en-US" dirty="0" err="1"/>
              <a:t>14pt</a:t>
            </a:r>
            <a:r>
              <a:rPr lang="en-US" dirty="0"/>
              <a:t> Intel Clear fourth level</a:t>
            </a:r>
          </a:p>
          <a:p>
            <a:pPr lvl="4"/>
            <a:r>
              <a:rPr lang="en-US" dirty="0" err="1"/>
              <a:t>14pt</a:t>
            </a:r>
            <a:r>
              <a:rPr lang="en-US" dirty="0"/>
              <a:t> Intel Clear 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20932" y="4816638"/>
            <a:ext cx="28502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/>
                </a:solidFill>
                <a:latin typeface="+mn-lt"/>
                <a:cs typeface="Intel Clear"/>
              </a:defRPr>
            </a:lvl1pPr>
          </a:lstStyle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54026" y="4936786"/>
            <a:ext cx="243894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Copyright</a:t>
            </a:r>
            <a:r>
              <a:rPr lang="en-US" sz="600" baseline="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 </a:t>
            </a:r>
            <a:r>
              <a:rPr lang="en-US" sz="6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©  2018, Intel Corporation. All rights reserved. </a:t>
            </a:r>
            <a:br>
              <a:rPr lang="en-US" sz="600" dirty="0">
                <a:solidFill>
                  <a:schemeClr val="bg1">
                    <a:lumMod val="85000"/>
                  </a:schemeClr>
                </a:solidFill>
                <a:latin typeface="+mn-lt"/>
              </a:rPr>
            </a:br>
            <a:r>
              <a:rPr lang="en-US" sz="600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*Other names and brands may be claimed as the property of others.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16638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4" name="Action Button: Custom 3">
            <a:hlinkClick r:id="" action="ppaction://noaction" highlightClick="1"/>
          </p:cNvPr>
          <p:cNvSpPr/>
          <p:nvPr userDrawn="1"/>
        </p:nvSpPr>
        <p:spPr>
          <a:xfrm>
            <a:off x="454026" y="4816638"/>
            <a:ext cx="996155" cy="113635"/>
          </a:xfrm>
          <a:prstGeom prst="actionButtonBlank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dirty="0">
                <a:solidFill>
                  <a:schemeClr val="tx1"/>
                </a:solidFill>
                <a:hlinkClick r:id="" action="ppaction://customshow?id=0&amp;return=true"/>
              </a:rPr>
              <a:t>Optimization Notice</a:t>
            </a:r>
            <a:endParaRPr lang="en-US" sz="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227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74" r:id="rId3"/>
    <p:sldLayoutId id="2147483650" r:id="rId4"/>
    <p:sldLayoutId id="2147483684" r:id="rId5"/>
    <p:sldLayoutId id="2147483652" r:id="rId6"/>
    <p:sldLayoutId id="2147483660" r:id="rId7"/>
    <p:sldLayoutId id="2147483668" r:id="rId8"/>
    <p:sldLayoutId id="2147483669" r:id="rId9"/>
    <p:sldLayoutId id="2147483670" r:id="rId10"/>
    <p:sldLayoutId id="2147483672" r:id="rId11"/>
    <p:sldLayoutId id="2147483651" r:id="rId12"/>
    <p:sldLayoutId id="2147483677" r:id="rId13"/>
    <p:sldLayoutId id="2147483665" r:id="rId14"/>
    <p:sldLayoutId id="2147483654" r:id="rId15"/>
    <p:sldLayoutId id="2147483655" r:id="rId16"/>
    <p:sldLayoutId id="2147483681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7" r:id="rId24"/>
    <p:sldLayoutId id="2147483698" r:id="rId25"/>
    <p:sldLayoutId id="2147483700" r:id="rId26"/>
    <p:sldLayoutId id="2147483701" r:id="rId27"/>
    <p:sldLayoutId id="2147483702" r:id="rId28"/>
    <p:sldLayoutId id="2147483703" r:id="rId29"/>
    <p:sldLayoutId id="2147483704" r:id="rId30"/>
    <p:sldLayoutId id="2147483705" r:id="rId31"/>
    <p:sldLayoutId id="2147483706" r:id="rId32"/>
    <p:sldLayoutId id="2147483707" r:id="rId33"/>
    <p:sldLayoutId id="2147483708" r:id="rId34"/>
    <p:sldLayoutId id="2147483709" r:id="rId35"/>
    <p:sldLayoutId id="2147483710" r:id="rId36"/>
    <p:sldLayoutId id="2147483711" r:id="rId37"/>
    <p:sldLayoutId id="2147483713" r:id="rId38"/>
    <p:sldLayoutId id="2147483716" r:id="rId39"/>
    <p:sldLayoutId id="2147483719" r:id="rId40"/>
    <p:sldLayoutId id="2147483720" r:id="rId41"/>
    <p:sldLayoutId id="2147483724" r:id="rId42"/>
    <p:sldLayoutId id="2147483725" r:id="rId43"/>
    <p:sldLayoutId id="2147483726" r:id="rId44"/>
    <p:sldLayoutId id="2147483727" r:id="rId45"/>
    <p:sldLayoutId id="2147483728" r:id="rId46"/>
    <p:sldLayoutId id="2147483729" r:id="rId47"/>
    <p:sldLayoutId id="2147483730" r:id="rId48"/>
    <p:sldLayoutId id="2147483731" r:id="rId49"/>
    <p:sldLayoutId id="2147483732" r:id="rId50"/>
    <p:sldLayoutId id="2147483733" r:id="rId51"/>
    <p:sldLayoutId id="2147483735" r:id="rId52"/>
    <p:sldLayoutId id="2147483736" r:id="rId53"/>
    <p:sldLayoutId id="2147483750" r:id="rId54"/>
    <p:sldLayoutId id="2147483777" r:id="rId55"/>
    <p:sldLayoutId id="2147483779" r:id="rId56"/>
    <p:sldLayoutId id="2147483793" r:id="rId57"/>
    <p:sldLayoutId id="2147483795" r:id="rId58"/>
    <p:sldLayoutId id="2147483821" r:id="rId59"/>
  </p:sldLayoutIdLst>
  <p:hf hd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i="0" kern="1200" spc="0" baseline="0">
          <a:solidFill>
            <a:schemeClr val="tx2"/>
          </a:solidFill>
          <a:latin typeface="Intel Clear"/>
          <a:ea typeface="Intel Clear"/>
          <a:cs typeface="Intel Clear"/>
        </a:defRPr>
      </a:lvl1pPr>
    </p:titleStyle>
    <p:bodyStyle>
      <a:lvl1pPr marL="0" indent="0" algn="l" defTabSz="457200" rtl="0" eaLnBrk="1" latinLnBrk="0" hangingPunct="1">
        <a:spcBef>
          <a:spcPts val="1200"/>
        </a:spcBef>
        <a:spcAft>
          <a:spcPts val="0"/>
        </a:spcAft>
        <a:buFont typeface="Wingdings" panose="05000000000000000000" pitchFamily="2" charset="2"/>
        <a:buNone/>
        <a:defRPr sz="1800" b="0" kern="1200">
          <a:solidFill>
            <a:srgbClr val="0071C5"/>
          </a:solidFill>
          <a:latin typeface="+mn-lt"/>
          <a:ea typeface="+mn-ea"/>
          <a:cs typeface="Intel Clear" panose="020B0604020203020204" pitchFamily="34" charset="0"/>
        </a:defRPr>
      </a:lvl1pPr>
      <a:lvl2pPr marL="225425" indent="-225425" algn="l" defTabSz="457200" rtl="0" eaLnBrk="1" latinLnBrk="0" hangingPunct="1">
        <a:spcBef>
          <a:spcPts val="1200"/>
        </a:spcBef>
        <a:buFont typeface="Wingdings" charset="2"/>
        <a:buChar char="§"/>
        <a:defRPr sz="1600" kern="1200" baseline="0">
          <a:solidFill>
            <a:schemeClr val="tx2"/>
          </a:solidFill>
          <a:latin typeface="+mn-lt"/>
          <a:ea typeface="+mn-ea"/>
          <a:cs typeface="Intel Clear" panose="020B0604020203020204" pitchFamily="34" charset="0"/>
        </a:defRPr>
      </a:lvl2pPr>
      <a:lvl3pPr marL="571500" indent="-228600" algn="l" defTabSz="457200" rtl="0" eaLnBrk="1" latinLnBrk="0" hangingPunct="1">
        <a:spcBef>
          <a:spcPts val="800"/>
        </a:spcBef>
        <a:buFont typeface="Intel Clear" panose="020B060402020302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Intel Clear" panose="020B0604020203020204" pitchFamily="34" charset="0"/>
        </a:defRPr>
      </a:lvl3pPr>
      <a:lvl4pPr marL="969963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2"/>
          </a:solidFill>
          <a:latin typeface="+mn-lt"/>
          <a:ea typeface="+mn-ea"/>
          <a:cs typeface="Intel Clear" panose="020B0604020203020204" pitchFamily="34" charset="0"/>
        </a:defRPr>
      </a:lvl4pPr>
      <a:lvl5pPr marL="1319213" indent="-228600" algn="l" defTabSz="457200" rtl="0" eaLnBrk="1" latinLnBrk="0" hangingPunct="1">
        <a:spcBef>
          <a:spcPct val="20000"/>
        </a:spcBef>
        <a:buFont typeface="Intel Clear" panose="020B0604020203020204" pitchFamily="34" charset="0"/>
        <a:buChar char="–"/>
        <a:defRPr sz="1400" kern="1200">
          <a:solidFill>
            <a:schemeClr val="tx2"/>
          </a:solidFill>
          <a:latin typeface="+mn-lt"/>
          <a:ea typeface="+mn-ea"/>
          <a:cs typeface="Intel Clear" panose="020B0604020203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software.intel.com/en-us/qualify-for-free-software/student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1FE6C-CA87-8B42-B3FB-7F87F6F797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MPI: Message Passing Interface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B5232D-BD34-AD45-A771-7DAD5423BC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Wesley Bland – Senior Software Development Engineer</a:t>
            </a:r>
          </a:p>
        </p:txBody>
      </p:sp>
    </p:spTree>
    <p:extLst>
      <p:ext uri="{BB962C8B-B14F-4D97-AF65-F5344CB8AC3E}">
        <p14:creationId xmlns:p14="http://schemas.microsoft.com/office/powerpoint/2010/main" val="34744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CC8C8D-6C89-9A42-B29D-EDB76D435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A5B012-195A-0A4D-9B0F-6F79D929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Can’t I Solve This in the Same Way as Before?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B7A17F-4371-B040-828F-B1906DECFFC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Previously, everything was using a shared memory model.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memory is addressable.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are some programming models that simulate this even with distributed memory (Parallel Global Address Space – PGAS).</a:t>
            </a:r>
          </a:p>
          <a:p>
            <a:r>
              <a:rPr lang="en-US" dirty="0"/>
              <a:t>Now we’re thinking of things as distinct nodes with their own local memory.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local memory is accessible.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 memory must be retrieved via passing messages.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50383-83A1-C347-ABE8-4D1828FF9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724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AD31F5-87A1-7D42-BD69-C8CBB2B5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CFC0B1-749F-1745-A24C-06F8C53C3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Would I Have Done This Before MPI?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03622-6862-EE43-BA8E-8892B1A7407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Somehow launch a bunch of processes on a bunch of nodes.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BSD sockets (or something similar) to communicate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Perform computation.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Repeat. Repeat. Repeat.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MPI makes all of the above easier.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FDF4C-CE2C-A049-A3EE-EB38DF3E5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77EFD5-E587-C24F-BE05-703114996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5" y="2235087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74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8859D6-73F2-F54F-A9D1-2CBC8470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214140-91F9-254D-8929-DF3AC7B5A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MPI Do for Me?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5F4FC5-BAA1-AB49-9F62-F179B20CEFC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mpiexec</a:t>
            </a:r>
            <a:r>
              <a:rPr lang="en-US" dirty="0"/>
              <a:t> will launch your processes.</a:t>
            </a:r>
          </a:p>
          <a:p>
            <a:r>
              <a:rPr lang="en-US" dirty="0"/>
              <a:t>Simple functions like MPI_SEND and MPI_RECV will do data transfers.</a:t>
            </a:r>
          </a:p>
          <a:p>
            <a:r>
              <a:rPr lang="en-US" dirty="0"/>
              <a:t>Fancy functions like MPI_REDUCE will even do some computation for you.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30B91-79D2-814E-ADCA-AE77EC5D3D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831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F29B72-05E1-1D4C-AE60-D143FBBEE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AC647A-8C2B-D34E-A29D-3655DE031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a Simple Example: Sorting Integers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75E9EB-BC1C-494A-BD35-1D81F44083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5613" y="1203326"/>
            <a:ext cx="8228012" cy="504093"/>
          </a:xfrm>
        </p:spPr>
        <p:txBody>
          <a:bodyPr/>
          <a:lstStyle/>
          <a:p>
            <a:r>
              <a:rPr lang="en-US" dirty="0"/>
              <a:t>Each process has to send/receive data to/from other processes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89E16-8C53-5A4E-A965-3A5309EF69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Introduction to MPI, Argonne (06/26/2017)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56DF9B4-68F1-1B42-B327-9ADF84E3C6DC}"/>
              </a:ext>
            </a:extLst>
          </p:cNvPr>
          <p:cNvGrpSpPr/>
          <p:nvPr/>
        </p:nvGrpSpPr>
        <p:grpSpPr>
          <a:xfrm>
            <a:off x="455613" y="1733217"/>
            <a:ext cx="7953158" cy="2952072"/>
            <a:chOff x="457200" y="2269181"/>
            <a:chExt cx="7953158" cy="366275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C66EDE3-787C-3F4B-8381-F87A7EDA7784}"/>
                </a:ext>
              </a:extLst>
            </p:cNvPr>
            <p:cNvSpPr/>
            <p:nvPr/>
          </p:nvSpPr>
          <p:spPr bwMode="auto">
            <a:xfrm>
              <a:off x="1600994" y="2681653"/>
              <a:ext cx="457200" cy="4572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8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BFC0417-89BD-B84D-8AD2-55AE6568791D}"/>
                </a:ext>
              </a:extLst>
            </p:cNvPr>
            <p:cNvSpPr/>
            <p:nvPr/>
          </p:nvSpPr>
          <p:spPr bwMode="auto">
            <a:xfrm>
              <a:off x="2058194" y="2681653"/>
              <a:ext cx="457200" cy="4572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23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8C85A79-6DAB-FE49-8C54-98C712299A53}"/>
                </a:ext>
              </a:extLst>
            </p:cNvPr>
            <p:cNvSpPr/>
            <p:nvPr/>
          </p:nvSpPr>
          <p:spPr bwMode="auto">
            <a:xfrm>
              <a:off x="2515394" y="2681653"/>
              <a:ext cx="457200" cy="4572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19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746A59-51B6-E548-998F-F73DA69BB4EA}"/>
                </a:ext>
              </a:extLst>
            </p:cNvPr>
            <p:cNvSpPr/>
            <p:nvPr/>
          </p:nvSpPr>
          <p:spPr bwMode="auto">
            <a:xfrm>
              <a:off x="2972594" y="2681653"/>
              <a:ext cx="457200" cy="4572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67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13B141D-FEEE-CF4F-A308-50D7FDD03667}"/>
                </a:ext>
              </a:extLst>
            </p:cNvPr>
            <p:cNvSpPr/>
            <p:nvPr/>
          </p:nvSpPr>
          <p:spPr bwMode="auto">
            <a:xfrm>
              <a:off x="3429794" y="2681653"/>
              <a:ext cx="457200" cy="4572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45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E93A802-BC8A-984C-985D-BBB9954210CF}"/>
                </a:ext>
              </a:extLst>
            </p:cNvPr>
            <p:cNvSpPr/>
            <p:nvPr/>
          </p:nvSpPr>
          <p:spPr bwMode="auto">
            <a:xfrm>
              <a:off x="3886994" y="2681653"/>
              <a:ext cx="457200" cy="4572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35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6895C8A-D8B7-B24E-96AE-BC254F5CC5BC}"/>
                </a:ext>
              </a:extLst>
            </p:cNvPr>
            <p:cNvSpPr/>
            <p:nvPr/>
          </p:nvSpPr>
          <p:spPr bwMode="auto">
            <a:xfrm>
              <a:off x="4344194" y="2681653"/>
              <a:ext cx="457200" cy="4572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A867A15-37BD-A644-A650-CF1BB6C8D6DF}"/>
                </a:ext>
              </a:extLst>
            </p:cNvPr>
            <p:cNvSpPr/>
            <p:nvPr/>
          </p:nvSpPr>
          <p:spPr bwMode="auto">
            <a:xfrm>
              <a:off x="4801394" y="2681653"/>
              <a:ext cx="457200" cy="4572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24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03890C2-20F0-FB46-A6C0-FF32DECA345E}"/>
                </a:ext>
              </a:extLst>
            </p:cNvPr>
            <p:cNvSpPr/>
            <p:nvPr/>
          </p:nvSpPr>
          <p:spPr bwMode="auto">
            <a:xfrm>
              <a:off x="5258594" y="2681653"/>
              <a:ext cx="457200" cy="4572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13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927AF60-1F0B-A547-9D1C-40F617C5CAC3}"/>
                </a:ext>
              </a:extLst>
            </p:cNvPr>
            <p:cNvSpPr/>
            <p:nvPr/>
          </p:nvSpPr>
          <p:spPr bwMode="auto">
            <a:xfrm>
              <a:off x="5715794" y="2681653"/>
              <a:ext cx="457200" cy="4572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30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71FAE64-2D56-F247-817F-927754C26D83}"/>
                </a:ext>
              </a:extLst>
            </p:cNvPr>
            <p:cNvSpPr/>
            <p:nvPr/>
          </p:nvSpPr>
          <p:spPr bwMode="auto">
            <a:xfrm>
              <a:off x="6172994" y="2681653"/>
              <a:ext cx="457200" cy="4572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3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13D21F3-9CDE-0E44-8393-0433E2845B30}"/>
                </a:ext>
              </a:extLst>
            </p:cNvPr>
            <p:cNvSpPr/>
            <p:nvPr/>
          </p:nvSpPr>
          <p:spPr bwMode="auto">
            <a:xfrm>
              <a:off x="6630194" y="2681653"/>
              <a:ext cx="457200" cy="4572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5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B52EAAA-D165-4944-8FA8-903F3C45C3F7}"/>
                </a:ext>
              </a:extLst>
            </p:cNvPr>
            <p:cNvSpPr/>
            <p:nvPr/>
          </p:nvSpPr>
          <p:spPr bwMode="auto">
            <a:xfrm>
              <a:off x="762794" y="3748453"/>
              <a:ext cx="457200" cy="4572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 8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92EAC49-48EA-F141-9942-5C1734724060}"/>
                </a:ext>
              </a:extLst>
            </p:cNvPr>
            <p:cNvSpPr/>
            <p:nvPr/>
          </p:nvSpPr>
          <p:spPr bwMode="auto">
            <a:xfrm>
              <a:off x="1219994" y="3748453"/>
              <a:ext cx="457200" cy="4572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19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FA28E7A-2FD8-3C4B-A4EC-54287D4D800D}"/>
                </a:ext>
              </a:extLst>
            </p:cNvPr>
            <p:cNvSpPr/>
            <p:nvPr/>
          </p:nvSpPr>
          <p:spPr bwMode="auto">
            <a:xfrm>
              <a:off x="1677194" y="3748453"/>
              <a:ext cx="457200" cy="4572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23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AC735F0-C075-D14A-864E-7CBE3C44CD15}"/>
                </a:ext>
              </a:extLst>
            </p:cNvPr>
            <p:cNvSpPr/>
            <p:nvPr/>
          </p:nvSpPr>
          <p:spPr bwMode="auto">
            <a:xfrm>
              <a:off x="2134394" y="3748453"/>
              <a:ext cx="457200" cy="4572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35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149AA58-1FDD-B74E-89C8-286F75C7974D}"/>
                </a:ext>
              </a:extLst>
            </p:cNvPr>
            <p:cNvSpPr/>
            <p:nvPr/>
          </p:nvSpPr>
          <p:spPr bwMode="auto">
            <a:xfrm>
              <a:off x="2591594" y="3748453"/>
              <a:ext cx="457200" cy="4572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45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15450D0-014D-3B41-97EB-9294BB42AE68}"/>
                </a:ext>
              </a:extLst>
            </p:cNvPr>
            <p:cNvSpPr/>
            <p:nvPr/>
          </p:nvSpPr>
          <p:spPr bwMode="auto">
            <a:xfrm>
              <a:off x="3048794" y="3748453"/>
              <a:ext cx="457200" cy="4572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67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D2C3593-BC17-7148-BF42-8CAC58FC9127}"/>
                </a:ext>
              </a:extLst>
            </p:cNvPr>
            <p:cNvSpPr/>
            <p:nvPr/>
          </p:nvSpPr>
          <p:spPr bwMode="auto">
            <a:xfrm>
              <a:off x="5029994" y="3748453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cs typeface="Arial" charset="0"/>
                </a:rPr>
                <a:t>1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C63B9EB-83C2-1F42-94D7-6FA992E1EB31}"/>
                </a:ext>
              </a:extLst>
            </p:cNvPr>
            <p:cNvSpPr/>
            <p:nvPr/>
          </p:nvSpPr>
          <p:spPr bwMode="auto">
            <a:xfrm>
              <a:off x="5487194" y="3748453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cs typeface="Arial" charset="0"/>
                </a:rPr>
                <a:t>3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71EC0FF-8D8B-7D4D-92A2-0464F5F291CE}"/>
                </a:ext>
              </a:extLst>
            </p:cNvPr>
            <p:cNvSpPr/>
            <p:nvPr/>
          </p:nvSpPr>
          <p:spPr bwMode="auto">
            <a:xfrm>
              <a:off x="5944394" y="3748453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cs typeface="Arial" charset="0"/>
                </a:rPr>
                <a:t>5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F897F8D-0F94-C740-834C-53C78C173C27}"/>
                </a:ext>
              </a:extLst>
            </p:cNvPr>
            <p:cNvSpPr/>
            <p:nvPr/>
          </p:nvSpPr>
          <p:spPr bwMode="auto">
            <a:xfrm>
              <a:off x="6401594" y="3748453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1"/>
                  </a:solidFill>
                </a:rPr>
                <a:t>13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80F3C8F-C573-7346-83F9-B1DB530368CD}"/>
                </a:ext>
              </a:extLst>
            </p:cNvPr>
            <p:cNvSpPr/>
            <p:nvPr/>
          </p:nvSpPr>
          <p:spPr bwMode="auto">
            <a:xfrm>
              <a:off x="6858794" y="3748453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1"/>
                  </a:solidFill>
                </a:rPr>
                <a:t>24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7D43E89-1B2D-B944-A344-65D028DD6C05}"/>
                </a:ext>
              </a:extLst>
            </p:cNvPr>
            <p:cNvSpPr/>
            <p:nvPr/>
          </p:nvSpPr>
          <p:spPr bwMode="auto">
            <a:xfrm>
              <a:off x="7315994" y="3748453"/>
              <a:ext cx="4572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1"/>
                  </a:solidFill>
                </a:rPr>
                <a:t>30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F296A35-A04C-9545-BC3B-5681C6DD875C}"/>
                </a:ext>
              </a:extLst>
            </p:cNvPr>
            <p:cNvCxnSpPr/>
            <p:nvPr/>
          </p:nvCxnSpPr>
          <p:spPr bwMode="auto">
            <a:xfrm rot="16200000" flipH="1">
              <a:off x="5525294" y="3329353"/>
              <a:ext cx="457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404A991-2DF5-4645-BBCE-AC3ACB20A1A3}"/>
                </a:ext>
              </a:extLst>
            </p:cNvPr>
            <p:cNvSpPr txBox="1"/>
            <p:nvPr/>
          </p:nvSpPr>
          <p:spPr>
            <a:xfrm>
              <a:off x="508055" y="3302921"/>
              <a:ext cx="10181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bg2">
                      <a:lumMod val="10000"/>
                    </a:schemeClr>
                  </a:solidFill>
                </a:rPr>
                <a:t>Process1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D168C86-A6E0-D74D-BFC7-C2CDA7509821}"/>
                </a:ext>
              </a:extLst>
            </p:cNvPr>
            <p:cNvSpPr txBox="1"/>
            <p:nvPr/>
          </p:nvSpPr>
          <p:spPr>
            <a:xfrm>
              <a:off x="7392194" y="3291253"/>
              <a:ext cx="10181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bg2">
                      <a:lumMod val="10000"/>
                    </a:schemeClr>
                  </a:solidFill>
                </a:rPr>
                <a:t>Process2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26BED91-F34C-9D4B-80DA-60DE4AC4652B}"/>
                </a:ext>
              </a:extLst>
            </p:cNvPr>
            <p:cNvSpPr/>
            <p:nvPr/>
          </p:nvSpPr>
          <p:spPr bwMode="auto">
            <a:xfrm>
              <a:off x="1600994" y="4967653"/>
              <a:ext cx="457200" cy="4572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 1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5187DBA-DCF4-434B-A955-773416F8C6A3}"/>
                </a:ext>
              </a:extLst>
            </p:cNvPr>
            <p:cNvSpPr/>
            <p:nvPr/>
          </p:nvSpPr>
          <p:spPr bwMode="auto">
            <a:xfrm>
              <a:off x="2058194" y="4967653"/>
              <a:ext cx="457200" cy="4572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3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A8E77C3-2382-B84A-AEDA-EB068F14BAAC}"/>
                </a:ext>
              </a:extLst>
            </p:cNvPr>
            <p:cNvSpPr/>
            <p:nvPr/>
          </p:nvSpPr>
          <p:spPr bwMode="auto">
            <a:xfrm>
              <a:off x="2515394" y="4967653"/>
              <a:ext cx="457200" cy="4572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5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7377855-EE07-6840-B7C2-BC25FFA2D12D}"/>
                </a:ext>
              </a:extLst>
            </p:cNvPr>
            <p:cNvSpPr/>
            <p:nvPr/>
          </p:nvSpPr>
          <p:spPr bwMode="auto">
            <a:xfrm>
              <a:off x="2972594" y="4967653"/>
              <a:ext cx="457200" cy="4572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8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C2780E9-8E7F-5E42-87E6-D0E53B3F1EC2}"/>
                </a:ext>
              </a:extLst>
            </p:cNvPr>
            <p:cNvSpPr/>
            <p:nvPr/>
          </p:nvSpPr>
          <p:spPr bwMode="auto">
            <a:xfrm>
              <a:off x="6630194" y="4967653"/>
              <a:ext cx="457200" cy="4572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67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B8C5F88-252B-F849-93FF-64F8868F8C49}"/>
                </a:ext>
              </a:extLst>
            </p:cNvPr>
            <p:cNvSpPr/>
            <p:nvPr/>
          </p:nvSpPr>
          <p:spPr bwMode="auto">
            <a:xfrm>
              <a:off x="3429794" y="4967653"/>
              <a:ext cx="457200" cy="4572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13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87D3A68-8C0E-F048-B25C-3D7CAA484DA1}"/>
                </a:ext>
              </a:extLst>
            </p:cNvPr>
            <p:cNvSpPr/>
            <p:nvPr/>
          </p:nvSpPr>
          <p:spPr bwMode="auto">
            <a:xfrm>
              <a:off x="3886994" y="4967653"/>
              <a:ext cx="457200" cy="4572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19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31813DC-EF6E-E241-9C8A-B2ED3BC1A589}"/>
                </a:ext>
              </a:extLst>
            </p:cNvPr>
            <p:cNvSpPr/>
            <p:nvPr/>
          </p:nvSpPr>
          <p:spPr bwMode="auto">
            <a:xfrm>
              <a:off x="4344194" y="4967653"/>
              <a:ext cx="457200" cy="4572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23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1B689E0-CB6F-B74A-89D6-3FB1BDBC9D08}"/>
                </a:ext>
              </a:extLst>
            </p:cNvPr>
            <p:cNvSpPr/>
            <p:nvPr/>
          </p:nvSpPr>
          <p:spPr bwMode="auto">
            <a:xfrm>
              <a:off x="4801394" y="4967653"/>
              <a:ext cx="457200" cy="4572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24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EBEC9DD-4614-2042-8474-6BADF8CD3723}"/>
                </a:ext>
              </a:extLst>
            </p:cNvPr>
            <p:cNvSpPr/>
            <p:nvPr/>
          </p:nvSpPr>
          <p:spPr bwMode="auto">
            <a:xfrm>
              <a:off x="5258594" y="4967653"/>
              <a:ext cx="457200" cy="4572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30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D3FC0A2-8632-4346-B2BB-B3F5661D881F}"/>
                </a:ext>
              </a:extLst>
            </p:cNvPr>
            <p:cNvSpPr/>
            <p:nvPr/>
          </p:nvSpPr>
          <p:spPr bwMode="auto">
            <a:xfrm>
              <a:off x="5715794" y="4967653"/>
              <a:ext cx="457200" cy="4572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35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F556469-E457-474C-9B26-5CCCF5F6D940}"/>
                </a:ext>
              </a:extLst>
            </p:cNvPr>
            <p:cNvSpPr/>
            <p:nvPr/>
          </p:nvSpPr>
          <p:spPr bwMode="auto">
            <a:xfrm>
              <a:off x="6172994" y="4967653"/>
              <a:ext cx="457200" cy="4572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45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F232280-24D7-A242-B951-F56FC62B09C3}"/>
                </a:ext>
              </a:extLst>
            </p:cNvPr>
            <p:cNvSpPr txBox="1"/>
            <p:nvPr/>
          </p:nvSpPr>
          <p:spPr>
            <a:xfrm>
              <a:off x="2645650" y="4284829"/>
              <a:ext cx="12634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chemeClr val="bg2">
                      <a:lumMod val="10000"/>
                    </a:schemeClr>
                  </a:solidFill>
                </a:rPr>
                <a:t>O(N/2 </a:t>
              </a:r>
              <a:r>
                <a:rPr lang="en-US" sz="1400" dirty="0">
                  <a:solidFill>
                    <a:schemeClr val="bg2">
                      <a:lumMod val="10000"/>
                    </a:schemeClr>
                  </a:solidFill>
                </a:rPr>
                <a:t>log</a:t>
              </a:r>
              <a:r>
                <a:rPr lang="en-US" sz="1400" i="1" dirty="0">
                  <a:solidFill>
                    <a:schemeClr val="bg2">
                      <a:lumMod val="10000"/>
                    </a:schemeClr>
                  </a:solidFill>
                </a:rPr>
                <a:t> N/2)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65543FB-4670-F448-B813-3175E2AAB141}"/>
                </a:ext>
              </a:extLst>
            </p:cNvPr>
            <p:cNvSpPr txBox="1"/>
            <p:nvPr/>
          </p:nvSpPr>
          <p:spPr>
            <a:xfrm>
              <a:off x="6760450" y="4278875"/>
              <a:ext cx="12634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chemeClr val="bg2">
                      <a:lumMod val="10000"/>
                    </a:schemeClr>
                  </a:solidFill>
                </a:rPr>
                <a:t>O(N/2 </a:t>
              </a:r>
              <a:r>
                <a:rPr lang="en-US" sz="1400" dirty="0">
                  <a:solidFill>
                    <a:schemeClr val="bg2">
                      <a:lumMod val="10000"/>
                    </a:schemeClr>
                  </a:solidFill>
                </a:rPr>
                <a:t>log</a:t>
              </a:r>
              <a:r>
                <a:rPr lang="en-US" sz="1400" i="1" dirty="0">
                  <a:solidFill>
                    <a:schemeClr val="bg2">
                      <a:lumMod val="10000"/>
                    </a:schemeClr>
                  </a:solidFill>
                </a:rPr>
                <a:t> N/2)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478270C-9C3D-8C4C-B9AF-0A6EF1CCD8C2}"/>
                </a:ext>
              </a:extLst>
            </p:cNvPr>
            <p:cNvCxnSpPr/>
            <p:nvPr/>
          </p:nvCxnSpPr>
          <p:spPr bwMode="auto">
            <a:xfrm rot="5400000">
              <a:off x="3848894" y="2948353"/>
              <a:ext cx="990600" cy="1588"/>
            </a:xfrm>
            <a:prstGeom prst="line">
              <a:avLst/>
            </a:prstGeom>
            <a:ln w="28575">
              <a:prstDash val="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D431F899-EBF5-FC49-950F-BE44A664A3CE}"/>
                </a:ext>
              </a:extLst>
            </p:cNvPr>
            <p:cNvCxnSpPr/>
            <p:nvPr/>
          </p:nvCxnSpPr>
          <p:spPr bwMode="auto">
            <a:xfrm rot="10800000" flipV="1">
              <a:off x="5182394" y="4358052"/>
              <a:ext cx="1066800" cy="45719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C9F9E18-3C66-DE44-9E58-7F9EED77318F}"/>
                </a:ext>
              </a:extLst>
            </p:cNvPr>
            <p:cNvSpPr txBox="1"/>
            <p:nvPr/>
          </p:nvSpPr>
          <p:spPr>
            <a:xfrm>
              <a:off x="457200" y="2756364"/>
              <a:ext cx="9428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chemeClr val="bg2">
                      <a:lumMod val="10000"/>
                    </a:schemeClr>
                  </a:solidFill>
                </a:rPr>
                <a:t>O(N </a:t>
              </a:r>
              <a:r>
                <a:rPr lang="en-US" sz="1400" dirty="0">
                  <a:solidFill>
                    <a:schemeClr val="bg2">
                      <a:lumMod val="10000"/>
                    </a:schemeClr>
                  </a:solidFill>
                </a:rPr>
                <a:t>log</a:t>
              </a:r>
              <a:r>
                <a:rPr lang="en-US" sz="1400" i="1" dirty="0">
                  <a:solidFill>
                    <a:schemeClr val="bg2">
                      <a:lumMod val="10000"/>
                    </a:schemeClr>
                  </a:solidFill>
                </a:rPr>
                <a:t> N)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DAE0ED3-2B69-6C4E-B7CF-3F1D25980D44}"/>
                </a:ext>
              </a:extLst>
            </p:cNvPr>
            <p:cNvSpPr txBox="1"/>
            <p:nvPr/>
          </p:nvSpPr>
          <p:spPr>
            <a:xfrm>
              <a:off x="7329072" y="5042364"/>
              <a:ext cx="5261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chemeClr val="bg2">
                      <a:lumMod val="10000"/>
                    </a:schemeClr>
                  </a:solidFill>
                </a:rPr>
                <a:t>O(N)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D992231-5256-594C-8FF0-CE9A3389C086}"/>
                </a:ext>
              </a:extLst>
            </p:cNvPr>
            <p:cNvSpPr txBox="1"/>
            <p:nvPr/>
          </p:nvSpPr>
          <p:spPr>
            <a:xfrm>
              <a:off x="2006312" y="2269181"/>
              <a:ext cx="10181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bg2">
                      <a:lumMod val="10000"/>
                    </a:schemeClr>
                  </a:solidFill>
                </a:rPr>
                <a:t>Process1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E6A25FC-7A9E-F542-9E25-F5C888CC55A6}"/>
                </a:ext>
              </a:extLst>
            </p:cNvPr>
            <p:cNvSpPr txBox="1"/>
            <p:nvPr/>
          </p:nvSpPr>
          <p:spPr>
            <a:xfrm>
              <a:off x="2141052" y="5562600"/>
              <a:ext cx="10181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bg2">
                      <a:lumMod val="10000"/>
                    </a:schemeClr>
                  </a:solidFill>
                </a:rPr>
                <a:t>Process1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84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EF7DC9-5530-3247-B795-7A359E7D0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25A849-1E98-4447-BB04-AF3FF2C8D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8030" y="167055"/>
            <a:ext cx="2665412" cy="868680"/>
          </a:xfrm>
        </p:spPr>
        <p:txBody>
          <a:bodyPr/>
          <a:lstStyle/>
          <a:p>
            <a:r>
              <a:rPr lang="en-US" dirty="0"/>
              <a:t>How Would This</a:t>
            </a:r>
            <a:br>
              <a:rPr lang="en-US" dirty="0"/>
            </a:br>
            <a:r>
              <a:rPr lang="en-US" dirty="0"/>
              <a:t>Look in Code?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29C2B-59EF-454B-B649-A322381CB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BA02F8B-2EAD-B547-92F2-67B6DBAB2393}"/>
              </a:ext>
            </a:extLst>
          </p:cNvPr>
          <p:cNvSpPr txBox="1">
            <a:spLocks/>
          </p:cNvSpPr>
          <p:nvPr/>
        </p:nvSpPr>
        <p:spPr>
          <a:xfrm>
            <a:off x="404447" y="404601"/>
            <a:ext cx="5623622" cy="4412037"/>
          </a:xfrm>
          <a:prstGeom prst="rect">
            <a:avLst/>
          </a:prstGeom>
        </p:spPr>
        <p:txBody>
          <a:bodyPr vert="horz" lIns="0" tIns="0" rIns="0" bIns="0" numCol="1" rtlCol="0">
            <a:norm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1200" b="1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#include &lt;</a:t>
            </a:r>
            <a:r>
              <a:rPr lang="en-US" altLang="zh-CN" sz="1200" b="1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mpi.h</a:t>
            </a:r>
            <a:r>
              <a:rPr lang="en-US" altLang="zh-CN" sz="1200" b="1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</a:t>
            </a:r>
            <a:b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main(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argc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char *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argv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[]) {</a:t>
            </a:r>
            <a:b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US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rank, numbers[100]; /* Initialize numbers somehow */</a:t>
            </a:r>
            <a:b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US" sz="120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MPI_Init</a:t>
            </a: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(&amp;</a:t>
            </a:r>
            <a:r>
              <a:rPr lang="en-US" sz="120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argc</a:t>
            </a: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&amp;</a:t>
            </a:r>
            <a:r>
              <a:rPr lang="en-US" sz="120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argv</a:t>
            </a: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);</a:t>
            </a:r>
            <a:b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US" sz="120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MPI_Comm_rank</a:t>
            </a: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(MPI_COMM_WORLD, &amp;rank);</a:t>
            </a:r>
            <a:b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if (rank == 0) {</a:t>
            </a:r>
            <a:b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	</a:t>
            </a:r>
            <a:r>
              <a:rPr lang="en-US" sz="120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MPI_Send</a:t>
            </a: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(&amp;numbers[50], 50, ...);</a:t>
            </a:r>
            <a:b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} else {</a:t>
            </a:r>
            <a:b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	</a:t>
            </a:r>
            <a:r>
              <a:rPr lang="en-US" sz="120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MPI_Recv</a:t>
            </a: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(&amp;numbers[ 0], 50, ...);</a:t>
            </a:r>
            <a:b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}</a:t>
            </a:r>
            <a:b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US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sort_numbers</a:t>
            </a: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(numbers, 50);</a:t>
            </a:r>
            <a:b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if (rank == 0) {</a:t>
            </a:r>
            <a:b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	</a:t>
            </a:r>
            <a:r>
              <a:rPr lang="en-US" sz="120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MPI_Recv</a:t>
            </a: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(&amp;numbers[50], 50, ...);</a:t>
            </a:r>
            <a:b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} else {</a:t>
            </a:r>
            <a:b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	</a:t>
            </a:r>
            <a:r>
              <a:rPr lang="en-US" sz="120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MPI_Send</a:t>
            </a: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(&amp;numbers[ 0], 50, ...);</a:t>
            </a:r>
            <a:b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}</a:t>
            </a:r>
            <a:b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US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combine_arrays</a:t>
            </a: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(&amp;numbers[0], &amp;numbers[50], 50);</a:t>
            </a:r>
            <a:b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US" sz="120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MPI_Finalize</a:t>
            </a: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();</a:t>
            </a:r>
            <a:b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}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EB93050-C435-CD41-AE6F-CE078E118D07}"/>
              </a:ext>
            </a:extLst>
          </p:cNvPr>
          <p:cNvGrpSpPr/>
          <p:nvPr/>
        </p:nvGrpSpPr>
        <p:grpSpPr>
          <a:xfrm>
            <a:off x="5234342" y="966239"/>
            <a:ext cx="3763826" cy="743767"/>
            <a:chOff x="3352429" y="1015851"/>
            <a:chExt cx="5645739" cy="111565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796074F-5B6B-5E4E-82E3-0310DA8A047F}"/>
                </a:ext>
              </a:extLst>
            </p:cNvPr>
            <p:cNvSpPr/>
            <p:nvPr/>
          </p:nvSpPr>
          <p:spPr bwMode="auto">
            <a:xfrm>
              <a:off x="3511768" y="1199457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8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38EA1AC-A35B-254D-8211-91C8648C7AFD}"/>
                </a:ext>
              </a:extLst>
            </p:cNvPr>
            <p:cNvSpPr/>
            <p:nvPr/>
          </p:nvSpPr>
          <p:spPr bwMode="auto">
            <a:xfrm>
              <a:off x="3968968" y="1199457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800" dirty="0">
                  <a:solidFill>
                    <a:schemeClr val="bg2">
                      <a:lumMod val="10000"/>
                    </a:schemeClr>
                  </a:solidFill>
                </a:rPr>
                <a:t>23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8DACD46-B5ED-9146-AB35-2BC294B5B6EC}"/>
                </a:ext>
              </a:extLst>
            </p:cNvPr>
            <p:cNvSpPr/>
            <p:nvPr/>
          </p:nvSpPr>
          <p:spPr bwMode="auto">
            <a:xfrm>
              <a:off x="4426168" y="1199457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800" dirty="0">
                  <a:solidFill>
                    <a:schemeClr val="bg2">
                      <a:lumMod val="10000"/>
                    </a:schemeClr>
                  </a:solidFill>
                </a:rPr>
                <a:t>19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5651166-FCCE-334B-8B09-5679CCA58D82}"/>
                </a:ext>
              </a:extLst>
            </p:cNvPr>
            <p:cNvSpPr/>
            <p:nvPr/>
          </p:nvSpPr>
          <p:spPr bwMode="auto">
            <a:xfrm>
              <a:off x="4883368" y="1199457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67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2A324B0-ED1D-B941-83BA-79AE1A325D55}"/>
                </a:ext>
              </a:extLst>
            </p:cNvPr>
            <p:cNvSpPr/>
            <p:nvPr/>
          </p:nvSpPr>
          <p:spPr bwMode="auto">
            <a:xfrm>
              <a:off x="5340568" y="1199457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45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C5DBEF0-6CB8-2849-9642-694C32BD26AE}"/>
                </a:ext>
              </a:extLst>
            </p:cNvPr>
            <p:cNvSpPr/>
            <p:nvPr/>
          </p:nvSpPr>
          <p:spPr bwMode="auto">
            <a:xfrm>
              <a:off x="5797768" y="1199457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800" dirty="0">
                  <a:solidFill>
                    <a:schemeClr val="bg2">
                      <a:lumMod val="10000"/>
                    </a:schemeClr>
                  </a:solidFill>
                </a:rPr>
                <a:t>35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5278FB8-35CC-9D41-A222-925F7FC8264A}"/>
                </a:ext>
              </a:extLst>
            </p:cNvPr>
            <p:cNvSpPr/>
            <p:nvPr/>
          </p:nvSpPr>
          <p:spPr bwMode="auto">
            <a:xfrm>
              <a:off x="6254968" y="1199457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5F0A6AC-5D71-0F43-ACEC-BFAD37C3CC73}"/>
                </a:ext>
              </a:extLst>
            </p:cNvPr>
            <p:cNvSpPr/>
            <p:nvPr/>
          </p:nvSpPr>
          <p:spPr bwMode="auto">
            <a:xfrm>
              <a:off x="6712168" y="1199457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24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FF98661-BFF5-D945-B4FA-136567996EFE}"/>
                </a:ext>
              </a:extLst>
            </p:cNvPr>
            <p:cNvSpPr/>
            <p:nvPr/>
          </p:nvSpPr>
          <p:spPr bwMode="auto">
            <a:xfrm>
              <a:off x="7169368" y="1199457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800" dirty="0">
                  <a:solidFill>
                    <a:schemeClr val="bg2">
                      <a:lumMod val="10000"/>
                    </a:schemeClr>
                  </a:solidFill>
                </a:rPr>
                <a:t>13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0D7ECB3-C11B-BE41-A8E2-D6E92F25974C}"/>
                </a:ext>
              </a:extLst>
            </p:cNvPr>
            <p:cNvSpPr/>
            <p:nvPr/>
          </p:nvSpPr>
          <p:spPr bwMode="auto">
            <a:xfrm>
              <a:off x="7626568" y="1199457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30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8A5E839-BBFC-734C-9D73-DA7C779A5E63}"/>
                </a:ext>
              </a:extLst>
            </p:cNvPr>
            <p:cNvSpPr/>
            <p:nvPr/>
          </p:nvSpPr>
          <p:spPr bwMode="auto">
            <a:xfrm>
              <a:off x="8083768" y="1199457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3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BDB32ED-9D0B-BE48-B180-C1EF09D36594}"/>
                </a:ext>
              </a:extLst>
            </p:cNvPr>
            <p:cNvSpPr/>
            <p:nvPr/>
          </p:nvSpPr>
          <p:spPr bwMode="auto">
            <a:xfrm>
              <a:off x="8540968" y="1199457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5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D89710F-4002-364F-B442-6AC62FA14F0B}"/>
                </a:ext>
              </a:extLst>
            </p:cNvPr>
            <p:cNvCxnSpPr/>
            <p:nvPr/>
          </p:nvCxnSpPr>
          <p:spPr bwMode="auto">
            <a:xfrm rot="5400000">
              <a:off x="5855770" y="1414255"/>
              <a:ext cx="798395" cy="1588"/>
            </a:xfrm>
            <a:prstGeom prst="line">
              <a:avLst/>
            </a:prstGeom>
            <a:ln w="28575">
              <a:prstDash val="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442C104-EF20-D448-8AAC-6017E93C5D58}"/>
                </a:ext>
              </a:extLst>
            </p:cNvPr>
            <p:cNvSpPr txBox="1"/>
            <p:nvPr/>
          </p:nvSpPr>
          <p:spPr>
            <a:xfrm>
              <a:off x="3352429" y="1808335"/>
              <a:ext cx="914193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i="1" dirty="0">
                  <a:solidFill>
                    <a:schemeClr val="bg2">
                      <a:lumMod val="10000"/>
                    </a:schemeClr>
                  </a:solidFill>
                </a:rPr>
                <a:t>Process1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00607EA-4AE7-D746-9EA9-4873C3C9AD37}"/>
              </a:ext>
            </a:extLst>
          </p:cNvPr>
          <p:cNvGrpSpPr/>
          <p:nvPr/>
        </p:nvGrpSpPr>
        <p:grpSpPr>
          <a:xfrm>
            <a:off x="4827748" y="2301153"/>
            <a:ext cx="1940040" cy="470832"/>
            <a:chOff x="4726267" y="2136692"/>
            <a:chExt cx="1940040" cy="47083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51BC1FC-296D-EE47-9776-C424DC8944F8}"/>
                </a:ext>
              </a:extLst>
            </p:cNvPr>
            <p:cNvSpPr/>
            <p:nvPr/>
          </p:nvSpPr>
          <p:spPr bwMode="auto">
            <a:xfrm>
              <a:off x="4891115" y="2369065"/>
              <a:ext cx="295865" cy="238459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 8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F358AAA-8206-BF49-AC58-F8B94BF79ED4}"/>
                </a:ext>
              </a:extLst>
            </p:cNvPr>
            <p:cNvSpPr/>
            <p:nvPr/>
          </p:nvSpPr>
          <p:spPr bwMode="auto">
            <a:xfrm>
              <a:off x="5186980" y="2369065"/>
              <a:ext cx="295865" cy="238459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chemeClr val="bg2">
                      <a:lumMod val="10000"/>
                    </a:schemeClr>
                  </a:solidFill>
                </a:rPr>
                <a:t>19</a:t>
              </a:r>
              <a:endParaRPr kumimoji="0" lang="en-US" sz="7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C124DDD-C0C5-BF41-AD28-F1F4ED8B41C8}"/>
                </a:ext>
              </a:extLst>
            </p:cNvPr>
            <p:cNvSpPr/>
            <p:nvPr/>
          </p:nvSpPr>
          <p:spPr bwMode="auto">
            <a:xfrm>
              <a:off x="5482846" y="2369065"/>
              <a:ext cx="295865" cy="238459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chemeClr val="bg2">
                      <a:lumMod val="10000"/>
                    </a:schemeClr>
                  </a:solidFill>
                </a:rPr>
                <a:t>23</a:t>
              </a:r>
              <a:endParaRPr kumimoji="0" lang="en-US" sz="7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02F0C5F-847B-B141-8667-2D2DBCBDF895}"/>
                </a:ext>
              </a:extLst>
            </p:cNvPr>
            <p:cNvSpPr/>
            <p:nvPr/>
          </p:nvSpPr>
          <p:spPr bwMode="auto">
            <a:xfrm>
              <a:off x="5778711" y="2369065"/>
              <a:ext cx="295865" cy="238459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35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B49E08A-22CA-1443-AD42-A877873F3F7D}"/>
                </a:ext>
              </a:extLst>
            </p:cNvPr>
            <p:cNvSpPr/>
            <p:nvPr/>
          </p:nvSpPr>
          <p:spPr bwMode="auto">
            <a:xfrm>
              <a:off x="6074577" y="2369065"/>
              <a:ext cx="295865" cy="238459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45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E650447-6B1C-9243-A6B4-188546B84851}"/>
                </a:ext>
              </a:extLst>
            </p:cNvPr>
            <p:cNvSpPr/>
            <p:nvPr/>
          </p:nvSpPr>
          <p:spPr bwMode="auto">
            <a:xfrm>
              <a:off x="6370442" y="2369065"/>
              <a:ext cx="295865" cy="238459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chemeClr val="bg2">
                      <a:lumMod val="10000"/>
                    </a:schemeClr>
                  </a:solidFill>
                </a:rPr>
                <a:t>67</a:t>
              </a:r>
              <a:endParaRPr kumimoji="0" lang="en-US" sz="7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E8B87AA-3FAE-B74A-B156-9E127DC60A06}"/>
                </a:ext>
              </a:extLst>
            </p:cNvPr>
            <p:cNvSpPr txBox="1"/>
            <p:nvPr/>
          </p:nvSpPr>
          <p:spPr>
            <a:xfrm>
              <a:off x="4726267" y="2136692"/>
              <a:ext cx="55816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i="1" dirty="0">
                  <a:solidFill>
                    <a:schemeClr val="bg2">
                      <a:lumMod val="10000"/>
                    </a:schemeClr>
                  </a:solidFill>
                </a:rPr>
                <a:t>Process1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C9105C9-6116-2747-824D-6F8346636B0F}"/>
              </a:ext>
            </a:extLst>
          </p:cNvPr>
          <p:cNvGrpSpPr/>
          <p:nvPr/>
        </p:nvGrpSpPr>
        <p:grpSpPr>
          <a:xfrm>
            <a:off x="7211642" y="2301153"/>
            <a:ext cx="1932358" cy="476918"/>
            <a:chOff x="7652525" y="2130606"/>
            <a:chExt cx="1932358" cy="47691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D29EFB2-0C2B-CF40-89A0-7841273D0D63}"/>
                </a:ext>
              </a:extLst>
            </p:cNvPr>
            <p:cNvSpPr/>
            <p:nvPr/>
          </p:nvSpPr>
          <p:spPr bwMode="auto">
            <a:xfrm>
              <a:off x="7652525" y="2369065"/>
              <a:ext cx="295865" cy="23845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cs typeface="Arial" charset="0"/>
                </a:rPr>
                <a:t>1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3399DC1-9550-0942-AA80-97BDCECC735B}"/>
                </a:ext>
              </a:extLst>
            </p:cNvPr>
            <p:cNvSpPr/>
            <p:nvPr/>
          </p:nvSpPr>
          <p:spPr bwMode="auto">
            <a:xfrm>
              <a:off x="7948391" y="2369065"/>
              <a:ext cx="295865" cy="23845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cs typeface="Arial" charset="0"/>
                </a:rPr>
                <a:t>3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51122A1-23B8-FF41-8791-4BDD53A071C5}"/>
                </a:ext>
              </a:extLst>
            </p:cNvPr>
            <p:cNvSpPr/>
            <p:nvPr/>
          </p:nvSpPr>
          <p:spPr bwMode="auto">
            <a:xfrm>
              <a:off x="8244256" y="2369065"/>
              <a:ext cx="295865" cy="23845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cs typeface="Arial" charset="0"/>
                </a:rPr>
                <a:t>5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CD61E38-91B5-D84E-AD3B-F15AF95CC955}"/>
                </a:ext>
              </a:extLst>
            </p:cNvPr>
            <p:cNvSpPr/>
            <p:nvPr/>
          </p:nvSpPr>
          <p:spPr bwMode="auto">
            <a:xfrm>
              <a:off x="8540122" y="2369065"/>
              <a:ext cx="295865" cy="23845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chemeClr val="bg1"/>
                  </a:solidFill>
                </a:rPr>
                <a:t>13</a:t>
              </a:r>
              <a:endParaRPr kumimoji="0" lang="en-US" sz="7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C9B7BD6-5B0C-3B4B-A950-123441790092}"/>
                </a:ext>
              </a:extLst>
            </p:cNvPr>
            <p:cNvSpPr/>
            <p:nvPr/>
          </p:nvSpPr>
          <p:spPr bwMode="auto">
            <a:xfrm>
              <a:off x="8835987" y="2369065"/>
              <a:ext cx="295865" cy="23845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chemeClr val="bg1"/>
                  </a:solidFill>
                </a:rPr>
                <a:t>24</a:t>
              </a:r>
              <a:endParaRPr kumimoji="0" lang="en-US" sz="7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E83F04C-7EC8-EB43-943B-DD0D9233D4CE}"/>
                </a:ext>
              </a:extLst>
            </p:cNvPr>
            <p:cNvSpPr/>
            <p:nvPr/>
          </p:nvSpPr>
          <p:spPr bwMode="auto">
            <a:xfrm>
              <a:off x="9131852" y="2369065"/>
              <a:ext cx="295865" cy="23845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chemeClr val="bg1"/>
                  </a:solidFill>
                </a:rPr>
                <a:t>30</a:t>
              </a:r>
              <a:endParaRPr kumimoji="0" lang="en-US" sz="7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98661C1-C06F-F140-B1E2-C6BA095A9B8C}"/>
                </a:ext>
              </a:extLst>
            </p:cNvPr>
            <p:cNvSpPr txBox="1"/>
            <p:nvPr/>
          </p:nvSpPr>
          <p:spPr>
            <a:xfrm>
              <a:off x="9026717" y="2130606"/>
              <a:ext cx="55816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i="1" dirty="0">
                  <a:solidFill>
                    <a:schemeClr val="bg2">
                      <a:lumMod val="10000"/>
                    </a:schemeClr>
                  </a:solidFill>
                </a:rPr>
                <a:t>Process2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28013C6-726E-6B41-98F7-F8C00B3C1079}"/>
              </a:ext>
            </a:extLst>
          </p:cNvPr>
          <p:cNvGrpSpPr/>
          <p:nvPr/>
        </p:nvGrpSpPr>
        <p:grpSpPr>
          <a:xfrm>
            <a:off x="5288518" y="3236074"/>
            <a:ext cx="3550384" cy="510359"/>
            <a:chOff x="5433535" y="3004956"/>
            <a:chExt cx="3550384" cy="510359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BC552E8-9A0F-1D48-B0BA-259DD94E6D84}"/>
                </a:ext>
              </a:extLst>
            </p:cNvPr>
            <p:cNvSpPr/>
            <p:nvPr/>
          </p:nvSpPr>
          <p:spPr bwMode="auto">
            <a:xfrm>
              <a:off x="5433535" y="3004956"/>
              <a:ext cx="295865" cy="238459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 1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DDD28A8-514D-5943-9BA7-BD0813AC85E1}"/>
                </a:ext>
              </a:extLst>
            </p:cNvPr>
            <p:cNvSpPr/>
            <p:nvPr/>
          </p:nvSpPr>
          <p:spPr bwMode="auto">
            <a:xfrm>
              <a:off x="5729400" y="3004956"/>
              <a:ext cx="295865" cy="238459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3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5ADC90C-3D4B-0646-9700-7B337BD7174A}"/>
                </a:ext>
              </a:extLst>
            </p:cNvPr>
            <p:cNvSpPr/>
            <p:nvPr/>
          </p:nvSpPr>
          <p:spPr bwMode="auto">
            <a:xfrm>
              <a:off x="6025266" y="3004956"/>
              <a:ext cx="295865" cy="238459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5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474711B-CD2B-364E-B2B2-7CF7CC48F2AA}"/>
                </a:ext>
              </a:extLst>
            </p:cNvPr>
            <p:cNvSpPr/>
            <p:nvPr/>
          </p:nvSpPr>
          <p:spPr bwMode="auto">
            <a:xfrm>
              <a:off x="6321131" y="3004956"/>
              <a:ext cx="295865" cy="238459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chemeClr val="bg2">
                      <a:lumMod val="10000"/>
                    </a:schemeClr>
                  </a:solidFill>
                </a:rPr>
                <a:t>8</a:t>
              </a:r>
              <a:endParaRPr kumimoji="0" lang="en-US" sz="7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7CDEF2D-354F-7A47-935E-D32788BF5506}"/>
                </a:ext>
              </a:extLst>
            </p:cNvPr>
            <p:cNvSpPr/>
            <p:nvPr/>
          </p:nvSpPr>
          <p:spPr bwMode="auto">
            <a:xfrm>
              <a:off x="8688054" y="3004956"/>
              <a:ext cx="295865" cy="238459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chemeClr val="bg2">
                      <a:lumMod val="10000"/>
                    </a:schemeClr>
                  </a:solidFill>
                </a:rPr>
                <a:t>67</a:t>
              </a:r>
              <a:endParaRPr kumimoji="0" lang="en-US" sz="7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2227F63-212C-344B-B1E6-7B313430C350}"/>
                </a:ext>
              </a:extLst>
            </p:cNvPr>
            <p:cNvSpPr/>
            <p:nvPr/>
          </p:nvSpPr>
          <p:spPr bwMode="auto">
            <a:xfrm>
              <a:off x="6616996" y="3004956"/>
              <a:ext cx="295865" cy="238459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13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A1C4D49-F40C-EC41-99BF-807ECB87B49C}"/>
                </a:ext>
              </a:extLst>
            </p:cNvPr>
            <p:cNvSpPr/>
            <p:nvPr/>
          </p:nvSpPr>
          <p:spPr bwMode="auto">
            <a:xfrm>
              <a:off x="6912862" y="3004956"/>
              <a:ext cx="295865" cy="238459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19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D1043EF-6130-AC4D-B3B0-168437B4363C}"/>
                </a:ext>
              </a:extLst>
            </p:cNvPr>
            <p:cNvSpPr/>
            <p:nvPr/>
          </p:nvSpPr>
          <p:spPr bwMode="auto">
            <a:xfrm>
              <a:off x="7208727" y="3004956"/>
              <a:ext cx="295865" cy="238459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23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4E462BD-F643-0348-A1FA-5B085EBF3897}"/>
                </a:ext>
              </a:extLst>
            </p:cNvPr>
            <p:cNvSpPr/>
            <p:nvPr/>
          </p:nvSpPr>
          <p:spPr bwMode="auto">
            <a:xfrm>
              <a:off x="7504593" y="3004956"/>
              <a:ext cx="295865" cy="238459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24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491B65B-B324-AD4D-9C62-CFC961A71A6F}"/>
                </a:ext>
              </a:extLst>
            </p:cNvPr>
            <p:cNvSpPr/>
            <p:nvPr/>
          </p:nvSpPr>
          <p:spPr bwMode="auto">
            <a:xfrm>
              <a:off x="7800458" y="3004956"/>
              <a:ext cx="295865" cy="238459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chemeClr val="bg2">
                      <a:lumMod val="10000"/>
                    </a:schemeClr>
                  </a:solidFill>
                </a:rPr>
                <a:t>30</a:t>
              </a:r>
              <a:endParaRPr kumimoji="0" lang="en-US" sz="7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069342F-37D0-6847-8C4E-1D2F72FBFE76}"/>
                </a:ext>
              </a:extLst>
            </p:cNvPr>
            <p:cNvSpPr/>
            <p:nvPr/>
          </p:nvSpPr>
          <p:spPr bwMode="auto">
            <a:xfrm>
              <a:off x="8096323" y="3004956"/>
              <a:ext cx="295865" cy="238459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35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3999BF4-A48A-BC42-97A6-378B1FC5F500}"/>
                </a:ext>
              </a:extLst>
            </p:cNvPr>
            <p:cNvSpPr/>
            <p:nvPr/>
          </p:nvSpPr>
          <p:spPr bwMode="auto">
            <a:xfrm>
              <a:off x="8392189" y="3004956"/>
              <a:ext cx="295865" cy="238459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45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B245FA7-B533-7947-A098-103B9FA05A41}"/>
                </a:ext>
              </a:extLst>
            </p:cNvPr>
            <p:cNvSpPr txBox="1"/>
            <p:nvPr/>
          </p:nvSpPr>
          <p:spPr>
            <a:xfrm>
              <a:off x="5783020" y="3315260"/>
              <a:ext cx="55816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i="1" dirty="0">
                  <a:solidFill>
                    <a:schemeClr val="bg2">
                      <a:lumMod val="10000"/>
                    </a:schemeClr>
                  </a:solidFill>
                </a:rPr>
                <a:t>Process1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5996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ontent Placeholder 3">
            <a:extLst>
              <a:ext uri="{FF2B5EF4-FFF2-40B4-BE49-F238E27FC236}">
                <a16:creationId xmlns:a16="http://schemas.microsoft.com/office/drawing/2014/main" id="{B1C478E0-4808-3F46-B141-32B26356EE6A}"/>
              </a:ext>
            </a:extLst>
          </p:cNvPr>
          <p:cNvSpPr txBox="1">
            <a:spLocks/>
          </p:cNvSpPr>
          <p:nvPr/>
        </p:nvSpPr>
        <p:spPr>
          <a:xfrm>
            <a:off x="404447" y="404601"/>
            <a:ext cx="4897316" cy="4412037"/>
          </a:xfrm>
          <a:prstGeom prst="rect">
            <a:avLst/>
          </a:prstGeom>
        </p:spPr>
        <p:txBody>
          <a:bodyPr vert="horz" lIns="0" tIns="0" rIns="0" bIns="0" numCol="1" rtlCol="0">
            <a:norm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1200" b="1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#include &lt;</a:t>
            </a:r>
            <a:r>
              <a:rPr lang="en-US" altLang="zh-CN" sz="1200" b="1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mpi.h</a:t>
            </a:r>
            <a:r>
              <a:rPr lang="en-US" altLang="zh-CN" sz="1200" b="1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</a:t>
            </a:r>
            <a:b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main(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argc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char *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argv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[]) {</a:t>
            </a:r>
            <a:b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US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rank, numbers[100]; /* Initialize numbers */</a:t>
            </a:r>
            <a:b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US" sz="120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MPI_Init</a:t>
            </a: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(&amp;</a:t>
            </a:r>
            <a:r>
              <a:rPr lang="en-US" sz="120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argc</a:t>
            </a: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&amp;</a:t>
            </a:r>
            <a:r>
              <a:rPr lang="en-US" sz="120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argv</a:t>
            </a: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);</a:t>
            </a:r>
            <a:b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US" sz="120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MPI_Comm_rank</a:t>
            </a: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(MPI_COMM_WORLD, &amp;rank);</a:t>
            </a:r>
            <a:b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if (rank == 0) {</a:t>
            </a:r>
            <a:b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	</a:t>
            </a:r>
            <a:r>
              <a:rPr lang="en-US" sz="120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MPI_Send</a:t>
            </a: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(&amp;numbers[50], 50, ...);</a:t>
            </a:r>
            <a:b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} else {</a:t>
            </a:r>
            <a:b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	</a:t>
            </a:r>
            <a:r>
              <a:rPr lang="en-US" sz="120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MPI_Recv</a:t>
            </a: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(&amp;numbers[ 0], 50, ...);</a:t>
            </a:r>
            <a:b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}</a:t>
            </a:r>
            <a:b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US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sort_numbers</a:t>
            </a: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(numbers, 50);</a:t>
            </a:r>
            <a:b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if (rank == 0) {</a:t>
            </a:r>
            <a:b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	</a:t>
            </a:r>
            <a:r>
              <a:rPr lang="en-US" sz="120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MPI_Recv</a:t>
            </a: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(&amp;numbers[50], 50, ...);</a:t>
            </a:r>
            <a:b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} else {</a:t>
            </a:r>
            <a:b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	</a:t>
            </a:r>
            <a:r>
              <a:rPr lang="en-US" sz="120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MPI_Send</a:t>
            </a: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(&amp;numbers[ 0], 50, ...);</a:t>
            </a:r>
            <a:b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}</a:t>
            </a:r>
            <a:b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US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combine_arrays</a:t>
            </a: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(&amp;numbers[0], &amp;numbers[50], 50);</a:t>
            </a:r>
            <a:b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US" sz="120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MPI_Finalize</a:t>
            </a:r>
            <a: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();</a:t>
            </a:r>
            <a:br>
              <a:rPr lang="en-US" sz="12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}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EF7DC9-5530-3247-B795-7A359E7D0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29C2B-59EF-454B-B649-A322381CB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9B0A4EE-F0F1-C242-9D74-CD3408A1D374}"/>
              </a:ext>
            </a:extLst>
          </p:cNvPr>
          <p:cNvGrpSpPr/>
          <p:nvPr/>
        </p:nvGrpSpPr>
        <p:grpSpPr>
          <a:xfrm>
            <a:off x="3026984" y="1035735"/>
            <a:ext cx="5409637" cy="258601"/>
            <a:chOff x="2341184" y="1091243"/>
            <a:chExt cx="5409637" cy="25860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F3D0C9CA-15FD-534B-A304-EA5E2E762F22}"/>
                </a:ext>
              </a:extLst>
            </p:cNvPr>
            <p:cNvSpPr/>
            <p:nvPr/>
          </p:nvSpPr>
          <p:spPr>
            <a:xfrm>
              <a:off x="5371762" y="1098991"/>
              <a:ext cx="2379059" cy="250853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Start up MPI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3CE8877-F211-FA46-B809-0B79896F2593}"/>
                </a:ext>
              </a:extLst>
            </p:cNvPr>
            <p:cNvCxnSpPr>
              <a:cxnSpLocks/>
            </p:cNvCxnSpPr>
            <p:nvPr/>
          </p:nvCxnSpPr>
          <p:spPr>
            <a:xfrm>
              <a:off x="2341184" y="1091243"/>
              <a:ext cx="0" cy="242041"/>
            </a:xfrm>
            <a:prstGeom prst="lin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2D92249-A8BD-C347-8F33-5AA25AC1F8CF}"/>
                </a:ext>
              </a:extLst>
            </p:cNvPr>
            <p:cNvCxnSpPr>
              <a:cxnSpLocks/>
              <a:stCxn id="6" idx="1"/>
            </p:cNvCxnSpPr>
            <p:nvPr/>
          </p:nvCxnSpPr>
          <p:spPr>
            <a:xfrm flipH="1">
              <a:off x="2341184" y="1224418"/>
              <a:ext cx="303057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7F2A0DE-83FC-F649-B841-4DBF411712B3}"/>
              </a:ext>
            </a:extLst>
          </p:cNvPr>
          <p:cNvGrpSpPr/>
          <p:nvPr/>
        </p:nvGrpSpPr>
        <p:grpSpPr>
          <a:xfrm>
            <a:off x="4305178" y="1294336"/>
            <a:ext cx="4131443" cy="393220"/>
            <a:chOff x="3619378" y="1349844"/>
            <a:chExt cx="4131443" cy="39322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DFFC4AF0-D4A4-B142-AA1D-7C8D4BF42EEC}"/>
                </a:ext>
              </a:extLst>
            </p:cNvPr>
            <p:cNvSpPr/>
            <p:nvPr/>
          </p:nvSpPr>
          <p:spPr>
            <a:xfrm>
              <a:off x="5371762" y="1492211"/>
              <a:ext cx="2379059" cy="250853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Get my “rank” (ID)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9714A7D-84A7-1A4C-B050-F4D584E44CCE}"/>
                </a:ext>
              </a:extLst>
            </p:cNvPr>
            <p:cNvCxnSpPr>
              <a:cxnSpLocks/>
            </p:cNvCxnSpPr>
            <p:nvPr/>
          </p:nvCxnSpPr>
          <p:spPr>
            <a:xfrm>
              <a:off x="3619378" y="1349844"/>
              <a:ext cx="0" cy="242041"/>
            </a:xfrm>
            <a:prstGeom prst="lin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05BB553-4580-E946-8BC5-84374AA6EC43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 flipV="1">
              <a:off x="3619378" y="1481920"/>
              <a:ext cx="1752384" cy="13571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4097E27-88C4-6E4A-B4E7-95C641DF6A4A}"/>
              </a:ext>
            </a:extLst>
          </p:cNvPr>
          <p:cNvGrpSpPr/>
          <p:nvPr/>
        </p:nvGrpSpPr>
        <p:grpSpPr>
          <a:xfrm>
            <a:off x="4305178" y="1700995"/>
            <a:ext cx="4131443" cy="962001"/>
            <a:chOff x="3619378" y="1756503"/>
            <a:chExt cx="4131443" cy="962001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DD1979C-EEE0-724F-B41D-B529FABB4556}"/>
                </a:ext>
              </a:extLst>
            </p:cNvPr>
            <p:cNvSpPr/>
            <p:nvPr/>
          </p:nvSpPr>
          <p:spPr>
            <a:xfrm>
              <a:off x="5374226" y="1850004"/>
              <a:ext cx="2376595" cy="868500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Distribute the initial values from rank 0 to rank 1.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C1DA792-9437-7842-9BD3-71EE6EAAAD8A}"/>
                </a:ext>
              </a:extLst>
            </p:cNvPr>
            <p:cNvCxnSpPr>
              <a:cxnSpLocks/>
            </p:cNvCxnSpPr>
            <p:nvPr/>
          </p:nvCxnSpPr>
          <p:spPr>
            <a:xfrm>
              <a:off x="3619378" y="1756503"/>
              <a:ext cx="0" cy="678098"/>
            </a:xfrm>
            <a:prstGeom prst="lin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6459067-883C-5A48-8A6A-EE56147FA115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3619378" y="2085086"/>
              <a:ext cx="1754848" cy="19916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17C783D-319F-144C-A4DE-3C5A0326B793}"/>
              </a:ext>
            </a:extLst>
          </p:cNvPr>
          <p:cNvGrpSpPr/>
          <p:nvPr/>
        </p:nvGrpSpPr>
        <p:grpSpPr>
          <a:xfrm>
            <a:off x="4305178" y="2991592"/>
            <a:ext cx="4131442" cy="946243"/>
            <a:chOff x="3619378" y="3047100"/>
            <a:chExt cx="4131442" cy="946243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0B12B811-228C-5941-9A7E-D18D2F286DD2}"/>
                </a:ext>
              </a:extLst>
            </p:cNvPr>
            <p:cNvSpPr/>
            <p:nvPr/>
          </p:nvSpPr>
          <p:spPr>
            <a:xfrm>
              <a:off x="5371761" y="3124843"/>
              <a:ext cx="2379059" cy="868500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Send the results of the sort back from rank 1 to rank 0.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AFE8D05-13B3-5F4F-B4EB-3D99343C6E85}"/>
                </a:ext>
              </a:extLst>
            </p:cNvPr>
            <p:cNvCxnSpPr>
              <a:cxnSpLocks/>
            </p:cNvCxnSpPr>
            <p:nvPr/>
          </p:nvCxnSpPr>
          <p:spPr>
            <a:xfrm>
              <a:off x="3619378" y="3047100"/>
              <a:ext cx="0" cy="678098"/>
            </a:xfrm>
            <a:prstGeom prst="lin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70D537A-E948-BD40-AC6B-1E545A0F16EE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 flipV="1">
              <a:off x="3619378" y="3369801"/>
              <a:ext cx="1752383" cy="18929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985C035-296B-1046-BFBE-FA6D5AE746CB}"/>
              </a:ext>
            </a:extLst>
          </p:cNvPr>
          <p:cNvGrpSpPr/>
          <p:nvPr/>
        </p:nvGrpSpPr>
        <p:grpSpPr>
          <a:xfrm>
            <a:off x="2325785" y="4130080"/>
            <a:ext cx="6110834" cy="497032"/>
            <a:chOff x="1639985" y="4185588"/>
            <a:chExt cx="6110834" cy="497032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9EAB9EDF-6C84-074D-88FF-7AE334041EF7}"/>
                </a:ext>
              </a:extLst>
            </p:cNvPr>
            <p:cNvSpPr/>
            <p:nvPr/>
          </p:nvSpPr>
          <p:spPr>
            <a:xfrm>
              <a:off x="5371760" y="4431767"/>
              <a:ext cx="2379059" cy="250853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Shut down MPI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8597BDE-2B28-8448-920A-D37BA4325B63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 flipV="1">
              <a:off x="1639985" y="4306608"/>
              <a:ext cx="3731775" cy="25058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BD77D25-6BF1-5742-AB45-756223F551BF}"/>
                </a:ext>
              </a:extLst>
            </p:cNvPr>
            <p:cNvCxnSpPr/>
            <p:nvPr/>
          </p:nvCxnSpPr>
          <p:spPr>
            <a:xfrm>
              <a:off x="1639985" y="4185588"/>
              <a:ext cx="0" cy="242041"/>
            </a:xfrm>
            <a:prstGeom prst="lin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58F8375-C085-AB44-B626-D6720F5627E2}"/>
              </a:ext>
            </a:extLst>
          </p:cNvPr>
          <p:cNvGrpSpPr/>
          <p:nvPr/>
        </p:nvGrpSpPr>
        <p:grpSpPr>
          <a:xfrm>
            <a:off x="3292561" y="2541975"/>
            <a:ext cx="5144059" cy="449617"/>
            <a:chOff x="2606761" y="2597483"/>
            <a:chExt cx="5144059" cy="449617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CD8BCDA0-D474-A44F-A78F-9D11E25A27B2}"/>
                </a:ext>
              </a:extLst>
            </p:cNvPr>
            <p:cNvSpPr/>
            <p:nvPr/>
          </p:nvSpPr>
          <p:spPr>
            <a:xfrm>
              <a:off x="5371761" y="2796247"/>
              <a:ext cx="2379059" cy="250853"/>
            </a:xfrm>
            <a:prstGeom prst="round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Sort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D298974-E213-A848-BBAD-FF2F8F6737D6}"/>
                </a:ext>
              </a:extLst>
            </p:cNvPr>
            <p:cNvCxnSpPr/>
            <p:nvPr/>
          </p:nvCxnSpPr>
          <p:spPr>
            <a:xfrm>
              <a:off x="2606761" y="2597483"/>
              <a:ext cx="0" cy="24204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17E60DD-F131-5545-BC22-2F2BB1C317E5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 flipV="1">
              <a:off x="2606761" y="2745372"/>
              <a:ext cx="2765000" cy="17630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B59192F-040E-7745-8F6F-978C75BE7ACC}"/>
              </a:ext>
            </a:extLst>
          </p:cNvPr>
          <p:cNvGrpSpPr/>
          <p:nvPr/>
        </p:nvGrpSpPr>
        <p:grpSpPr>
          <a:xfrm>
            <a:off x="5103411" y="3845607"/>
            <a:ext cx="3333209" cy="420824"/>
            <a:chOff x="4417611" y="3901115"/>
            <a:chExt cx="3333209" cy="420824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6AEA97C1-574F-5743-95F7-054B4ABE0A27}"/>
                </a:ext>
              </a:extLst>
            </p:cNvPr>
            <p:cNvSpPr/>
            <p:nvPr/>
          </p:nvSpPr>
          <p:spPr>
            <a:xfrm>
              <a:off x="5371761" y="4071086"/>
              <a:ext cx="2379059" cy="250853"/>
            </a:xfrm>
            <a:prstGeom prst="round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Combine the results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1910885-B9AF-0E41-895D-C2DE9782658B}"/>
                </a:ext>
              </a:extLst>
            </p:cNvPr>
            <p:cNvCxnSpPr/>
            <p:nvPr/>
          </p:nvCxnSpPr>
          <p:spPr>
            <a:xfrm>
              <a:off x="4417611" y="3901115"/>
              <a:ext cx="0" cy="24204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1F7159DF-74BC-E54E-A384-9A997E8B33D0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H="1" flipV="1">
              <a:off x="4417611" y="4020520"/>
              <a:ext cx="954150" cy="17599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9" name="Title 2">
            <a:extLst>
              <a:ext uri="{FF2B5EF4-FFF2-40B4-BE49-F238E27FC236}">
                <a16:creationId xmlns:a16="http://schemas.microsoft.com/office/drawing/2014/main" id="{F785DFC2-7CAC-F040-A05B-075CDBF2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8030" y="167055"/>
            <a:ext cx="2665412" cy="868680"/>
          </a:xfrm>
        </p:spPr>
        <p:txBody>
          <a:bodyPr/>
          <a:lstStyle/>
          <a:p>
            <a:r>
              <a:rPr lang="en-US" dirty="0"/>
              <a:t>How Would This</a:t>
            </a:r>
            <a:br>
              <a:rPr lang="en-US" dirty="0"/>
            </a:br>
            <a:r>
              <a:rPr lang="en-US" dirty="0"/>
              <a:t>Look in Code?</a:t>
            </a:r>
          </a:p>
        </p:txBody>
      </p:sp>
    </p:spTree>
    <p:extLst>
      <p:ext uri="{BB962C8B-B14F-4D97-AF65-F5344CB8AC3E}">
        <p14:creationId xmlns:p14="http://schemas.microsoft.com/office/powerpoint/2010/main" val="341128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6F7B4C-5BAB-934A-A935-EC66D6403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C38FBD-EA30-8344-BA7E-EB65AE314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 Seems </a:t>
            </a:r>
            <a:r>
              <a:rPr lang="en-US" dirty="0" err="1"/>
              <a:t>Kinda</a:t>
            </a:r>
            <a:r>
              <a:rPr lang="en-US" dirty="0"/>
              <a:t> Trivial. Can We Make It Bigger?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7113E-E108-294C-AEEF-77100D1C03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Introduction to MPI, Argonne (06/26/2017)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0804864-BE3A-254E-81BA-CA11ADC64E64}"/>
              </a:ext>
            </a:extLst>
          </p:cNvPr>
          <p:cNvGrpSpPr/>
          <p:nvPr/>
        </p:nvGrpSpPr>
        <p:grpSpPr>
          <a:xfrm>
            <a:off x="506468" y="2566382"/>
            <a:ext cx="1626339" cy="727576"/>
            <a:chOff x="506468" y="2566382"/>
            <a:chExt cx="1626339" cy="72757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D6AFF54-2605-324B-84DD-078954F9D1BE}"/>
                </a:ext>
              </a:extLst>
            </p:cNvPr>
            <p:cNvSpPr/>
            <p:nvPr/>
          </p:nvSpPr>
          <p:spPr bwMode="auto">
            <a:xfrm>
              <a:off x="761207" y="292546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 8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45810E1-341E-CA4B-AFB8-11A02AD92B97}"/>
                </a:ext>
              </a:extLst>
            </p:cNvPr>
            <p:cNvSpPr/>
            <p:nvPr/>
          </p:nvSpPr>
          <p:spPr bwMode="auto">
            <a:xfrm>
              <a:off x="1218407" y="292546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19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934E271-6AE8-C448-9D0E-E83D73997BD6}"/>
                </a:ext>
              </a:extLst>
            </p:cNvPr>
            <p:cNvSpPr/>
            <p:nvPr/>
          </p:nvSpPr>
          <p:spPr bwMode="auto">
            <a:xfrm>
              <a:off x="1675607" y="292546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23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B6A38B5-23A2-A549-8445-1C2A1EA0EFC3}"/>
                </a:ext>
              </a:extLst>
            </p:cNvPr>
            <p:cNvSpPr txBox="1"/>
            <p:nvPr/>
          </p:nvSpPr>
          <p:spPr>
            <a:xfrm>
              <a:off x="506468" y="2566382"/>
              <a:ext cx="1018164" cy="2976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bg2">
                      <a:lumMod val="10000"/>
                    </a:schemeClr>
                  </a:solidFill>
                </a:rPr>
                <a:t>Process1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D73AC42-7DD8-F141-92F1-2B62B1DF5AF3}"/>
              </a:ext>
            </a:extLst>
          </p:cNvPr>
          <p:cNvGrpSpPr/>
          <p:nvPr/>
        </p:nvGrpSpPr>
        <p:grpSpPr>
          <a:xfrm>
            <a:off x="2406071" y="2573246"/>
            <a:ext cx="1617591" cy="720712"/>
            <a:chOff x="2406071" y="2573246"/>
            <a:chExt cx="1617591" cy="72071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75BB6A3-5582-E249-8096-6B3CA710D191}"/>
                </a:ext>
              </a:extLst>
            </p:cNvPr>
            <p:cNvSpPr/>
            <p:nvPr/>
          </p:nvSpPr>
          <p:spPr bwMode="auto">
            <a:xfrm>
              <a:off x="2652062" y="2925468"/>
              <a:ext cx="457200" cy="36849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35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1F42E-DD50-4E47-A008-08491DF3ACFB}"/>
                </a:ext>
              </a:extLst>
            </p:cNvPr>
            <p:cNvSpPr/>
            <p:nvPr/>
          </p:nvSpPr>
          <p:spPr bwMode="auto">
            <a:xfrm>
              <a:off x="3109262" y="2925468"/>
              <a:ext cx="457200" cy="36849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45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7A9E86E-ED1C-2048-B79F-8C3CAB66BB43}"/>
                </a:ext>
              </a:extLst>
            </p:cNvPr>
            <p:cNvSpPr/>
            <p:nvPr/>
          </p:nvSpPr>
          <p:spPr bwMode="auto">
            <a:xfrm>
              <a:off x="3566462" y="2925468"/>
              <a:ext cx="457200" cy="36849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67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2E66EA-2E62-9849-96A9-31A8E5015873}"/>
                </a:ext>
              </a:extLst>
            </p:cNvPr>
            <p:cNvSpPr txBox="1"/>
            <p:nvPr/>
          </p:nvSpPr>
          <p:spPr>
            <a:xfrm>
              <a:off x="2406071" y="2573246"/>
              <a:ext cx="1018164" cy="2976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bg2">
                      <a:lumMod val="10000"/>
                    </a:schemeClr>
                  </a:solidFill>
                </a:rPr>
                <a:t>Process2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ACB62C3-2BFA-E545-8A26-983E53D61597}"/>
              </a:ext>
            </a:extLst>
          </p:cNvPr>
          <p:cNvGrpSpPr/>
          <p:nvPr/>
        </p:nvGrpSpPr>
        <p:grpSpPr>
          <a:xfrm>
            <a:off x="1599407" y="3908108"/>
            <a:ext cx="5486400" cy="777181"/>
            <a:chOff x="1599407" y="3908108"/>
            <a:chExt cx="5486400" cy="77718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7E4F587-FDE4-0A42-BE5A-9D089B396B37}"/>
                </a:ext>
              </a:extLst>
            </p:cNvPr>
            <p:cNvSpPr/>
            <p:nvPr/>
          </p:nvSpPr>
          <p:spPr bwMode="auto">
            <a:xfrm>
              <a:off x="1599407" y="390810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 1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C85977A-0FA2-2D43-9CAD-C5DF20646B5C}"/>
                </a:ext>
              </a:extLst>
            </p:cNvPr>
            <p:cNvSpPr/>
            <p:nvPr/>
          </p:nvSpPr>
          <p:spPr bwMode="auto">
            <a:xfrm>
              <a:off x="2056607" y="390810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3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6AA1B0C-0145-4A43-ACCF-CBDA1B1859C9}"/>
                </a:ext>
              </a:extLst>
            </p:cNvPr>
            <p:cNvSpPr/>
            <p:nvPr/>
          </p:nvSpPr>
          <p:spPr bwMode="auto">
            <a:xfrm>
              <a:off x="2513807" y="390810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5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9F6A55E-1D22-F44F-B901-BFC713832642}"/>
                </a:ext>
              </a:extLst>
            </p:cNvPr>
            <p:cNvSpPr/>
            <p:nvPr/>
          </p:nvSpPr>
          <p:spPr bwMode="auto">
            <a:xfrm>
              <a:off x="2971007" y="390810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8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C954C49-74AF-BA49-B8EB-18D107C4249F}"/>
                </a:ext>
              </a:extLst>
            </p:cNvPr>
            <p:cNvSpPr/>
            <p:nvPr/>
          </p:nvSpPr>
          <p:spPr bwMode="auto">
            <a:xfrm>
              <a:off x="6628607" y="390810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67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FB914D2-45D7-DE4D-8E42-C545A4A29D61}"/>
                </a:ext>
              </a:extLst>
            </p:cNvPr>
            <p:cNvSpPr/>
            <p:nvPr/>
          </p:nvSpPr>
          <p:spPr bwMode="auto">
            <a:xfrm>
              <a:off x="3428207" y="390810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13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48C1B30-26ED-B246-ACDA-7B244A0FDAEF}"/>
                </a:ext>
              </a:extLst>
            </p:cNvPr>
            <p:cNvSpPr/>
            <p:nvPr/>
          </p:nvSpPr>
          <p:spPr bwMode="auto">
            <a:xfrm>
              <a:off x="3885407" y="390810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19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ACBF5C-9956-A54A-BDEB-F2E8E0A0D2A2}"/>
                </a:ext>
              </a:extLst>
            </p:cNvPr>
            <p:cNvSpPr/>
            <p:nvPr/>
          </p:nvSpPr>
          <p:spPr bwMode="auto">
            <a:xfrm>
              <a:off x="4342607" y="390810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23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CF01D6A-41AE-5D4B-9283-55FDC624DBE0}"/>
                </a:ext>
              </a:extLst>
            </p:cNvPr>
            <p:cNvSpPr/>
            <p:nvPr/>
          </p:nvSpPr>
          <p:spPr bwMode="auto">
            <a:xfrm>
              <a:off x="4799807" y="390810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24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FC5FF4E-13D4-064D-8EB7-C691FD79DEB5}"/>
                </a:ext>
              </a:extLst>
            </p:cNvPr>
            <p:cNvSpPr/>
            <p:nvPr/>
          </p:nvSpPr>
          <p:spPr bwMode="auto">
            <a:xfrm>
              <a:off x="5257007" y="390810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30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FC3F72F-F9F8-B949-BD9D-60C24CFF5C0D}"/>
                </a:ext>
              </a:extLst>
            </p:cNvPr>
            <p:cNvSpPr/>
            <p:nvPr/>
          </p:nvSpPr>
          <p:spPr bwMode="auto">
            <a:xfrm>
              <a:off x="5714207" y="390810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35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75D82C3-10F7-B747-9BE0-6FF6DDC52DB4}"/>
                </a:ext>
              </a:extLst>
            </p:cNvPr>
            <p:cNvSpPr/>
            <p:nvPr/>
          </p:nvSpPr>
          <p:spPr bwMode="auto">
            <a:xfrm>
              <a:off x="6171407" y="390810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45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B2D63F4-2E88-C746-B11F-EAF1273EC2AC}"/>
                </a:ext>
              </a:extLst>
            </p:cNvPr>
            <p:cNvSpPr txBox="1"/>
            <p:nvPr/>
          </p:nvSpPr>
          <p:spPr>
            <a:xfrm>
              <a:off x="2139465" y="4387618"/>
              <a:ext cx="1018164" cy="2976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bg2">
                      <a:lumMod val="10000"/>
                    </a:schemeClr>
                  </a:solidFill>
                </a:rPr>
                <a:t>Process1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B09F918-716D-E441-99F2-20AB515B3441}"/>
              </a:ext>
            </a:extLst>
          </p:cNvPr>
          <p:cNvGrpSpPr/>
          <p:nvPr/>
        </p:nvGrpSpPr>
        <p:grpSpPr>
          <a:xfrm>
            <a:off x="1599407" y="1757531"/>
            <a:ext cx="5486400" cy="896874"/>
            <a:chOff x="1599407" y="1757531"/>
            <a:chExt cx="5486400" cy="89687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214B41A-0A3D-2049-BF2E-A159A333EC87}"/>
                </a:ext>
              </a:extLst>
            </p:cNvPr>
            <p:cNvSpPr/>
            <p:nvPr/>
          </p:nvSpPr>
          <p:spPr bwMode="auto">
            <a:xfrm>
              <a:off x="1599407" y="206565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8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983C312-0972-BA4D-96BA-A1863782E1E7}"/>
                </a:ext>
              </a:extLst>
            </p:cNvPr>
            <p:cNvSpPr/>
            <p:nvPr/>
          </p:nvSpPr>
          <p:spPr bwMode="auto">
            <a:xfrm>
              <a:off x="2056607" y="206565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23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0921522-65E9-7F4A-B525-DB73FEAB03E4}"/>
                </a:ext>
              </a:extLst>
            </p:cNvPr>
            <p:cNvSpPr/>
            <p:nvPr/>
          </p:nvSpPr>
          <p:spPr bwMode="auto">
            <a:xfrm>
              <a:off x="2513807" y="206565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19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3C724DE-8B7A-6D4F-919E-960C8760C455}"/>
                </a:ext>
              </a:extLst>
            </p:cNvPr>
            <p:cNvSpPr/>
            <p:nvPr/>
          </p:nvSpPr>
          <p:spPr bwMode="auto">
            <a:xfrm>
              <a:off x="2971007" y="206565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67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61F3D44-5E1D-624E-88EC-01832A5CD1AD}"/>
                </a:ext>
              </a:extLst>
            </p:cNvPr>
            <p:cNvSpPr/>
            <p:nvPr/>
          </p:nvSpPr>
          <p:spPr bwMode="auto">
            <a:xfrm>
              <a:off x="3428207" y="206565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45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CA0D61E-605F-0743-831F-894F3B3EFD9D}"/>
                </a:ext>
              </a:extLst>
            </p:cNvPr>
            <p:cNvSpPr/>
            <p:nvPr/>
          </p:nvSpPr>
          <p:spPr bwMode="auto">
            <a:xfrm>
              <a:off x="3885407" y="206565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35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C98BCE2-9BBB-6B4C-95E8-DA900FCB15A6}"/>
                </a:ext>
              </a:extLst>
            </p:cNvPr>
            <p:cNvSpPr/>
            <p:nvPr/>
          </p:nvSpPr>
          <p:spPr bwMode="auto">
            <a:xfrm>
              <a:off x="4342607" y="206565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1CFBF8-989C-7F4F-80E1-EF29271E5EC2}"/>
                </a:ext>
              </a:extLst>
            </p:cNvPr>
            <p:cNvSpPr/>
            <p:nvPr/>
          </p:nvSpPr>
          <p:spPr bwMode="auto">
            <a:xfrm>
              <a:off x="4799807" y="206565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24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B706C46-C061-594C-8D7F-68D08EE776E9}"/>
                </a:ext>
              </a:extLst>
            </p:cNvPr>
            <p:cNvSpPr/>
            <p:nvPr/>
          </p:nvSpPr>
          <p:spPr bwMode="auto">
            <a:xfrm>
              <a:off x="5257007" y="206565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13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7B4560B-DF8A-9145-9AD0-5DAFAD74DFAA}"/>
                </a:ext>
              </a:extLst>
            </p:cNvPr>
            <p:cNvSpPr/>
            <p:nvPr/>
          </p:nvSpPr>
          <p:spPr bwMode="auto">
            <a:xfrm>
              <a:off x="5714207" y="206565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30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557C1CD-4A9F-3646-9297-9F7EC7E35045}"/>
                </a:ext>
              </a:extLst>
            </p:cNvPr>
            <p:cNvSpPr/>
            <p:nvPr/>
          </p:nvSpPr>
          <p:spPr bwMode="auto">
            <a:xfrm>
              <a:off x="6171407" y="206565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3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EA5CBD1-F80D-1740-850D-7F89AF278143}"/>
                </a:ext>
              </a:extLst>
            </p:cNvPr>
            <p:cNvSpPr/>
            <p:nvPr/>
          </p:nvSpPr>
          <p:spPr bwMode="auto">
            <a:xfrm>
              <a:off x="6628607" y="206565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5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B6C2F29-E6C9-CA4B-8471-DBCE1458BC9A}"/>
                </a:ext>
              </a:extLst>
            </p:cNvPr>
            <p:cNvCxnSpPr/>
            <p:nvPr/>
          </p:nvCxnSpPr>
          <p:spPr bwMode="auto">
            <a:xfrm rot="5400000">
              <a:off x="2571809" y="2249107"/>
              <a:ext cx="798395" cy="1588"/>
            </a:xfrm>
            <a:prstGeom prst="line">
              <a:avLst/>
            </a:prstGeom>
            <a:ln w="28575">
              <a:prstDash val="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7E64EAB-4492-C842-AA18-B67FA574E660}"/>
                </a:ext>
              </a:extLst>
            </p:cNvPr>
            <p:cNvSpPr txBox="1"/>
            <p:nvPr/>
          </p:nvSpPr>
          <p:spPr>
            <a:xfrm>
              <a:off x="1723448" y="1762186"/>
              <a:ext cx="1018164" cy="2976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bg2">
                      <a:lumMod val="10000"/>
                    </a:schemeClr>
                  </a:solidFill>
                </a:rPr>
                <a:t>Process1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2EAE862-FD38-D04E-88B5-CA8390A0BA75}"/>
                </a:ext>
              </a:extLst>
            </p:cNvPr>
            <p:cNvCxnSpPr/>
            <p:nvPr/>
          </p:nvCxnSpPr>
          <p:spPr bwMode="auto">
            <a:xfrm rot="5400000">
              <a:off x="3942615" y="2250629"/>
              <a:ext cx="798395" cy="1588"/>
            </a:xfrm>
            <a:prstGeom prst="line">
              <a:avLst/>
            </a:prstGeom>
            <a:ln w="28575">
              <a:prstDash val="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980DB72-EADD-484B-91AA-2642758C0996}"/>
                </a:ext>
              </a:extLst>
            </p:cNvPr>
            <p:cNvSpPr txBox="1"/>
            <p:nvPr/>
          </p:nvSpPr>
          <p:spPr>
            <a:xfrm>
              <a:off x="3094254" y="1763708"/>
              <a:ext cx="114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bg2">
                      <a:lumMod val="10000"/>
                    </a:schemeClr>
                  </a:solidFill>
                </a:rPr>
                <a:t>Process2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9DA658D-F43D-CC41-89EA-589B717E5815}"/>
                </a:ext>
              </a:extLst>
            </p:cNvPr>
            <p:cNvCxnSpPr/>
            <p:nvPr/>
          </p:nvCxnSpPr>
          <p:spPr bwMode="auto">
            <a:xfrm rot="5400000">
              <a:off x="5311832" y="2254414"/>
              <a:ext cx="798395" cy="1588"/>
            </a:xfrm>
            <a:prstGeom prst="line">
              <a:avLst/>
            </a:prstGeom>
            <a:ln w="28575">
              <a:prstDash val="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4F38480-6BAF-334A-9F11-E097CFB5037F}"/>
                </a:ext>
              </a:extLst>
            </p:cNvPr>
            <p:cNvSpPr txBox="1"/>
            <p:nvPr/>
          </p:nvSpPr>
          <p:spPr>
            <a:xfrm>
              <a:off x="4454378" y="1757531"/>
              <a:ext cx="114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bg2">
                      <a:lumMod val="10000"/>
                    </a:schemeClr>
                  </a:solidFill>
                </a:rPr>
                <a:t>Process3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6A3E842-7B19-2842-8DD1-D457AA652144}"/>
                </a:ext>
              </a:extLst>
            </p:cNvPr>
            <p:cNvSpPr txBox="1"/>
            <p:nvPr/>
          </p:nvSpPr>
          <p:spPr>
            <a:xfrm>
              <a:off x="5831099" y="1757531"/>
              <a:ext cx="114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bg2">
                      <a:lumMod val="10000"/>
                    </a:schemeClr>
                  </a:solidFill>
                </a:rPr>
                <a:t>Process4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0D23C33-6DEF-5E4E-A327-A1DB5AB560F1}"/>
              </a:ext>
            </a:extLst>
          </p:cNvPr>
          <p:cNvGrpSpPr/>
          <p:nvPr/>
        </p:nvGrpSpPr>
        <p:grpSpPr>
          <a:xfrm>
            <a:off x="4536625" y="2591447"/>
            <a:ext cx="1637455" cy="702510"/>
            <a:chOff x="4536625" y="2591447"/>
            <a:chExt cx="1637455" cy="70251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4CDAE9F-2C3A-BA4B-92A7-45CC043A15A7}"/>
                </a:ext>
              </a:extLst>
            </p:cNvPr>
            <p:cNvSpPr/>
            <p:nvPr/>
          </p:nvSpPr>
          <p:spPr bwMode="auto">
            <a:xfrm>
              <a:off x="4536625" y="2925467"/>
              <a:ext cx="457200" cy="36849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cs typeface="Arial" charset="0"/>
                </a:rPr>
                <a:t>1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7963658-8508-C84F-BAA6-8BAC29AC019F}"/>
                </a:ext>
              </a:extLst>
            </p:cNvPr>
            <p:cNvSpPr/>
            <p:nvPr/>
          </p:nvSpPr>
          <p:spPr bwMode="auto">
            <a:xfrm>
              <a:off x="4993825" y="2925467"/>
              <a:ext cx="457200" cy="36849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cs typeface="Arial" charset="0"/>
                </a:rPr>
                <a:t>3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A72A399-E090-264C-8651-1A435253F83E}"/>
                </a:ext>
              </a:extLst>
            </p:cNvPr>
            <p:cNvSpPr/>
            <p:nvPr/>
          </p:nvSpPr>
          <p:spPr bwMode="auto">
            <a:xfrm>
              <a:off x="5451025" y="2925467"/>
              <a:ext cx="457200" cy="36849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cs typeface="Arial" charset="0"/>
                </a:rPr>
                <a:t>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E99CC76-76A2-A340-A372-3057011903BB}"/>
                </a:ext>
              </a:extLst>
            </p:cNvPr>
            <p:cNvSpPr txBox="1"/>
            <p:nvPr/>
          </p:nvSpPr>
          <p:spPr>
            <a:xfrm>
              <a:off x="5027612" y="2591447"/>
              <a:ext cx="114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bg2">
                      <a:lumMod val="10000"/>
                    </a:schemeClr>
                  </a:solidFill>
                </a:rPr>
                <a:t>Process3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6493328-EFC8-0240-86BD-9B74D918D8DA}"/>
              </a:ext>
            </a:extLst>
          </p:cNvPr>
          <p:cNvGrpSpPr/>
          <p:nvPr/>
        </p:nvGrpSpPr>
        <p:grpSpPr>
          <a:xfrm>
            <a:off x="6400007" y="2573246"/>
            <a:ext cx="1714935" cy="720712"/>
            <a:chOff x="6400007" y="2573246"/>
            <a:chExt cx="1714935" cy="72071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DA4DEFC-2CE7-604C-B22E-F901D130513D}"/>
                </a:ext>
              </a:extLst>
            </p:cNvPr>
            <p:cNvSpPr/>
            <p:nvPr/>
          </p:nvSpPr>
          <p:spPr bwMode="auto">
            <a:xfrm>
              <a:off x="6400007" y="2925468"/>
              <a:ext cx="457200" cy="36849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1"/>
                  </a:solidFill>
                </a:rPr>
                <a:t>13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1C20871-9399-F448-B06A-3B24394BBD55}"/>
                </a:ext>
              </a:extLst>
            </p:cNvPr>
            <p:cNvSpPr/>
            <p:nvPr/>
          </p:nvSpPr>
          <p:spPr bwMode="auto">
            <a:xfrm>
              <a:off x="6857207" y="2925468"/>
              <a:ext cx="457200" cy="36849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1"/>
                  </a:solidFill>
                </a:rPr>
                <a:t>24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E5182AF-A4C5-E14E-B907-7B16CF3C5868}"/>
                </a:ext>
              </a:extLst>
            </p:cNvPr>
            <p:cNvSpPr/>
            <p:nvPr/>
          </p:nvSpPr>
          <p:spPr bwMode="auto">
            <a:xfrm>
              <a:off x="7314407" y="2925468"/>
              <a:ext cx="457200" cy="36849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bg1"/>
                  </a:solidFill>
                </a:rPr>
                <a:t>30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7D1E8A7-C8C2-E54B-ADBB-CD7B0A361825}"/>
                </a:ext>
              </a:extLst>
            </p:cNvPr>
            <p:cNvSpPr txBox="1"/>
            <p:nvPr/>
          </p:nvSpPr>
          <p:spPr>
            <a:xfrm>
              <a:off x="6968474" y="2573246"/>
              <a:ext cx="114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bg2">
                      <a:lumMod val="10000"/>
                    </a:schemeClr>
                  </a:solidFill>
                </a:rPr>
                <a:t>Process4</a:t>
              </a:r>
            </a:p>
          </p:txBody>
        </p:sp>
      </p:grp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2597F302-8D6C-1C47-9F2C-843DF765F3B2}"/>
              </a:ext>
            </a:extLst>
          </p:cNvPr>
          <p:cNvSpPr/>
          <p:nvPr/>
        </p:nvSpPr>
        <p:spPr>
          <a:xfrm>
            <a:off x="2378861" y="1026208"/>
            <a:ext cx="4383103" cy="608673"/>
          </a:xfrm>
          <a:prstGeom prst="wedgeRoundRectCallout">
            <a:avLst>
              <a:gd name="adj1" fmla="val -21223"/>
              <a:gd name="adj2" fmla="val 82062"/>
              <a:gd name="adj3" fmla="val 16667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Imagine this being billions of numbers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40E82E6-AE24-3F4F-A8D8-393B5D16B9B7}"/>
              </a:ext>
            </a:extLst>
          </p:cNvPr>
          <p:cNvSpPr txBox="1"/>
          <p:nvPr/>
        </p:nvSpPr>
        <p:spPr>
          <a:xfrm>
            <a:off x="8345830" y="2892193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2">
                    <a:lumMod val="10000"/>
                  </a:scheme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5536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EF7DC9-5530-3247-B795-7A359E7D0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25A849-1E98-4447-BB04-AF3FF2C8D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9799" y="308848"/>
            <a:ext cx="2665413" cy="868680"/>
          </a:xfrm>
        </p:spPr>
        <p:txBody>
          <a:bodyPr/>
          <a:lstStyle/>
          <a:p>
            <a:r>
              <a:rPr lang="en-US" dirty="0"/>
              <a:t>How Would This Look in Code?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29C2B-59EF-454B-B649-A322381CB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762557F-D906-BC47-A04B-D683D4B0FF4D}"/>
              </a:ext>
            </a:extLst>
          </p:cNvPr>
          <p:cNvGrpSpPr/>
          <p:nvPr/>
        </p:nvGrpSpPr>
        <p:grpSpPr>
          <a:xfrm>
            <a:off x="4439354" y="2353515"/>
            <a:ext cx="1059140" cy="473828"/>
            <a:chOff x="506468" y="2566382"/>
            <a:chExt cx="1626339" cy="72757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EEB2E99-8338-B642-80EE-7E8CD25C6289}"/>
                </a:ext>
              </a:extLst>
            </p:cNvPr>
            <p:cNvSpPr/>
            <p:nvPr/>
          </p:nvSpPr>
          <p:spPr bwMode="auto">
            <a:xfrm>
              <a:off x="761207" y="292546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 8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0047A6A-5356-9C4A-AA79-77C6518F5B1B}"/>
                </a:ext>
              </a:extLst>
            </p:cNvPr>
            <p:cNvSpPr/>
            <p:nvPr/>
          </p:nvSpPr>
          <p:spPr bwMode="auto">
            <a:xfrm>
              <a:off x="1218407" y="292546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chemeClr val="bg2">
                      <a:lumMod val="10000"/>
                    </a:schemeClr>
                  </a:solidFill>
                </a:rPr>
                <a:t>19</a:t>
              </a:r>
              <a:endParaRPr kumimoji="0" lang="en-US" sz="7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E3C8359-E4A4-2D4D-9771-EF302AF4D744}"/>
                </a:ext>
              </a:extLst>
            </p:cNvPr>
            <p:cNvSpPr/>
            <p:nvPr/>
          </p:nvSpPr>
          <p:spPr bwMode="auto">
            <a:xfrm>
              <a:off x="1675607" y="292546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chemeClr val="bg2">
                      <a:lumMod val="10000"/>
                    </a:schemeClr>
                  </a:solidFill>
                </a:rPr>
                <a:t>23</a:t>
              </a:r>
              <a:endParaRPr kumimoji="0" lang="en-US" sz="7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87BB4ED-8DA1-404A-B6C3-1213132978FA}"/>
                </a:ext>
              </a:extLst>
            </p:cNvPr>
            <p:cNvSpPr txBox="1"/>
            <p:nvPr/>
          </p:nvSpPr>
          <p:spPr>
            <a:xfrm>
              <a:off x="506468" y="2566382"/>
              <a:ext cx="857079" cy="3071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i="1" dirty="0">
                  <a:solidFill>
                    <a:schemeClr val="bg2">
                      <a:lumMod val="10000"/>
                    </a:schemeClr>
                  </a:solidFill>
                </a:rPr>
                <a:t>Process1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E3159F-E313-A445-B931-A4C2271FDDDF}"/>
              </a:ext>
            </a:extLst>
          </p:cNvPr>
          <p:cNvGrpSpPr/>
          <p:nvPr/>
        </p:nvGrpSpPr>
        <p:grpSpPr>
          <a:xfrm>
            <a:off x="5573146" y="2353355"/>
            <a:ext cx="1053443" cy="469358"/>
            <a:chOff x="2406071" y="2573246"/>
            <a:chExt cx="1617591" cy="72071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AAB44E7-B230-DF40-A9DA-7B1F6FF91C6F}"/>
                </a:ext>
              </a:extLst>
            </p:cNvPr>
            <p:cNvSpPr/>
            <p:nvPr/>
          </p:nvSpPr>
          <p:spPr bwMode="auto">
            <a:xfrm>
              <a:off x="2652062" y="2925468"/>
              <a:ext cx="457200" cy="36849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35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4C424B2-CB56-E14D-8E75-428789265B82}"/>
                </a:ext>
              </a:extLst>
            </p:cNvPr>
            <p:cNvSpPr/>
            <p:nvPr/>
          </p:nvSpPr>
          <p:spPr bwMode="auto">
            <a:xfrm>
              <a:off x="3109262" y="2925468"/>
              <a:ext cx="457200" cy="36849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45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CE99127-2E34-4F42-86CF-AA9A6C2322A8}"/>
                </a:ext>
              </a:extLst>
            </p:cNvPr>
            <p:cNvSpPr/>
            <p:nvPr/>
          </p:nvSpPr>
          <p:spPr bwMode="auto">
            <a:xfrm>
              <a:off x="3566462" y="2925468"/>
              <a:ext cx="457200" cy="36849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chemeClr val="bg2">
                      <a:lumMod val="10000"/>
                    </a:schemeClr>
                  </a:solidFill>
                </a:rPr>
                <a:t>67</a:t>
              </a:r>
              <a:endParaRPr kumimoji="0" lang="en-US" sz="7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74AB113-49D5-6545-8891-CBD70D6CC099}"/>
                </a:ext>
              </a:extLst>
            </p:cNvPr>
            <p:cNvSpPr txBox="1"/>
            <p:nvPr/>
          </p:nvSpPr>
          <p:spPr>
            <a:xfrm>
              <a:off x="2406071" y="2573246"/>
              <a:ext cx="857079" cy="3071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i="1" dirty="0">
                  <a:solidFill>
                    <a:schemeClr val="bg2">
                      <a:lumMod val="10000"/>
                    </a:schemeClr>
                  </a:solidFill>
                </a:rPr>
                <a:t>Process2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754F34-AEEB-9448-96CA-028FF845E542}"/>
              </a:ext>
            </a:extLst>
          </p:cNvPr>
          <p:cNvGrpSpPr/>
          <p:nvPr/>
        </p:nvGrpSpPr>
        <p:grpSpPr>
          <a:xfrm>
            <a:off x="4721508" y="3614260"/>
            <a:ext cx="3729533" cy="541404"/>
            <a:chOff x="1599407" y="3908108"/>
            <a:chExt cx="5486400" cy="79644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46B9ED5-543A-7A49-8E26-90ACB9B6AF01}"/>
                </a:ext>
              </a:extLst>
            </p:cNvPr>
            <p:cNvSpPr/>
            <p:nvPr/>
          </p:nvSpPr>
          <p:spPr bwMode="auto">
            <a:xfrm>
              <a:off x="1599407" y="390810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 1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E1AE224-D643-B948-99DB-225B270DCEE5}"/>
                </a:ext>
              </a:extLst>
            </p:cNvPr>
            <p:cNvSpPr/>
            <p:nvPr/>
          </p:nvSpPr>
          <p:spPr bwMode="auto">
            <a:xfrm>
              <a:off x="2056607" y="390810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3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1573A97-47D2-8E44-A9BC-2DA3FCB828BB}"/>
                </a:ext>
              </a:extLst>
            </p:cNvPr>
            <p:cNvSpPr/>
            <p:nvPr/>
          </p:nvSpPr>
          <p:spPr bwMode="auto">
            <a:xfrm>
              <a:off x="2513807" y="390810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5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3202198-37AC-1540-A7B3-B003A76EBC33}"/>
                </a:ext>
              </a:extLst>
            </p:cNvPr>
            <p:cNvSpPr/>
            <p:nvPr/>
          </p:nvSpPr>
          <p:spPr bwMode="auto">
            <a:xfrm>
              <a:off x="2971007" y="390810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800" dirty="0">
                  <a:solidFill>
                    <a:schemeClr val="bg2">
                      <a:lumMod val="10000"/>
                    </a:schemeClr>
                  </a:solidFill>
                </a:rPr>
                <a:t>8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CA50311-9970-5A4D-876B-6E37821C1F91}"/>
                </a:ext>
              </a:extLst>
            </p:cNvPr>
            <p:cNvSpPr/>
            <p:nvPr/>
          </p:nvSpPr>
          <p:spPr bwMode="auto">
            <a:xfrm>
              <a:off x="6628607" y="390810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800" dirty="0">
                  <a:solidFill>
                    <a:schemeClr val="bg2">
                      <a:lumMod val="10000"/>
                    </a:schemeClr>
                  </a:solidFill>
                </a:rPr>
                <a:t>67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288050D-0EE3-5E40-93CB-AADD1F2AE542}"/>
                </a:ext>
              </a:extLst>
            </p:cNvPr>
            <p:cNvSpPr/>
            <p:nvPr/>
          </p:nvSpPr>
          <p:spPr bwMode="auto">
            <a:xfrm>
              <a:off x="3428207" y="390810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13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7C13CF3-4007-3141-AD54-941464EF0C45}"/>
                </a:ext>
              </a:extLst>
            </p:cNvPr>
            <p:cNvSpPr/>
            <p:nvPr/>
          </p:nvSpPr>
          <p:spPr bwMode="auto">
            <a:xfrm>
              <a:off x="3885407" y="390810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19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10256B0-CCB6-914E-8785-17CDFE232E2E}"/>
                </a:ext>
              </a:extLst>
            </p:cNvPr>
            <p:cNvSpPr/>
            <p:nvPr/>
          </p:nvSpPr>
          <p:spPr bwMode="auto">
            <a:xfrm>
              <a:off x="4342607" y="390810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23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EC1794E-D657-2B4E-8B1C-1C08AD6A1CAA}"/>
                </a:ext>
              </a:extLst>
            </p:cNvPr>
            <p:cNvSpPr/>
            <p:nvPr/>
          </p:nvSpPr>
          <p:spPr bwMode="auto">
            <a:xfrm>
              <a:off x="4799807" y="390810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24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F60ED09-8673-5B4B-9B0E-CF545B84402C}"/>
                </a:ext>
              </a:extLst>
            </p:cNvPr>
            <p:cNvSpPr/>
            <p:nvPr/>
          </p:nvSpPr>
          <p:spPr bwMode="auto">
            <a:xfrm>
              <a:off x="5257007" y="390810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800" dirty="0">
                  <a:solidFill>
                    <a:schemeClr val="bg2">
                      <a:lumMod val="10000"/>
                    </a:schemeClr>
                  </a:solidFill>
                </a:rPr>
                <a:t>30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BDC588B-BA01-684C-BB5A-C42E1A807071}"/>
                </a:ext>
              </a:extLst>
            </p:cNvPr>
            <p:cNvSpPr/>
            <p:nvPr/>
          </p:nvSpPr>
          <p:spPr bwMode="auto">
            <a:xfrm>
              <a:off x="5714207" y="390810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35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4EB2F70-CC1B-7D46-A6B3-DD23517048A1}"/>
                </a:ext>
              </a:extLst>
            </p:cNvPr>
            <p:cNvSpPr/>
            <p:nvPr/>
          </p:nvSpPr>
          <p:spPr bwMode="auto">
            <a:xfrm>
              <a:off x="6171407" y="390810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45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EE47A51-5E89-4B4F-B8ED-C3BA8846AF1F}"/>
                </a:ext>
              </a:extLst>
            </p:cNvPr>
            <p:cNvSpPr txBox="1"/>
            <p:nvPr/>
          </p:nvSpPr>
          <p:spPr>
            <a:xfrm>
              <a:off x="2139464" y="4387618"/>
              <a:ext cx="896561" cy="3169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i="1" dirty="0">
                  <a:solidFill>
                    <a:schemeClr val="bg2">
                      <a:lumMod val="10000"/>
                    </a:schemeClr>
                  </a:solidFill>
                </a:rPr>
                <a:t>Process1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DA944E0-D29F-D84F-9CA2-443196C0354D}"/>
              </a:ext>
            </a:extLst>
          </p:cNvPr>
          <p:cNvGrpSpPr/>
          <p:nvPr/>
        </p:nvGrpSpPr>
        <p:grpSpPr>
          <a:xfrm>
            <a:off x="4721508" y="1108892"/>
            <a:ext cx="3729533" cy="609675"/>
            <a:chOff x="1599407" y="1757531"/>
            <a:chExt cx="5486400" cy="896874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315D73E-FC0E-E748-B335-216BFD8D15C5}"/>
                </a:ext>
              </a:extLst>
            </p:cNvPr>
            <p:cNvSpPr/>
            <p:nvPr/>
          </p:nvSpPr>
          <p:spPr bwMode="auto">
            <a:xfrm>
              <a:off x="1599407" y="206565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8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A347AD9-E5C9-9948-AEF2-6F0B69FE905E}"/>
                </a:ext>
              </a:extLst>
            </p:cNvPr>
            <p:cNvSpPr/>
            <p:nvPr/>
          </p:nvSpPr>
          <p:spPr bwMode="auto">
            <a:xfrm>
              <a:off x="2056607" y="206565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chemeClr val="bg2">
                      <a:lumMod val="10000"/>
                    </a:schemeClr>
                  </a:solidFill>
                </a:rPr>
                <a:t>23</a:t>
              </a:r>
              <a:endParaRPr kumimoji="0" lang="en-US" sz="7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44BB094-D4BF-9F44-AD43-18518B7143E3}"/>
                </a:ext>
              </a:extLst>
            </p:cNvPr>
            <p:cNvSpPr/>
            <p:nvPr/>
          </p:nvSpPr>
          <p:spPr bwMode="auto">
            <a:xfrm>
              <a:off x="2513807" y="206565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chemeClr val="bg2">
                      <a:lumMod val="10000"/>
                    </a:schemeClr>
                  </a:solidFill>
                </a:rPr>
                <a:t>19</a:t>
              </a:r>
              <a:endParaRPr kumimoji="0" lang="en-US" sz="7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E2DC380-B062-074C-8FCA-140C728244BD}"/>
                </a:ext>
              </a:extLst>
            </p:cNvPr>
            <p:cNvSpPr/>
            <p:nvPr/>
          </p:nvSpPr>
          <p:spPr bwMode="auto">
            <a:xfrm>
              <a:off x="2971007" y="206565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67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D6F654B-9E53-C747-9B1B-2CC44F5B6993}"/>
                </a:ext>
              </a:extLst>
            </p:cNvPr>
            <p:cNvSpPr/>
            <p:nvPr/>
          </p:nvSpPr>
          <p:spPr bwMode="auto">
            <a:xfrm>
              <a:off x="3428207" y="206565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45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213D546-EE26-394C-ADCF-3C10BD6B180E}"/>
                </a:ext>
              </a:extLst>
            </p:cNvPr>
            <p:cNvSpPr/>
            <p:nvPr/>
          </p:nvSpPr>
          <p:spPr bwMode="auto">
            <a:xfrm>
              <a:off x="3885407" y="206565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chemeClr val="bg2">
                      <a:lumMod val="10000"/>
                    </a:schemeClr>
                  </a:solidFill>
                </a:rPr>
                <a:t>35</a:t>
              </a:r>
              <a:endParaRPr kumimoji="0" lang="en-US" sz="7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CA3C4B5-D0AE-A241-B350-4DAD0ECE5C48}"/>
                </a:ext>
              </a:extLst>
            </p:cNvPr>
            <p:cNvSpPr/>
            <p:nvPr/>
          </p:nvSpPr>
          <p:spPr bwMode="auto">
            <a:xfrm>
              <a:off x="4342607" y="206565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1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3DD5212-5ED2-9F47-B273-905C378AE2FB}"/>
                </a:ext>
              </a:extLst>
            </p:cNvPr>
            <p:cNvSpPr/>
            <p:nvPr/>
          </p:nvSpPr>
          <p:spPr bwMode="auto">
            <a:xfrm>
              <a:off x="4799807" y="206565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24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3F4E8C4E-8047-C641-8100-4587D63BA0CD}"/>
                </a:ext>
              </a:extLst>
            </p:cNvPr>
            <p:cNvSpPr/>
            <p:nvPr/>
          </p:nvSpPr>
          <p:spPr bwMode="auto">
            <a:xfrm>
              <a:off x="5257007" y="206565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chemeClr val="bg2">
                      <a:lumMod val="10000"/>
                    </a:schemeClr>
                  </a:solidFill>
                </a:rPr>
                <a:t>13</a:t>
              </a:r>
              <a:endParaRPr kumimoji="0" lang="en-US" sz="700" b="0" i="0" u="none" strike="noStrike" cap="none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Arial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63AEB6E-6FE6-D241-BED8-AAB7A971C95E}"/>
                </a:ext>
              </a:extLst>
            </p:cNvPr>
            <p:cNvSpPr/>
            <p:nvPr/>
          </p:nvSpPr>
          <p:spPr bwMode="auto">
            <a:xfrm>
              <a:off x="5714207" y="206565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30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D7C637D-0DEF-6F40-A5FE-460073A2304B}"/>
                </a:ext>
              </a:extLst>
            </p:cNvPr>
            <p:cNvSpPr/>
            <p:nvPr/>
          </p:nvSpPr>
          <p:spPr bwMode="auto">
            <a:xfrm>
              <a:off x="6171407" y="206565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3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1BEDDB-80F9-BC41-8F88-00C9FF899EB2}"/>
                </a:ext>
              </a:extLst>
            </p:cNvPr>
            <p:cNvSpPr/>
            <p:nvPr/>
          </p:nvSpPr>
          <p:spPr bwMode="auto">
            <a:xfrm>
              <a:off x="6628607" y="2065658"/>
              <a:ext cx="457200" cy="36849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cs typeface="Arial" charset="0"/>
                </a:rPr>
                <a:t>5</a:t>
              </a: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BF19345-416E-E247-8917-C964A81B3190}"/>
                </a:ext>
              </a:extLst>
            </p:cNvPr>
            <p:cNvCxnSpPr/>
            <p:nvPr/>
          </p:nvCxnSpPr>
          <p:spPr bwMode="auto">
            <a:xfrm rot="5400000">
              <a:off x="2571809" y="2249107"/>
              <a:ext cx="798395" cy="1588"/>
            </a:xfrm>
            <a:prstGeom prst="line">
              <a:avLst/>
            </a:prstGeom>
            <a:ln w="28575">
              <a:prstDash val="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2FBB8E2-10D9-754D-9CE4-834F9E69D1FF}"/>
                </a:ext>
              </a:extLst>
            </p:cNvPr>
            <p:cNvSpPr txBox="1"/>
            <p:nvPr/>
          </p:nvSpPr>
          <p:spPr>
            <a:xfrm>
              <a:off x="1723448" y="1762185"/>
              <a:ext cx="821101" cy="2942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i="1" dirty="0">
                  <a:solidFill>
                    <a:schemeClr val="bg2">
                      <a:lumMod val="10000"/>
                    </a:schemeClr>
                  </a:solidFill>
                </a:rPr>
                <a:t>Process1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7921835-B9EC-DA42-AEA1-FCE040AA9EF7}"/>
                </a:ext>
              </a:extLst>
            </p:cNvPr>
            <p:cNvCxnSpPr/>
            <p:nvPr/>
          </p:nvCxnSpPr>
          <p:spPr bwMode="auto">
            <a:xfrm rot="5400000">
              <a:off x="3942615" y="2250629"/>
              <a:ext cx="798395" cy="1588"/>
            </a:xfrm>
            <a:prstGeom prst="line">
              <a:avLst/>
            </a:prstGeom>
            <a:ln w="28575">
              <a:prstDash val="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598565F-5AC7-4549-9D8E-0A9F56A1BE2F}"/>
                </a:ext>
              </a:extLst>
            </p:cNvPr>
            <p:cNvSpPr txBox="1"/>
            <p:nvPr/>
          </p:nvSpPr>
          <p:spPr>
            <a:xfrm>
              <a:off x="3094254" y="1763708"/>
              <a:ext cx="821101" cy="2942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i="1" dirty="0">
                  <a:solidFill>
                    <a:schemeClr val="bg2">
                      <a:lumMod val="10000"/>
                    </a:schemeClr>
                  </a:solidFill>
                </a:rPr>
                <a:t>Process2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1D73AE3-EB24-794A-ABCA-DFEEE9B1439E}"/>
                </a:ext>
              </a:extLst>
            </p:cNvPr>
            <p:cNvCxnSpPr/>
            <p:nvPr/>
          </p:nvCxnSpPr>
          <p:spPr bwMode="auto">
            <a:xfrm rot="5400000">
              <a:off x="5311832" y="2254414"/>
              <a:ext cx="798395" cy="1588"/>
            </a:xfrm>
            <a:prstGeom prst="line">
              <a:avLst/>
            </a:prstGeom>
            <a:ln w="28575">
              <a:prstDash val="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E17E767-FEE9-2143-91BB-53E8D6D99433}"/>
                </a:ext>
              </a:extLst>
            </p:cNvPr>
            <p:cNvSpPr txBox="1"/>
            <p:nvPr/>
          </p:nvSpPr>
          <p:spPr>
            <a:xfrm>
              <a:off x="4454378" y="1757531"/>
              <a:ext cx="821101" cy="2942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i="1" dirty="0">
                  <a:solidFill>
                    <a:schemeClr val="bg2">
                      <a:lumMod val="10000"/>
                    </a:schemeClr>
                  </a:solidFill>
                </a:rPr>
                <a:t>Process3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EED8D86-AB95-F344-8835-B8FAA6B5B73D}"/>
                </a:ext>
              </a:extLst>
            </p:cNvPr>
            <p:cNvSpPr txBox="1"/>
            <p:nvPr/>
          </p:nvSpPr>
          <p:spPr>
            <a:xfrm>
              <a:off x="5831099" y="1757531"/>
              <a:ext cx="821101" cy="2942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i="1" dirty="0">
                  <a:solidFill>
                    <a:schemeClr val="bg2">
                      <a:lumMod val="10000"/>
                    </a:schemeClr>
                  </a:solidFill>
                </a:rPr>
                <a:t>Process4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4C308DC-3295-6A40-B3A0-B4389AB03BAD}"/>
              </a:ext>
            </a:extLst>
          </p:cNvPr>
          <p:cNvGrpSpPr/>
          <p:nvPr/>
        </p:nvGrpSpPr>
        <p:grpSpPr>
          <a:xfrm>
            <a:off x="6861440" y="2370506"/>
            <a:ext cx="893244" cy="457504"/>
            <a:chOff x="4536625" y="2591447"/>
            <a:chExt cx="1371600" cy="702510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A80EAAC-22A0-2D41-9AD0-268D4367B3D8}"/>
                </a:ext>
              </a:extLst>
            </p:cNvPr>
            <p:cNvSpPr/>
            <p:nvPr/>
          </p:nvSpPr>
          <p:spPr bwMode="auto">
            <a:xfrm>
              <a:off x="4536625" y="2925467"/>
              <a:ext cx="457200" cy="36849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cs typeface="Arial" charset="0"/>
                </a:rPr>
                <a:t>1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C1724C4-991F-5742-82FE-784CD1FD5024}"/>
                </a:ext>
              </a:extLst>
            </p:cNvPr>
            <p:cNvSpPr/>
            <p:nvPr/>
          </p:nvSpPr>
          <p:spPr bwMode="auto">
            <a:xfrm>
              <a:off x="4993825" y="2925467"/>
              <a:ext cx="457200" cy="36849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cs typeface="Arial" charset="0"/>
                </a:rPr>
                <a:t>3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DDEF4665-AB3D-504B-AEED-CD9571FE905A}"/>
                </a:ext>
              </a:extLst>
            </p:cNvPr>
            <p:cNvSpPr/>
            <p:nvPr/>
          </p:nvSpPr>
          <p:spPr bwMode="auto">
            <a:xfrm>
              <a:off x="5451025" y="2925467"/>
              <a:ext cx="457200" cy="36849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cs typeface="Arial" charset="0"/>
                </a:rPr>
                <a:t>5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3C112A1-0026-ED4E-8EDC-58B508DFC88C}"/>
                </a:ext>
              </a:extLst>
            </p:cNvPr>
            <p:cNvSpPr txBox="1"/>
            <p:nvPr/>
          </p:nvSpPr>
          <p:spPr>
            <a:xfrm>
              <a:off x="5027611" y="2591447"/>
              <a:ext cx="857079" cy="3071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i="1" dirty="0">
                  <a:solidFill>
                    <a:schemeClr val="bg2">
                      <a:lumMod val="10000"/>
                    </a:schemeClr>
                  </a:solidFill>
                </a:rPr>
                <a:t>Process3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6F60E51-BA12-6148-9A60-B4F77D33357C}"/>
              </a:ext>
            </a:extLst>
          </p:cNvPr>
          <p:cNvGrpSpPr/>
          <p:nvPr/>
        </p:nvGrpSpPr>
        <p:grpSpPr>
          <a:xfrm>
            <a:off x="7989535" y="2361047"/>
            <a:ext cx="928375" cy="469358"/>
            <a:chOff x="6400007" y="2573246"/>
            <a:chExt cx="1425545" cy="720712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A1EFD3C-0EFD-E341-9F9D-6DE3D2B8C0BD}"/>
                </a:ext>
              </a:extLst>
            </p:cNvPr>
            <p:cNvSpPr/>
            <p:nvPr/>
          </p:nvSpPr>
          <p:spPr bwMode="auto">
            <a:xfrm>
              <a:off x="6400007" y="2925468"/>
              <a:ext cx="457200" cy="36849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chemeClr val="bg1"/>
                  </a:solidFill>
                </a:rPr>
                <a:t>13</a:t>
              </a:r>
              <a:endParaRPr kumimoji="0" lang="en-US" sz="7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0F5A5D8-05F8-1046-9B7C-B969EE661F24}"/>
                </a:ext>
              </a:extLst>
            </p:cNvPr>
            <p:cNvSpPr/>
            <p:nvPr/>
          </p:nvSpPr>
          <p:spPr bwMode="auto">
            <a:xfrm>
              <a:off x="6857207" y="2925468"/>
              <a:ext cx="457200" cy="36849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chemeClr val="bg1"/>
                  </a:solidFill>
                </a:rPr>
                <a:t>24</a:t>
              </a:r>
              <a:endParaRPr kumimoji="0" lang="en-US" sz="7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8C06DFA-541C-F94E-8787-A017F4B90647}"/>
                </a:ext>
              </a:extLst>
            </p:cNvPr>
            <p:cNvSpPr/>
            <p:nvPr/>
          </p:nvSpPr>
          <p:spPr bwMode="auto">
            <a:xfrm>
              <a:off x="7314407" y="2925468"/>
              <a:ext cx="457200" cy="36849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700" dirty="0">
                  <a:solidFill>
                    <a:schemeClr val="bg1"/>
                  </a:solidFill>
                </a:rPr>
                <a:t>30</a:t>
              </a:r>
              <a:endParaRPr kumimoji="0" lang="en-US" sz="7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Arial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A0DC3C6B-9F95-B142-BFC9-49E7EEB1761A}"/>
                </a:ext>
              </a:extLst>
            </p:cNvPr>
            <p:cNvSpPr txBox="1"/>
            <p:nvPr/>
          </p:nvSpPr>
          <p:spPr>
            <a:xfrm>
              <a:off x="6968473" y="2573246"/>
              <a:ext cx="857079" cy="3071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i="1" dirty="0">
                  <a:solidFill>
                    <a:schemeClr val="bg2">
                      <a:lumMod val="10000"/>
                    </a:schemeClr>
                  </a:solidFill>
                </a:rPr>
                <a:t>Process4</a:t>
              </a:r>
            </a:p>
          </p:txBody>
        </p:sp>
      </p:grpSp>
      <p:sp>
        <p:nvSpPr>
          <p:cNvPr id="78" name="Content Placeholder 3">
            <a:extLst>
              <a:ext uri="{FF2B5EF4-FFF2-40B4-BE49-F238E27FC236}">
                <a16:creationId xmlns:a16="http://schemas.microsoft.com/office/drawing/2014/main" id="{989CAFD5-3925-4C49-9DC6-DB5A77FE832A}"/>
              </a:ext>
            </a:extLst>
          </p:cNvPr>
          <p:cNvSpPr txBox="1">
            <a:spLocks/>
          </p:cNvSpPr>
          <p:nvPr/>
        </p:nvSpPr>
        <p:spPr>
          <a:xfrm>
            <a:off x="455612" y="272482"/>
            <a:ext cx="5859729" cy="4526601"/>
          </a:xfrm>
          <a:prstGeom prst="rect">
            <a:avLst/>
          </a:prstGeom>
        </p:spPr>
        <p:txBody>
          <a:bodyPr vert="horz" lIns="0" tIns="0" rIns="0" bIns="0" numCol="1" rtlCol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CN" sz="1150" b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[...snip...]</a:t>
            </a:r>
            <a:br>
              <a:rPr lang="en-US" altLang="zh-CN" sz="1150" b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150" b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 rank, size, numbers[100];</a:t>
            </a:r>
            <a:br>
              <a:rPr lang="en-US" sz="1150" b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br>
              <a:rPr lang="en-US" sz="1150" b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150" b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MPI_Comm_rank(MPI_COMM_WORLD, &amp;rank);</a:t>
            </a:r>
            <a:br>
              <a:rPr lang="en-US" sz="1150" b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150" b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MPI_Comm_size(MPI_COMM_WORLD, &amp;size);</a:t>
            </a:r>
            <a:br>
              <a:rPr lang="en-US" sz="1150" b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br>
              <a:rPr lang="en-US" sz="1150" b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150" b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if (rank == 0) {</a:t>
            </a:r>
            <a:br>
              <a:rPr lang="en-US" sz="1150" b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150" b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for (i = 1; i &lt; size; i++)</a:t>
            </a:r>
            <a:br>
              <a:rPr lang="en-US" sz="1150" b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150" b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	MPI_Send(&amp;numbers[(100/size)*i], (100/size), …, i, …);</a:t>
            </a:r>
            <a:br>
              <a:rPr lang="en-US" sz="1150" b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150" b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else</a:t>
            </a:r>
            <a:br>
              <a:rPr lang="en-US" sz="1150" b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150" b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MPI_Recv(&amp;numbers[0], (100/size), …);</a:t>
            </a:r>
            <a:br>
              <a:rPr lang="en-US" sz="1150" b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br>
              <a:rPr lang="en-US" sz="1150" b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150" b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sort_numbers(numbers, (100/size));</a:t>
            </a:r>
            <a:br>
              <a:rPr lang="en-US" sz="1150" b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br>
              <a:rPr lang="en-US" sz="1150" b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150" b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if (rank == 0) {</a:t>
            </a:r>
            <a:br>
              <a:rPr lang="en-US" sz="1150" b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150" b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for (i = 1; i &lt; size; i++)</a:t>
            </a:r>
            <a:br>
              <a:rPr lang="en-US" sz="1150" b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150" b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	MPI_Recv(&amp;numbers[(100/size)*i], (100/size), …, i, …);</a:t>
            </a:r>
            <a:br>
              <a:rPr lang="en-US" sz="1150" b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150" b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else</a:t>
            </a:r>
            <a:br>
              <a:rPr lang="en-US" sz="1150" b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150" b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MPI_Send(&amp;numbers[0], (100/size), …);</a:t>
            </a:r>
            <a:br>
              <a:rPr lang="en-US" sz="1150" b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br>
              <a:rPr lang="en-US" sz="1150" b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150" b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combine_arrays(&amp;numbers[0], &amp;numbers[(100/size)], (100/size));</a:t>
            </a:r>
            <a:br>
              <a:rPr lang="en-US" sz="1150" b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altLang="zh-CN" sz="1150" b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[...snip...]</a:t>
            </a:r>
            <a:endParaRPr lang="en-US" sz="1150" b="1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256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EF7DC9-5530-3247-B795-7A359E7D0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25A849-1E98-4447-BB04-AF3FF2C8D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9799" y="308848"/>
            <a:ext cx="2665413" cy="868680"/>
          </a:xfrm>
        </p:spPr>
        <p:txBody>
          <a:bodyPr/>
          <a:lstStyle/>
          <a:p>
            <a:r>
              <a:rPr lang="en-US" dirty="0"/>
              <a:t>How Would This Look in Code?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074FF5-8424-B24F-A455-62F4334EB90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5612" y="272482"/>
            <a:ext cx="5859729" cy="4526601"/>
          </a:xfrm>
        </p:spPr>
        <p:txBody>
          <a:bodyPr numCol="1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11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[...snip...]</a:t>
            </a:r>
            <a:br>
              <a:rPr lang="en-US" altLang="zh-CN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15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sz="11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rank, size, numbers[100];</a:t>
            </a:r>
            <a:b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b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15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MPI_Comm_rank</a:t>
            </a:r>
            <a: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(MPI_COMM_WORLD, &amp;rank);</a:t>
            </a:r>
            <a:b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15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MPI_Comm_size</a:t>
            </a:r>
            <a: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(MPI_COMM_WORLD, &amp;size);</a:t>
            </a:r>
            <a:b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b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if (rank == 0) {</a:t>
            </a:r>
            <a:b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for (</a:t>
            </a:r>
            <a:r>
              <a:rPr lang="en-US" sz="115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= 1; </a:t>
            </a:r>
            <a:r>
              <a:rPr lang="en-US" sz="115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&lt; size; </a:t>
            </a:r>
            <a:r>
              <a:rPr lang="en-US" sz="115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++)</a:t>
            </a:r>
            <a:b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	</a:t>
            </a:r>
            <a:r>
              <a:rPr lang="en-US" sz="115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MPI_Send</a:t>
            </a:r>
            <a: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(&amp;numbers[(100/size)*</a:t>
            </a:r>
            <a:r>
              <a:rPr lang="en-US" sz="115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], (100/size), …, </a:t>
            </a:r>
            <a:r>
              <a:rPr lang="en-US" sz="115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…);</a:t>
            </a:r>
            <a:b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else</a:t>
            </a:r>
            <a:b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US" sz="115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MPI_Recv</a:t>
            </a:r>
            <a: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(&amp;numbers[0], (100/size), …);</a:t>
            </a:r>
            <a:b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b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15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sort_numbers</a:t>
            </a:r>
            <a:r>
              <a:rPr lang="en-US" sz="11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(numbers, (100/size));</a:t>
            </a:r>
            <a:b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b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if (rank == 0) {</a:t>
            </a:r>
            <a:b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for (</a:t>
            </a:r>
            <a:r>
              <a:rPr lang="en-US" sz="115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= 1; </a:t>
            </a:r>
            <a:r>
              <a:rPr lang="en-US" sz="115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&lt; size; </a:t>
            </a:r>
            <a:r>
              <a:rPr lang="en-US" sz="115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++)</a:t>
            </a:r>
            <a:b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	</a:t>
            </a:r>
            <a:r>
              <a:rPr lang="en-US" sz="115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MPI_Recv</a:t>
            </a:r>
            <a: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(&amp;numbers[(100/size)*</a:t>
            </a:r>
            <a:r>
              <a:rPr lang="en-US" sz="115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], (100/size), …, </a:t>
            </a:r>
            <a:r>
              <a:rPr lang="en-US" sz="115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…);</a:t>
            </a:r>
            <a:b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else</a:t>
            </a:r>
            <a:b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US" sz="115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MPI_Send</a:t>
            </a:r>
            <a: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(&amp;numbers[0], (100/size), …);</a:t>
            </a:r>
            <a:b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b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15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combine_arrays</a:t>
            </a:r>
            <a:r>
              <a:rPr lang="en-US" sz="11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(&amp;numbers[0], &amp;numbers[(100/size)], (100/size));</a:t>
            </a:r>
            <a:br>
              <a:rPr lang="en-US" sz="115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altLang="zh-CN" sz="11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[...snip...]</a:t>
            </a:r>
            <a:endParaRPr lang="en-US" sz="1150" b="1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29C2B-59EF-454B-B649-A322381CB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0CDD4C-1565-004D-88A1-48AA8C37038E}"/>
              </a:ext>
            </a:extLst>
          </p:cNvPr>
          <p:cNvGrpSpPr/>
          <p:nvPr/>
        </p:nvGrpSpPr>
        <p:grpSpPr>
          <a:xfrm>
            <a:off x="3725842" y="841571"/>
            <a:ext cx="5159187" cy="581292"/>
            <a:chOff x="2591634" y="725109"/>
            <a:chExt cx="5159187" cy="581292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53F3D792-20EC-1B42-8179-B402A2FFD984}"/>
                </a:ext>
              </a:extLst>
            </p:cNvPr>
            <p:cNvSpPr/>
            <p:nvPr/>
          </p:nvSpPr>
          <p:spPr>
            <a:xfrm>
              <a:off x="5371762" y="1055548"/>
              <a:ext cx="2379059" cy="250853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Get my rank and size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6A7B607-A33E-F348-B6A4-B8102541B486}"/>
                </a:ext>
              </a:extLst>
            </p:cNvPr>
            <p:cNvCxnSpPr>
              <a:cxnSpLocks/>
            </p:cNvCxnSpPr>
            <p:nvPr/>
          </p:nvCxnSpPr>
          <p:spPr>
            <a:xfrm>
              <a:off x="2591634" y="725109"/>
              <a:ext cx="0" cy="367468"/>
            </a:xfrm>
            <a:prstGeom prst="lin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BFEF308-B988-BE4E-9847-467C62DA61CC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H="1" flipV="1">
              <a:off x="2591634" y="920784"/>
              <a:ext cx="2780128" cy="26019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1D4129-AFB0-0249-A66D-B80AC82C781B}"/>
              </a:ext>
            </a:extLst>
          </p:cNvPr>
          <p:cNvGrpSpPr/>
          <p:nvPr/>
        </p:nvGrpSpPr>
        <p:grpSpPr>
          <a:xfrm>
            <a:off x="6109417" y="1507111"/>
            <a:ext cx="2775612" cy="1220284"/>
            <a:chOff x="4975209" y="1390649"/>
            <a:chExt cx="2775612" cy="1220284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644E1824-E5D7-204B-944B-3EAFC301B9B8}"/>
                </a:ext>
              </a:extLst>
            </p:cNvPr>
            <p:cNvSpPr/>
            <p:nvPr/>
          </p:nvSpPr>
          <p:spPr>
            <a:xfrm>
              <a:off x="5374226" y="1742433"/>
              <a:ext cx="2376595" cy="868500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Distribute the initial values from rank 0 to all ranks.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E445CA0-7D9D-8447-B592-512F17546B2C}"/>
                </a:ext>
              </a:extLst>
            </p:cNvPr>
            <p:cNvCxnSpPr>
              <a:cxnSpLocks/>
            </p:cNvCxnSpPr>
            <p:nvPr/>
          </p:nvCxnSpPr>
          <p:spPr>
            <a:xfrm>
              <a:off x="4975209" y="1390649"/>
              <a:ext cx="0" cy="975440"/>
            </a:xfrm>
            <a:prstGeom prst="lin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1B3632C-2F40-3C4A-A1F1-F19D7ED7B56C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 flipV="1">
              <a:off x="4975209" y="2072849"/>
              <a:ext cx="399017" cy="10383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5A1045-9A9A-3447-BD80-12C983AEF59A}"/>
              </a:ext>
            </a:extLst>
          </p:cNvPr>
          <p:cNvGrpSpPr/>
          <p:nvPr/>
        </p:nvGrpSpPr>
        <p:grpSpPr>
          <a:xfrm>
            <a:off x="6109417" y="3002542"/>
            <a:ext cx="2775612" cy="1087143"/>
            <a:chOff x="4975209" y="3116349"/>
            <a:chExt cx="2775612" cy="1087143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8F3DCC2A-E0B6-274D-BB06-1683A6F80B3C}"/>
                </a:ext>
              </a:extLst>
            </p:cNvPr>
            <p:cNvSpPr/>
            <p:nvPr/>
          </p:nvSpPr>
          <p:spPr>
            <a:xfrm>
              <a:off x="5371762" y="3334992"/>
              <a:ext cx="2379059" cy="868500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Send the results of the sort back from all ranks to rank 0.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A27B971-6B6D-6347-AA4E-91E664993985}"/>
                </a:ext>
              </a:extLst>
            </p:cNvPr>
            <p:cNvCxnSpPr>
              <a:cxnSpLocks/>
            </p:cNvCxnSpPr>
            <p:nvPr/>
          </p:nvCxnSpPr>
          <p:spPr>
            <a:xfrm>
              <a:off x="4975209" y="3116349"/>
              <a:ext cx="0" cy="1003774"/>
            </a:xfrm>
            <a:prstGeom prst="lin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4768CF6-1E99-D440-ABD9-C39C0C2D667C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 flipV="1">
              <a:off x="4975209" y="3607375"/>
              <a:ext cx="396553" cy="16186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04019DD-AF23-7E4C-90B2-94B33E957D47}"/>
              </a:ext>
            </a:extLst>
          </p:cNvPr>
          <p:cNvSpPr/>
          <p:nvPr/>
        </p:nvSpPr>
        <p:spPr>
          <a:xfrm>
            <a:off x="2932006" y="4464512"/>
            <a:ext cx="5931436" cy="469844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Start thinking now about why this is might be slow</a:t>
            </a:r>
          </a:p>
        </p:txBody>
      </p:sp>
    </p:spTree>
    <p:extLst>
      <p:ext uri="{BB962C8B-B14F-4D97-AF65-F5344CB8AC3E}">
        <p14:creationId xmlns:p14="http://schemas.microsoft.com/office/powerpoint/2010/main" val="35591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9CBAF7-E9B0-CB45-BFB1-1BEF4FAFB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055C98-DFDA-7240-B1AF-F645BDD7C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Have We Seen Here?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9E404F-D78C-6945-AF59-4F692983BF3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MPI_INIT / MPI_FINALIZE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 up and tear down the innards of MPI</a:t>
            </a:r>
          </a:p>
          <a:p>
            <a:r>
              <a:rPr lang="en-US" dirty="0"/>
              <a:t>MPI_COMM_RANK / MPI_COMM_SIZE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Get the size of my job and my rank (ID) within it</a:t>
            </a:r>
          </a:p>
          <a:p>
            <a:r>
              <a:rPr lang="en-US" dirty="0"/>
              <a:t>MPI_SEND / MPI_RECV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 some basic communication between MPI ranks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7D2C4-7471-7949-B10C-B336A5C4F0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250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840DE8-D219-8A4A-9B0D-8CCC4F9E0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CEC681-C7E6-2942-B9DA-46E980A7E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B9FADA-15A1-FE4B-9899-EDD7A802D56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Wesley Bland, Senior Software Development Engineer, Intel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Working on Open Source Enabling for MPICH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Participant in the MPI Forum, Chair of the Fault Tolerance Working Group</a:t>
            </a:r>
          </a:p>
          <a:p>
            <a:r>
              <a:rPr lang="en-US" dirty="0"/>
              <a:t>Previously worked at Argonne National Laboratory (Chicago, IL)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Worked on team developing MPICH</a:t>
            </a:r>
          </a:p>
          <a:p>
            <a:r>
              <a:rPr lang="en-US" dirty="0"/>
              <a:t>PhD from The University of Tennessee, Knoxville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Worked on MPI Fault Tolerance (allow big applications to run even when the computer breaks)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A2C31-A155-B44C-8160-8B92EF278D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59886E-F1A6-A041-AFF5-CC89F9796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094" y="2507837"/>
            <a:ext cx="1077838" cy="1077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EE4056-B9BE-9240-9297-5188B859F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456" y="743188"/>
            <a:ext cx="2109496" cy="98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13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60AD78-1488-7244-8C7D-2F1229B32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90371B-104E-EF42-AA7C-8A7431150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Take a Closer Look at MPI_SEND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457B36-919D-8743-A6B2-CE7CC01CA21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5612" y="1203325"/>
            <a:ext cx="3739315" cy="3425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MPI_Send</a:t>
            </a: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b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const</a:t>
            </a: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void *</a:t>
            </a:r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buf</a:t>
            </a: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  <a:b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count, </a:t>
            </a:r>
            <a:b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MPI_Datatype</a:t>
            </a: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datatype, </a:t>
            </a:r>
            <a:b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dest</a:t>
            </a: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  <a:b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tag, </a:t>
            </a:r>
            <a:b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MPI_Comm</a:t>
            </a: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comm</a:t>
            </a:r>
            <a:b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CF781-3E16-654A-8E38-70319DB502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B7241FB-31E7-6744-8DA5-3D68491E7565}"/>
              </a:ext>
            </a:extLst>
          </p:cNvPr>
          <p:cNvSpPr/>
          <p:nvPr/>
        </p:nvSpPr>
        <p:spPr>
          <a:xfrm>
            <a:off x="6019800" y="1438742"/>
            <a:ext cx="2865229" cy="30213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Pointer to the data buffer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210D432-AAE8-4949-AF6A-419D91A60E1F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3120272" y="1589810"/>
            <a:ext cx="2899528" cy="2484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24E56FA-47E1-E240-8BCC-79578B0B54CB}"/>
              </a:ext>
            </a:extLst>
          </p:cNvPr>
          <p:cNvSpPr/>
          <p:nvPr/>
        </p:nvSpPr>
        <p:spPr>
          <a:xfrm>
            <a:off x="6019800" y="1900158"/>
            <a:ext cx="2865229" cy="851834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Description of the data buffer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9B74DD2-DD89-7D4C-BC2D-DCA4D84C30B6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3977350" y="2326075"/>
            <a:ext cx="2042450" cy="2003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01B0EB-4F95-6E43-A841-E999CB0D682B}"/>
              </a:ext>
            </a:extLst>
          </p:cNvPr>
          <p:cNvCxnSpPr>
            <a:cxnSpLocks/>
          </p:cNvCxnSpPr>
          <p:nvPr/>
        </p:nvCxnSpPr>
        <p:spPr>
          <a:xfrm>
            <a:off x="3977350" y="2166849"/>
            <a:ext cx="0" cy="678098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62A609B-744F-DC46-9720-F1E22375A42C}"/>
              </a:ext>
            </a:extLst>
          </p:cNvPr>
          <p:cNvSpPr/>
          <p:nvPr/>
        </p:nvSpPr>
        <p:spPr>
          <a:xfrm>
            <a:off x="6019799" y="2899899"/>
            <a:ext cx="2865229" cy="536697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Rank of message destination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950BC97-AA17-DA4D-A664-A7EA8242A6F4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2168165" y="3091992"/>
            <a:ext cx="3851634" cy="762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9D7CFE4-8B7C-0449-8BD6-2A848EF68357}"/>
              </a:ext>
            </a:extLst>
          </p:cNvPr>
          <p:cNvSpPr/>
          <p:nvPr/>
        </p:nvSpPr>
        <p:spPr>
          <a:xfrm>
            <a:off x="6019799" y="3592516"/>
            <a:ext cx="2865229" cy="575223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Tag to differentiate messages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F3FDCCF-856D-B546-B760-7D5DB49B0920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2026763" y="3506771"/>
            <a:ext cx="3993036" cy="3733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6FEF62D-AD02-6845-9344-742DC3A8B064}"/>
              </a:ext>
            </a:extLst>
          </p:cNvPr>
          <p:cNvSpPr/>
          <p:nvPr/>
        </p:nvSpPr>
        <p:spPr>
          <a:xfrm>
            <a:off x="6019799" y="4364523"/>
            <a:ext cx="2865229" cy="270198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MPI Communicator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4C72355-1F09-E04F-B301-D498384D5FB1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2752627" y="3930977"/>
            <a:ext cx="3267172" cy="5686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27852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60AD78-1488-7244-8C7D-2F1229B32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90371B-104E-EF42-AA7C-8A7431150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Take a Closer Look at MPI_SEND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457B36-919D-8743-A6B2-CE7CC01CA21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5612" y="1203325"/>
            <a:ext cx="3739315" cy="3425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MPI_Send</a:t>
            </a: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b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const</a:t>
            </a: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void *</a:t>
            </a:r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buf</a:t>
            </a: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  <a:b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count, </a:t>
            </a:r>
            <a:b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MPI_Datatype</a:t>
            </a: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datatype, </a:t>
            </a:r>
            <a:b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dest</a:t>
            </a: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  <a:b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tag, </a:t>
            </a:r>
            <a:b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MPI_Comm</a:t>
            </a: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comm</a:t>
            </a:r>
            <a:b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CF781-3E16-654A-8E38-70319DB502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B7241FB-31E7-6744-8DA5-3D68491E7565}"/>
              </a:ext>
            </a:extLst>
          </p:cNvPr>
          <p:cNvSpPr/>
          <p:nvPr/>
        </p:nvSpPr>
        <p:spPr>
          <a:xfrm>
            <a:off x="6019800" y="1438742"/>
            <a:ext cx="2865229" cy="30213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Pointer to the data buffer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210D432-AAE8-4949-AF6A-419D91A60E1F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3120272" y="1589810"/>
            <a:ext cx="2899528" cy="2484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24E56FA-47E1-E240-8BCC-79578B0B54CB}"/>
              </a:ext>
            </a:extLst>
          </p:cNvPr>
          <p:cNvSpPr/>
          <p:nvPr/>
        </p:nvSpPr>
        <p:spPr>
          <a:xfrm>
            <a:off x="6019800" y="1900158"/>
            <a:ext cx="2865229" cy="851834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Description of the data buffer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9B74DD2-DD89-7D4C-BC2D-DCA4D84C30B6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3977350" y="2326075"/>
            <a:ext cx="2042450" cy="2003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01B0EB-4F95-6E43-A841-E999CB0D682B}"/>
              </a:ext>
            </a:extLst>
          </p:cNvPr>
          <p:cNvCxnSpPr>
            <a:cxnSpLocks/>
          </p:cNvCxnSpPr>
          <p:nvPr/>
        </p:nvCxnSpPr>
        <p:spPr>
          <a:xfrm>
            <a:off x="3977350" y="2166849"/>
            <a:ext cx="0" cy="678098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62A609B-744F-DC46-9720-F1E22375A42C}"/>
              </a:ext>
            </a:extLst>
          </p:cNvPr>
          <p:cNvSpPr/>
          <p:nvPr/>
        </p:nvSpPr>
        <p:spPr>
          <a:xfrm>
            <a:off x="6019799" y="2899899"/>
            <a:ext cx="2865229" cy="536697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Rank of message destination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950BC97-AA17-DA4D-A664-A7EA8242A6F4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2168165" y="3091992"/>
            <a:ext cx="3851634" cy="762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9D7CFE4-8B7C-0449-8BD6-2A848EF68357}"/>
              </a:ext>
            </a:extLst>
          </p:cNvPr>
          <p:cNvSpPr/>
          <p:nvPr/>
        </p:nvSpPr>
        <p:spPr>
          <a:xfrm>
            <a:off x="6019799" y="3592516"/>
            <a:ext cx="2865229" cy="575223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Tag to differentiate messages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F3FDCCF-856D-B546-B760-7D5DB49B0920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2026763" y="3506771"/>
            <a:ext cx="3993036" cy="3733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6FEF62D-AD02-6845-9344-742DC3A8B064}"/>
              </a:ext>
            </a:extLst>
          </p:cNvPr>
          <p:cNvSpPr/>
          <p:nvPr/>
        </p:nvSpPr>
        <p:spPr>
          <a:xfrm>
            <a:off x="6019799" y="4364523"/>
            <a:ext cx="2865229" cy="270198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MPI Communicator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4C72355-1F09-E04F-B301-D498384D5FB1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2752627" y="3930977"/>
            <a:ext cx="3267172" cy="5686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041532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84D5BE-D741-0B4A-80EA-8736DFB94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853A78-4E22-2242-9F48-78DD8E507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MPI Communicator?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7BB3D3B-706B-0A42-8235-201D68C9E85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950180" y="141297"/>
            <a:ext cx="2055772" cy="1574721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D4B45-C626-A849-B91A-8BFD8DC62D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9F7929F-333C-1E48-AC34-278CBA84E9EB}"/>
              </a:ext>
            </a:extLst>
          </p:cNvPr>
          <p:cNvSpPr txBox="1">
            <a:spLocks/>
          </p:cNvSpPr>
          <p:nvPr/>
        </p:nvSpPr>
        <p:spPr>
          <a:xfrm>
            <a:off x="455612" y="1203325"/>
            <a:ext cx="5475849" cy="3425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Groups of MPI processes that can talk to each 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Start with </a:t>
            </a:r>
            <a:r>
              <a:rPr lang="en-US" b="1" dirty="0"/>
              <a:t>MPI_COMM_WORLD </a:t>
            </a:r>
            <a:r>
              <a:rPr lang="en-US" dirty="0"/>
              <a:t>that includes everyone that started with your job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divide </a:t>
            </a:r>
            <a:r>
              <a:rPr lang="en-US" b="1" dirty="0"/>
              <a:t>MPI_COMM_WORLD</a:t>
            </a:r>
            <a:r>
              <a:rPr lang="en-US" dirty="0"/>
              <a:t> to be smaller communicators like </a:t>
            </a:r>
            <a:r>
              <a:rPr lang="en-US" b="1" dirty="0">
                <a:solidFill>
                  <a:srgbClr val="F83308"/>
                </a:solidFill>
              </a:rPr>
              <a:t>comm1</a:t>
            </a:r>
            <a:r>
              <a:rPr lang="en-US" dirty="0"/>
              <a:t>, </a:t>
            </a:r>
            <a:r>
              <a:rPr lang="en-US" b="1" dirty="0">
                <a:solidFill>
                  <a:srgbClr val="00B050"/>
                </a:solidFill>
              </a:rPr>
              <a:t>comm2</a:t>
            </a:r>
            <a:r>
              <a:rPr lang="en-US" b="1" dirty="0"/>
              <a:t>, </a:t>
            </a:r>
            <a:r>
              <a:rPr lang="en-US" b="1" dirty="0">
                <a:solidFill>
                  <a:srgbClr val="7030A0"/>
                </a:solidFill>
              </a:rPr>
              <a:t>comm3</a:t>
            </a:r>
            <a:r>
              <a:rPr lang="en-US" dirty="0"/>
              <a:t>.</a:t>
            </a:r>
          </a:p>
          <a:p>
            <a:r>
              <a:rPr lang="en-US" dirty="0"/>
              <a:t>Each process has a </a:t>
            </a:r>
            <a:r>
              <a:rPr lang="en-US" i="1" dirty="0"/>
              <a:t>rank</a:t>
            </a:r>
            <a:r>
              <a:rPr lang="en-US" dirty="0"/>
              <a:t> in each communicator</a:t>
            </a:r>
          </a:p>
          <a:p>
            <a:r>
              <a:rPr lang="en-US" dirty="0"/>
              <a:t>Each communicator has its own </a:t>
            </a:r>
            <a:r>
              <a:rPr lang="en-US" i="1" dirty="0"/>
              <a:t>size</a:t>
            </a:r>
          </a:p>
          <a:p>
            <a:r>
              <a:rPr lang="en-US" dirty="0"/>
              <a:t>Communicator could even be a copy of a previous communicator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2C12176-1F0D-6144-99D2-6D64024C5E70}"/>
              </a:ext>
            </a:extLst>
          </p:cNvPr>
          <p:cNvSpPr/>
          <p:nvPr/>
        </p:nvSpPr>
        <p:spPr bwMode="auto">
          <a:xfrm>
            <a:off x="6586918" y="2144548"/>
            <a:ext cx="2217218" cy="224356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EA53C7DD-81D8-2B4A-AF53-33E5A9BCD5FF}"/>
              </a:ext>
            </a:extLst>
          </p:cNvPr>
          <p:cNvSpPr/>
          <p:nvPr/>
        </p:nvSpPr>
        <p:spPr bwMode="auto">
          <a:xfrm>
            <a:off x="6728999" y="2324530"/>
            <a:ext cx="1933996" cy="54804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2EFEF5BC-B0A7-924D-9855-CE438A68DE77}"/>
              </a:ext>
            </a:extLst>
          </p:cNvPr>
          <p:cNvSpPr/>
          <p:nvPr/>
        </p:nvSpPr>
        <p:spPr bwMode="auto">
          <a:xfrm>
            <a:off x="6728999" y="2938263"/>
            <a:ext cx="1933996" cy="54804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9D334084-FE11-4A4F-960F-449FBACE65F4}"/>
              </a:ext>
            </a:extLst>
          </p:cNvPr>
          <p:cNvSpPr/>
          <p:nvPr/>
        </p:nvSpPr>
        <p:spPr bwMode="auto">
          <a:xfrm>
            <a:off x="6728999" y="3569837"/>
            <a:ext cx="1933996" cy="548049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4FC7F65-E440-EC45-A9B9-E5FFB615A674}"/>
              </a:ext>
            </a:extLst>
          </p:cNvPr>
          <p:cNvGrpSpPr/>
          <p:nvPr/>
        </p:nvGrpSpPr>
        <p:grpSpPr>
          <a:xfrm>
            <a:off x="6897246" y="2422407"/>
            <a:ext cx="1600200" cy="1600200"/>
            <a:chOff x="5845280" y="2161428"/>
            <a:chExt cx="1600200" cy="16002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3BD7E5C-2D02-CD4A-B4E7-853968600506}"/>
                </a:ext>
              </a:extLst>
            </p:cNvPr>
            <p:cNvSpPr/>
            <p:nvPr/>
          </p:nvSpPr>
          <p:spPr bwMode="auto">
            <a:xfrm>
              <a:off x="5845280" y="2161428"/>
              <a:ext cx="381000" cy="3810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chemeClr val="bg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0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BE7E223-0DD4-D149-BDF6-B06C31D83CD0}"/>
                </a:ext>
              </a:extLst>
            </p:cNvPr>
            <p:cNvSpPr/>
            <p:nvPr/>
          </p:nvSpPr>
          <p:spPr bwMode="auto">
            <a:xfrm>
              <a:off x="6454880" y="2161428"/>
              <a:ext cx="381000" cy="3810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chemeClr val="bg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1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CA335D-3257-154C-AE36-DDDBE9D751A8}"/>
                </a:ext>
              </a:extLst>
            </p:cNvPr>
            <p:cNvSpPr/>
            <p:nvPr/>
          </p:nvSpPr>
          <p:spPr bwMode="auto">
            <a:xfrm>
              <a:off x="7064480" y="2161428"/>
              <a:ext cx="381000" cy="3810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chemeClr val="bg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2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D06766F-9E2D-7C40-BD13-E60E88931FE3}"/>
                </a:ext>
              </a:extLst>
            </p:cNvPr>
            <p:cNvSpPr/>
            <p:nvPr/>
          </p:nvSpPr>
          <p:spPr bwMode="auto">
            <a:xfrm>
              <a:off x="5845280" y="2771028"/>
              <a:ext cx="381000" cy="3810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chemeClr val="bg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3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8B3FFB7-49BF-3240-95D9-D2AFA6B6B43F}"/>
                </a:ext>
              </a:extLst>
            </p:cNvPr>
            <p:cNvSpPr/>
            <p:nvPr/>
          </p:nvSpPr>
          <p:spPr bwMode="auto">
            <a:xfrm>
              <a:off x="6454880" y="2771028"/>
              <a:ext cx="381000" cy="3810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chemeClr val="bg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4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9183367-DBD3-6040-A6C1-D6C76A97CE86}"/>
                </a:ext>
              </a:extLst>
            </p:cNvPr>
            <p:cNvSpPr/>
            <p:nvPr/>
          </p:nvSpPr>
          <p:spPr bwMode="auto">
            <a:xfrm>
              <a:off x="7064480" y="2771028"/>
              <a:ext cx="381000" cy="3810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chemeClr val="bg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5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BC0839A-7741-2F42-AA4B-BD11317DE3C8}"/>
                </a:ext>
              </a:extLst>
            </p:cNvPr>
            <p:cNvSpPr/>
            <p:nvPr/>
          </p:nvSpPr>
          <p:spPr bwMode="auto">
            <a:xfrm>
              <a:off x="5845280" y="3380628"/>
              <a:ext cx="381000" cy="3810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chemeClr val="bg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6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EFA70E3-2277-D140-B675-725D7DC6E4A5}"/>
                </a:ext>
              </a:extLst>
            </p:cNvPr>
            <p:cNvSpPr/>
            <p:nvPr/>
          </p:nvSpPr>
          <p:spPr bwMode="auto">
            <a:xfrm>
              <a:off x="6454880" y="3380628"/>
              <a:ext cx="381000" cy="3810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chemeClr val="bg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7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59DA651-156B-964E-92BA-08233334607C}"/>
                </a:ext>
              </a:extLst>
            </p:cNvPr>
            <p:cNvSpPr/>
            <p:nvPr/>
          </p:nvSpPr>
          <p:spPr bwMode="auto">
            <a:xfrm>
              <a:off x="7064480" y="3380628"/>
              <a:ext cx="381000" cy="3810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chemeClr val="bg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8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B4EA21D-0243-374D-BCD8-4E37A215F2BE}"/>
              </a:ext>
            </a:extLst>
          </p:cNvPr>
          <p:cNvGrpSpPr/>
          <p:nvPr/>
        </p:nvGrpSpPr>
        <p:grpSpPr>
          <a:xfrm>
            <a:off x="6895427" y="2422407"/>
            <a:ext cx="1600200" cy="1600200"/>
            <a:chOff x="5845280" y="2161428"/>
            <a:chExt cx="1600200" cy="16002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F51ED73-94EF-C04E-81D5-6973251AC52A}"/>
                </a:ext>
              </a:extLst>
            </p:cNvPr>
            <p:cNvSpPr/>
            <p:nvPr/>
          </p:nvSpPr>
          <p:spPr bwMode="auto">
            <a:xfrm>
              <a:off x="5845280" y="2161428"/>
              <a:ext cx="381000" cy="3810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chemeClr val="bg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0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A7D8EF3-AB38-F34E-81DE-1AC7D2024C24}"/>
                </a:ext>
              </a:extLst>
            </p:cNvPr>
            <p:cNvSpPr/>
            <p:nvPr/>
          </p:nvSpPr>
          <p:spPr bwMode="auto">
            <a:xfrm>
              <a:off x="6454880" y="2161428"/>
              <a:ext cx="381000" cy="3810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chemeClr val="bg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1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9F3205C-58F7-D641-89CF-176A1E362747}"/>
                </a:ext>
              </a:extLst>
            </p:cNvPr>
            <p:cNvSpPr/>
            <p:nvPr/>
          </p:nvSpPr>
          <p:spPr bwMode="auto">
            <a:xfrm>
              <a:off x="7064480" y="2161428"/>
              <a:ext cx="381000" cy="3810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chemeClr val="bg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2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EA355E6-51D1-5340-A442-35B528AF0255}"/>
                </a:ext>
              </a:extLst>
            </p:cNvPr>
            <p:cNvSpPr/>
            <p:nvPr/>
          </p:nvSpPr>
          <p:spPr bwMode="auto">
            <a:xfrm>
              <a:off x="5845280" y="2771028"/>
              <a:ext cx="381000" cy="3810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chemeClr val="bg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0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AA751E86-BD02-ED43-95C3-DEA6EE75101F}"/>
                </a:ext>
              </a:extLst>
            </p:cNvPr>
            <p:cNvSpPr/>
            <p:nvPr/>
          </p:nvSpPr>
          <p:spPr bwMode="auto">
            <a:xfrm>
              <a:off x="6454880" y="2771028"/>
              <a:ext cx="381000" cy="3810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chemeClr val="bg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1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4151269-5E0D-834C-A605-B700A0263BA4}"/>
                </a:ext>
              </a:extLst>
            </p:cNvPr>
            <p:cNvSpPr/>
            <p:nvPr/>
          </p:nvSpPr>
          <p:spPr bwMode="auto">
            <a:xfrm>
              <a:off x="7064480" y="2771028"/>
              <a:ext cx="381000" cy="3810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chemeClr val="bg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2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C45992D-9221-E54F-9EE5-DAA006582B26}"/>
                </a:ext>
              </a:extLst>
            </p:cNvPr>
            <p:cNvSpPr/>
            <p:nvPr/>
          </p:nvSpPr>
          <p:spPr bwMode="auto">
            <a:xfrm>
              <a:off x="5845280" y="3380628"/>
              <a:ext cx="381000" cy="3810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chemeClr val="bg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0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E353CD83-8C1D-DF45-BD5D-A3C1E66953AF}"/>
                </a:ext>
              </a:extLst>
            </p:cNvPr>
            <p:cNvSpPr/>
            <p:nvPr/>
          </p:nvSpPr>
          <p:spPr bwMode="auto">
            <a:xfrm>
              <a:off x="6454880" y="3380628"/>
              <a:ext cx="381000" cy="3810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chemeClr val="bg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1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5558ACED-EF10-7E40-AA94-7CF00E07EF4B}"/>
                </a:ext>
              </a:extLst>
            </p:cNvPr>
            <p:cNvSpPr/>
            <p:nvPr/>
          </p:nvSpPr>
          <p:spPr bwMode="auto">
            <a:xfrm>
              <a:off x="7064480" y="3380628"/>
              <a:ext cx="381000" cy="3810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chemeClr val="bg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741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A84F00-139C-294F-9B1E-616E3253B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932" y="4808546"/>
            <a:ext cx="285020" cy="273844"/>
          </a:xfrm>
        </p:spPr>
        <p:txBody>
          <a:bodyPr/>
          <a:lstStyle/>
          <a:p>
            <a:fld id="{EE2556C5-CE8C-6547-B838-EA80C61A4AF7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F7B2D2-DF4D-1645-815C-31E630359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300756"/>
            <a:ext cx="8229600" cy="868680"/>
          </a:xfrm>
        </p:spPr>
        <p:txBody>
          <a:bodyPr/>
          <a:lstStyle/>
          <a:p>
            <a:r>
              <a:rPr lang="en-US" dirty="0"/>
              <a:t>How Do They Overlap?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3658D-A5CF-6C4B-80F8-B3BBCBFA0B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5363" y="4816351"/>
            <a:ext cx="2895600" cy="273844"/>
          </a:xfrm>
        </p:spPr>
        <p:txBody>
          <a:bodyPr/>
          <a:lstStyle/>
          <a:p>
            <a:r>
              <a:rPr lang="en-US" dirty="0"/>
              <a:t>Introduction to MPI, Argonne (06/26/2017)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1F64D0D-AA6F-9C4D-A9BF-E6DAB456824C}"/>
              </a:ext>
            </a:extLst>
          </p:cNvPr>
          <p:cNvSpPr/>
          <p:nvPr/>
        </p:nvSpPr>
        <p:spPr bwMode="auto">
          <a:xfrm>
            <a:off x="2939973" y="1934106"/>
            <a:ext cx="3505200" cy="3124200"/>
          </a:xfrm>
          <a:prstGeom prst="roundRect">
            <a:avLst/>
          </a:prstGeom>
          <a:solidFill>
            <a:schemeClr val="accent4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AD90227-9AF0-6146-9DA3-3AF749027F22}"/>
              </a:ext>
            </a:extLst>
          </p:cNvPr>
          <p:cNvSpPr/>
          <p:nvPr/>
        </p:nvSpPr>
        <p:spPr bwMode="auto">
          <a:xfrm>
            <a:off x="2939973" y="3228328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0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F3BAE06-E261-6C4B-9539-303E13C952B4}"/>
              </a:ext>
            </a:extLst>
          </p:cNvPr>
          <p:cNvSpPr/>
          <p:nvPr/>
        </p:nvSpPr>
        <p:spPr bwMode="auto">
          <a:xfrm>
            <a:off x="3475729" y="2910567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1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4F87E3F-129E-F54D-B184-249911B61A2A}"/>
              </a:ext>
            </a:extLst>
          </p:cNvPr>
          <p:cNvSpPr/>
          <p:nvPr/>
        </p:nvSpPr>
        <p:spPr bwMode="auto">
          <a:xfrm>
            <a:off x="4029552" y="2551169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2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1FF4FB5-7B52-9F47-8071-79780624A3D6}"/>
              </a:ext>
            </a:extLst>
          </p:cNvPr>
          <p:cNvSpPr/>
          <p:nvPr/>
        </p:nvSpPr>
        <p:spPr bwMode="auto">
          <a:xfrm>
            <a:off x="4537027" y="2280544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3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23C4D68-C5D3-E740-BDD8-03EF2FF4D965}"/>
              </a:ext>
            </a:extLst>
          </p:cNvPr>
          <p:cNvSpPr/>
          <p:nvPr/>
        </p:nvSpPr>
        <p:spPr bwMode="auto">
          <a:xfrm>
            <a:off x="3397173" y="3560229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4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EC9416-C426-5945-AB8C-D088150E4E33}"/>
              </a:ext>
            </a:extLst>
          </p:cNvPr>
          <p:cNvSpPr/>
          <p:nvPr/>
        </p:nvSpPr>
        <p:spPr bwMode="auto">
          <a:xfrm>
            <a:off x="3951782" y="3185515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5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1C119A7-33B4-7047-8682-10193D28B160}"/>
              </a:ext>
            </a:extLst>
          </p:cNvPr>
          <p:cNvSpPr/>
          <p:nvPr/>
        </p:nvSpPr>
        <p:spPr bwMode="auto">
          <a:xfrm>
            <a:off x="4522105" y="2843399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6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C211EB6-0DAC-D943-8F52-8AE76907F886}"/>
              </a:ext>
            </a:extLst>
          </p:cNvPr>
          <p:cNvSpPr/>
          <p:nvPr/>
        </p:nvSpPr>
        <p:spPr bwMode="auto">
          <a:xfrm>
            <a:off x="5072783" y="2548422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7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C1C6947-E204-2C48-BE6B-0113900C8D1F}"/>
              </a:ext>
            </a:extLst>
          </p:cNvPr>
          <p:cNvSpPr/>
          <p:nvPr/>
        </p:nvSpPr>
        <p:spPr bwMode="auto">
          <a:xfrm>
            <a:off x="3856729" y="3842247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8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9547DA9-A0D1-544A-966E-4A3926A44228}"/>
              </a:ext>
            </a:extLst>
          </p:cNvPr>
          <p:cNvSpPr/>
          <p:nvPr/>
        </p:nvSpPr>
        <p:spPr bwMode="auto">
          <a:xfrm>
            <a:off x="4392485" y="3496206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9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CDB5589-CA52-4845-8A9C-38BA832FA3C1}"/>
              </a:ext>
            </a:extLst>
          </p:cNvPr>
          <p:cNvSpPr/>
          <p:nvPr/>
        </p:nvSpPr>
        <p:spPr bwMode="auto">
          <a:xfrm>
            <a:off x="4928241" y="3152914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10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82AB045-A36D-B244-999F-BE333CCA4953}"/>
              </a:ext>
            </a:extLst>
          </p:cNvPr>
          <p:cNvSpPr/>
          <p:nvPr/>
        </p:nvSpPr>
        <p:spPr bwMode="auto">
          <a:xfrm>
            <a:off x="5530773" y="2843399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11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F8C2234-3404-D04F-9CBA-801B716E4137}"/>
              </a:ext>
            </a:extLst>
          </p:cNvPr>
          <p:cNvSpPr/>
          <p:nvPr/>
        </p:nvSpPr>
        <p:spPr bwMode="auto">
          <a:xfrm>
            <a:off x="4344563" y="4130550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12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9AA37DF-AE21-1C4B-B333-7A350BAAEBFE}"/>
              </a:ext>
            </a:extLst>
          </p:cNvPr>
          <p:cNvSpPr/>
          <p:nvPr/>
        </p:nvSpPr>
        <p:spPr bwMode="auto">
          <a:xfrm>
            <a:off x="4892102" y="3762512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13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D6CBC7A-0419-DD4D-B397-B2DA7C7DCF23}"/>
              </a:ext>
            </a:extLst>
          </p:cNvPr>
          <p:cNvSpPr/>
          <p:nvPr/>
        </p:nvSpPr>
        <p:spPr bwMode="auto">
          <a:xfrm>
            <a:off x="5463997" y="3420792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14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4EDA86A-BC9F-F24C-86CE-269B85C97438}"/>
              </a:ext>
            </a:extLst>
          </p:cNvPr>
          <p:cNvSpPr/>
          <p:nvPr/>
        </p:nvSpPr>
        <p:spPr bwMode="auto">
          <a:xfrm>
            <a:off x="5999753" y="3142702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15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C28D84BB-CEC8-FE46-9801-9958F4B32635}"/>
              </a:ext>
            </a:extLst>
          </p:cNvPr>
          <p:cNvSpPr/>
          <p:nvPr/>
        </p:nvSpPr>
        <p:spPr bwMode="auto">
          <a:xfrm>
            <a:off x="2976109" y="1623415"/>
            <a:ext cx="3505200" cy="3124200"/>
          </a:xfrm>
          <a:prstGeom prst="roundRect">
            <a:avLst/>
          </a:prstGeom>
          <a:solidFill>
            <a:schemeClr val="tx2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B01F5E0-096E-594A-8341-5B249AA9203F}"/>
              </a:ext>
            </a:extLst>
          </p:cNvPr>
          <p:cNvSpPr/>
          <p:nvPr/>
        </p:nvSpPr>
        <p:spPr bwMode="auto">
          <a:xfrm>
            <a:off x="2976109" y="2917637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0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99A632F-45AB-7B4A-B1FF-79BD2DFA42CD}"/>
              </a:ext>
            </a:extLst>
          </p:cNvPr>
          <p:cNvSpPr/>
          <p:nvPr/>
        </p:nvSpPr>
        <p:spPr bwMode="auto">
          <a:xfrm>
            <a:off x="3511865" y="2599876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1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E7D07A4-89A7-B94A-A1B4-E5C26CBC3064}"/>
              </a:ext>
            </a:extLst>
          </p:cNvPr>
          <p:cNvSpPr/>
          <p:nvPr/>
        </p:nvSpPr>
        <p:spPr bwMode="auto">
          <a:xfrm>
            <a:off x="4065688" y="2240478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2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0D0F78B-C3D3-4845-A573-5308F7AE2C4C}"/>
              </a:ext>
            </a:extLst>
          </p:cNvPr>
          <p:cNvSpPr/>
          <p:nvPr/>
        </p:nvSpPr>
        <p:spPr bwMode="auto">
          <a:xfrm>
            <a:off x="4573163" y="1969853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3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5A72AC1-F5D1-024F-81EC-77FA1DFB6735}"/>
              </a:ext>
            </a:extLst>
          </p:cNvPr>
          <p:cNvSpPr/>
          <p:nvPr/>
        </p:nvSpPr>
        <p:spPr bwMode="auto">
          <a:xfrm>
            <a:off x="3433309" y="3249538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4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068EB0A-0966-3544-BDB8-2A4F42B78EAB}"/>
              </a:ext>
            </a:extLst>
          </p:cNvPr>
          <p:cNvSpPr/>
          <p:nvPr/>
        </p:nvSpPr>
        <p:spPr bwMode="auto">
          <a:xfrm>
            <a:off x="3987918" y="2874824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5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D414066-DEE8-F042-B356-80D37E095EC4}"/>
              </a:ext>
            </a:extLst>
          </p:cNvPr>
          <p:cNvSpPr/>
          <p:nvPr/>
        </p:nvSpPr>
        <p:spPr bwMode="auto">
          <a:xfrm>
            <a:off x="4558241" y="2532708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6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B251461-3A53-BD42-9074-665E142093DE}"/>
              </a:ext>
            </a:extLst>
          </p:cNvPr>
          <p:cNvSpPr/>
          <p:nvPr/>
        </p:nvSpPr>
        <p:spPr bwMode="auto">
          <a:xfrm>
            <a:off x="5108919" y="2237731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7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D8D1CFC-C90F-3841-8F49-712558C7F3C8}"/>
              </a:ext>
            </a:extLst>
          </p:cNvPr>
          <p:cNvSpPr/>
          <p:nvPr/>
        </p:nvSpPr>
        <p:spPr bwMode="auto">
          <a:xfrm>
            <a:off x="3892865" y="3531556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8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100DD7B-C705-0548-9161-B254E431617E}"/>
              </a:ext>
            </a:extLst>
          </p:cNvPr>
          <p:cNvSpPr/>
          <p:nvPr/>
        </p:nvSpPr>
        <p:spPr bwMode="auto">
          <a:xfrm>
            <a:off x="4428621" y="3185515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9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4FDA038-A234-2B40-9A32-7374CB05D94E}"/>
              </a:ext>
            </a:extLst>
          </p:cNvPr>
          <p:cNvSpPr/>
          <p:nvPr/>
        </p:nvSpPr>
        <p:spPr bwMode="auto">
          <a:xfrm>
            <a:off x="4964377" y="2842223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10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E3984C5-ECCC-1645-9EE1-9582F8A43C98}"/>
              </a:ext>
            </a:extLst>
          </p:cNvPr>
          <p:cNvSpPr/>
          <p:nvPr/>
        </p:nvSpPr>
        <p:spPr bwMode="auto">
          <a:xfrm>
            <a:off x="5566909" y="2532708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11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475C8A-D860-2C44-A680-3B73844470FB}"/>
              </a:ext>
            </a:extLst>
          </p:cNvPr>
          <p:cNvSpPr/>
          <p:nvPr/>
        </p:nvSpPr>
        <p:spPr bwMode="auto">
          <a:xfrm>
            <a:off x="4380699" y="3819859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12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3C97763-0A8F-5A4F-9CEB-C4C08F5DED88}"/>
              </a:ext>
            </a:extLst>
          </p:cNvPr>
          <p:cNvSpPr/>
          <p:nvPr/>
        </p:nvSpPr>
        <p:spPr bwMode="auto">
          <a:xfrm>
            <a:off x="4928238" y="3451821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13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3777237-0309-A04A-8A39-A755089B6717}"/>
              </a:ext>
            </a:extLst>
          </p:cNvPr>
          <p:cNvSpPr/>
          <p:nvPr/>
        </p:nvSpPr>
        <p:spPr bwMode="auto">
          <a:xfrm>
            <a:off x="5500133" y="3110101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14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82D40E9-EE50-E648-8102-CF0C5FDE967A}"/>
              </a:ext>
            </a:extLst>
          </p:cNvPr>
          <p:cNvSpPr/>
          <p:nvPr/>
        </p:nvSpPr>
        <p:spPr bwMode="auto">
          <a:xfrm>
            <a:off x="6035889" y="2832011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15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18F66F84-738C-5044-85F0-E7D85CF87E68}"/>
              </a:ext>
            </a:extLst>
          </p:cNvPr>
          <p:cNvSpPr/>
          <p:nvPr/>
        </p:nvSpPr>
        <p:spPr bwMode="auto">
          <a:xfrm>
            <a:off x="2976109" y="1281299"/>
            <a:ext cx="3505200" cy="3124200"/>
          </a:xfrm>
          <a:prstGeom prst="roundRect">
            <a:avLst/>
          </a:prstGeom>
          <a:solidFill>
            <a:schemeClr val="accent3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5DCE452-8D94-B14B-AD19-67766C83E108}"/>
              </a:ext>
            </a:extLst>
          </p:cNvPr>
          <p:cNvSpPr/>
          <p:nvPr/>
        </p:nvSpPr>
        <p:spPr bwMode="auto">
          <a:xfrm>
            <a:off x="2976109" y="2575521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0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8C1AF7D-1868-1A42-B57C-6294FD3D6BDA}"/>
              </a:ext>
            </a:extLst>
          </p:cNvPr>
          <p:cNvSpPr/>
          <p:nvPr/>
        </p:nvSpPr>
        <p:spPr bwMode="auto">
          <a:xfrm>
            <a:off x="3511865" y="2257760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1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1C8DC6-FF2B-F54E-A9AC-AB2E6F1669D9}"/>
              </a:ext>
            </a:extLst>
          </p:cNvPr>
          <p:cNvSpPr/>
          <p:nvPr/>
        </p:nvSpPr>
        <p:spPr bwMode="auto">
          <a:xfrm>
            <a:off x="4065688" y="1898362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2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ACF6EF0-C5F9-EC4E-9E16-9B2571E091E3}"/>
              </a:ext>
            </a:extLst>
          </p:cNvPr>
          <p:cNvSpPr/>
          <p:nvPr/>
        </p:nvSpPr>
        <p:spPr bwMode="auto">
          <a:xfrm>
            <a:off x="4573163" y="1627737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3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C8F20B4-5417-BE45-BAEA-0360A9C7BC56}"/>
              </a:ext>
            </a:extLst>
          </p:cNvPr>
          <p:cNvSpPr/>
          <p:nvPr/>
        </p:nvSpPr>
        <p:spPr bwMode="auto">
          <a:xfrm>
            <a:off x="3433309" y="2907422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4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336BDE6-39F8-A848-9986-568B7B283743}"/>
              </a:ext>
            </a:extLst>
          </p:cNvPr>
          <p:cNvSpPr/>
          <p:nvPr/>
        </p:nvSpPr>
        <p:spPr bwMode="auto">
          <a:xfrm>
            <a:off x="3987918" y="2532708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5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BDEA7CE-A8E9-E242-87D9-9FEE50B3FD82}"/>
              </a:ext>
            </a:extLst>
          </p:cNvPr>
          <p:cNvSpPr/>
          <p:nvPr/>
        </p:nvSpPr>
        <p:spPr bwMode="auto">
          <a:xfrm>
            <a:off x="4558241" y="2190592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6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B3A6D7B-65AD-504F-AD25-55E7AE442039}"/>
              </a:ext>
            </a:extLst>
          </p:cNvPr>
          <p:cNvSpPr/>
          <p:nvPr/>
        </p:nvSpPr>
        <p:spPr bwMode="auto">
          <a:xfrm>
            <a:off x="5108919" y="1895615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7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19EC522-965B-304B-B341-0CA47331F4B5}"/>
              </a:ext>
            </a:extLst>
          </p:cNvPr>
          <p:cNvSpPr/>
          <p:nvPr/>
        </p:nvSpPr>
        <p:spPr bwMode="auto">
          <a:xfrm>
            <a:off x="3892865" y="3189440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8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12C1F5D-F3BC-974B-9334-DDB1F37C4DA7}"/>
              </a:ext>
            </a:extLst>
          </p:cNvPr>
          <p:cNvSpPr/>
          <p:nvPr/>
        </p:nvSpPr>
        <p:spPr bwMode="auto">
          <a:xfrm>
            <a:off x="4428621" y="2843399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9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35C95AA-33A9-2B47-AEE3-0829FCF127C8}"/>
              </a:ext>
            </a:extLst>
          </p:cNvPr>
          <p:cNvSpPr/>
          <p:nvPr/>
        </p:nvSpPr>
        <p:spPr bwMode="auto">
          <a:xfrm>
            <a:off x="4964377" y="2500107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10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2E1B3D5-6A00-0F4C-8BB4-1C22BF8CAE27}"/>
              </a:ext>
            </a:extLst>
          </p:cNvPr>
          <p:cNvSpPr/>
          <p:nvPr/>
        </p:nvSpPr>
        <p:spPr bwMode="auto">
          <a:xfrm>
            <a:off x="5566909" y="2190592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11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D3E4DB1-2F93-5848-972D-FFE49DFA8452}"/>
              </a:ext>
            </a:extLst>
          </p:cNvPr>
          <p:cNvSpPr/>
          <p:nvPr/>
        </p:nvSpPr>
        <p:spPr bwMode="auto">
          <a:xfrm>
            <a:off x="4380699" y="3477743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12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83159E5-EEF2-D04B-9834-AA6A277F1797}"/>
              </a:ext>
            </a:extLst>
          </p:cNvPr>
          <p:cNvSpPr/>
          <p:nvPr/>
        </p:nvSpPr>
        <p:spPr bwMode="auto">
          <a:xfrm>
            <a:off x="4928238" y="3109705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13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8476055-8782-E04C-9E0D-4083F9F64223}"/>
              </a:ext>
            </a:extLst>
          </p:cNvPr>
          <p:cNvSpPr/>
          <p:nvPr/>
        </p:nvSpPr>
        <p:spPr bwMode="auto">
          <a:xfrm>
            <a:off x="5500133" y="2767985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14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008824B-E91F-3C4B-AF8E-0FFBAB738BCE}"/>
              </a:ext>
            </a:extLst>
          </p:cNvPr>
          <p:cNvSpPr/>
          <p:nvPr/>
        </p:nvSpPr>
        <p:spPr bwMode="auto">
          <a:xfrm>
            <a:off x="6035889" y="2489895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</a:rPr>
              <a:t>15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327CCB74-3342-B540-A4F7-82A4CD4A1068}"/>
              </a:ext>
            </a:extLst>
          </p:cNvPr>
          <p:cNvSpPr/>
          <p:nvPr/>
        </p:nvSpPr>
        <p:spPr bwMode="auto">
          <a:xfrm>
            <a:off x="3840223" y="1037776"/>
            <a:ext cx="1753390" cy="3124200"/>
          </a:xfrm>
          <a:prstGeom prst="roundRect">
            <a:avLst/>
          </a:prstGeom>
          <a:solidFill>
            <a:schemeClr val="accent5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460DB85-DDBF-C349-BF85-D09BEB5EE299}"/>
              </a:ext>
            </a:extLst>
          </p:cNvPr>
          <p:cNvSpPr/>
          <p:nvPr/>
        </p:nvSpPr>
        <p:spPr bwMode="auto">
          <a:xfrm>
            <a:off x="3489081" y="2048411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0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36F7D0F-4776-D743-B77A-8E2A2AACD34E}"/>
              </a:ext>
            </a:extLst>
          </p:cNvPr>
          <p:cNvSpPr/>
          <p:nvPr/>
        </p:nvSpPr>
        <p:spPr bwMode="auto">
          <a:xfrm>
            <a:off x="4042904" y="1689013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1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230AA37E-8E8C-FE46-9B94-44810CE3B6F5}"/>
              </a:ext>
            </a:extLst>
          </p:cNvPr>
          <p:cNvSpPr/>
          <p:nvPr/>
        </p:nvSpPr>
        <p:spPr bwMode="auto">
          <a:xfrm>
            <a:off x="3965134" y="2323359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2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DA41F24-7E19-0048-A72F-8F5652108FDB}"/>
              </a:ext>
            </a:extLst>
          </p:cNvPr>
          <p:cNvSpPr/>
          <p:nvPr/>
        </p:nvSpPr>
        <p:spPr bwMode="auto">
          <a:xfrm>
            <a:off x="4535457" y="1981243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3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761AD854-64B4-494C-9B79-DFCAA2EFF3A5}"/>
              </a:ext>
            </a:extLst>
          </p:cNvPr>
          <p:cNvSpPr/>
          <p:nvPr/>
        </p:nvSpPr>
        <p:spPr bwMode="auto">
          <a:xfrm>
            <a:off x="4405837" y="2634050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4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732C2C9-7672-6A45-A20E-DC07C896D88D}"/>
              </a:ext>
            </a:extLst>
          </p:cNvPr>
          <p:cNvSpPr/>
          <p:nvPr/>
        </p:nvSpPr>
        <p:spPr bwMode="auto">
          <a:xfrm>
            <a:off x="4941593" y="2290758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5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AFDEADB-0AC5-2B49-8245-B49C85F39751}"/>
              </a:ext>
            </a:extLst>
          </p:cNvPr>
          <p:cNvSpPr/>
          <p:nvPr/>
        </p:nvSpPr>
        <p:spPr bwMode="auto">
          <a:xfrm>
            <a:off x="4905454" y="2900356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6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943CC7D-C97C-3148-A3C2-239947861A0A}"/>
              </a:ext>
            </a:extLst>
          </p:cNvPr>
          <p:cNvSpPr/>
          <p:nvPr/>
        </p:nvSpPr>
        <p:spPr bwMode="auto">
          <a:xfrm>
            <a:off x="5477349" y="2558636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7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224DCABD-2CDC-6B4E-B765-4885DB502618}"/>
              </a:ext>
            </a:extLst>
          </p:cNvPr>
          <p:cNvSpPr/>
          <p:nvPr/>
        </p:nvSpPr>
        <p:spPr bwMode="auto">
          <a:xfrm rot="10800000">
            <a:off x="3840223" y="927795"/>
            <a:ext cx="1752600" cy="3124200"/>
          </a:xfrm>
          <a:prstGeom prst="roundRect">
            <a:avLst/>
          </a:prstGeom>
          <a:solidFill>
            <a:schemeClr val="accent6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BottomDown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779534E-3D9B-F34D-844E-6FBE8F60BA52}"/>
              </a:ext>
            </a:extLst>
          </p:cNvPr>
          <p:cNvSpPr/>
          <p:nvPr/>
        </p:nvSpPr>
        <p:spPr bwMode="auto">
          <a:xfrm>
            <a:off x="3444303" y="2474181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0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2FA20BBF-6C60-3E47-A530-A1DFBBCDFF9A}"/>
              </a:ext>
            </a:extLst>
          </p:cNvPr>
          <p:cNvSpPr/>
          <p:nvPr/>
        </p:nvSpPr>
        <p:spPr bwMode="auto">
          <a:xfrm>
            <a:off x="3940782" y="2182348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1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D5F8E8F0-2754-BF4E-9095-3B4CC6997F9A}"/>
              </a:ext>
            </a:extLst>
          </p:cNvPr>
          <p:cNvSpPr/>
          <p:nvPr/>
        </p:nvSpPr>
        <p:spPr bwMode="auto">
          <a:xfrm>
            <a:off x="4489892" y="1895615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2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F7BFB88-3173-A941-86DC-492FCE222B0F}"/>
              </a:ext>
            </a:extLst>
          </p:cNvPr>
          <p:cNvSpPr/>
          <p:nvPr/>
        </p:nvSpPr>
        <p:spPr bwMode="auto">
          <a:xfrm>
            <a:off x="4998939" y="1602211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3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00B159AB-98B7-1248-AFE1-18A89D9E7515}"/>
              </a:ext>
            </a:extLst>
          </p:cNvPr>
          <p:cNvSpPr/>
          <p:nvPr/>
        </p:nvSpPr>
        <p:spPr bwMode="auto">
          <a:xfrm>
            <a:off x="3932929" y="2737740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4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501AD712-0144-3746-9E01-1D2432A932D3}"/>
              </a:ext>
            </a:extLst>
          </p:cNvPr>
          <p:cNvSpPr/>
          <p:nvPr/>
        </p:nvSpPr>
        <p:spPr bwMode="auto">
          <a:xfrm>
            <a:off x="4485962" y="2434118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5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FA303EE-ED1E-DB4C-A694-AF5E4AF5DE7D}"/>
              </a:ext>
            </a:extLst>
          </p:cNvPr>
          <p:cNvSpPr/>
          <p:nvPr/>
        </p:nvSpPr>
        <p:spPr bwMode="auto">
          <a:xfrm>
            <a:off x="4998939" y="2163493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6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A5F9293B-4A3E-E54A-8216-F216626F01FD}"/>
              </a:ext>
            </a:extLst>
          </p:cNvPr>
          <p:cNvSpPr/>
          <p:nvPr/>
        </p:nvSpPr>
        <p:spPr bwMode="auto">
          <a:xfrm>
            <a:off x="5515055" y="1893258"/>
            <a:ext cx="535756" cy="535756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TopUp"/>
            <a:lightRig rig="threePt" dir="t"/>
          </a:scene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7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5369CC1-DE42-0C49-81F8-86F750EE598D}"/>
              </a:ext>
            </a:extLst>
          </p:cNvPr>
          <p:cNvSpPr txBox="1"/>
          <p:nvPr/>
        </p:nvSpPr>
        <p:spPr>
          <a:xfrm>
            <a:off x="312251" y="1389039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Can be thought of as independent communication layers over a group of processes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FC3380F-335E-B848-BFF5-94348D0E51FB}"/>
              </a:ext>
            </a:extLst>
          </p:cNvPr>
          <p:cNvSpPr txBox="1"/>
          <p:nvPr/>
        </p:nvSpPr>
        <p:spPr>
          <a:xfrm>
            <a:off x="5999753" y="1344139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Messages in one layer will not affect messages in another </a:t>
            </a:r>
          </a:p>
        </p:txBody>
      </p:sp>
    </p:spTree>
    <p:extLst>
      <p:ext uri="{BB962C8B-B14F-4D97-AF65-F5344CB8AC3E}">
        <p14:creationId xmlns:p14="http://schemas.microsoft.com/office/powerpoint/2010/main" val="2255400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8CC3965-BD4B-244E-A9C0-C656C1BC4DAF}"/>
              </a:ext>
            </a:extLst>
          </p:cNvPr>
          <p:cNvSpPr/>
          <p:nvPr/>
        </p:nvSpPr>
        <p:spPr>
          <a:xfrm>
            <a:off x="378976" y="2968230"/>
            <a:ext cx="4719005" cy="29522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EE5B0E4-CF69-9541-822A-D7260F84D79E}"/>
              </a:ext>
            </a:extLst>
          </p:cNvPr>
          <p:cNvSpPr/>
          <p:nvPr/>
        </p:nvSpPr>
        <p:spPr>
          <a:xfrm>
            <a:off x="378977" y="2603718"/>
            <a:ext cx="4063550" cy="295222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47E340C-1FC7-E247-98B3-22338BECF9C5}"/>
              </a:ext>
            </a:extLst>
          </p:cNvPr>
          <p:cNvSpPr/>
          <p:nvPr/>
        </p:nvSpPr>
        <p:spPr>
          <a:xfrm>
            <a:off x="378977" y="2240603"/>
            <a:ext cx="3851809" cy="295222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8E60E30-4BCA-A449-A2F0-F8C4D461B444}"/>
              </a:ext>
            </a:extLst>
          </p:cNvPr>
          <p:cNvSpPr/>
          <p:nvPr/>
        </p:nvSpPr>
        <p:spPr>
          <a:xfrm>
            <a:off x="378977" y="1897755"/>
            <a:ext cx="4346772" cy="29522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062EC4C-62E9-0E4B-B241-0602C077D2EA}"/>
              </a:ext>
            </a:extLst>
          </p:cNvPr>
          <p:cNvSpPr/>
          <p:nvPr/>
        </p:nvSpPr>
        <p:spPr>
          <a:xfrm>
            <a:off x="6170060" y="1169436"/>
            <a:ext cx="1849148" cy="29522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4648586-5A33-6D43-8FDD-A7AE0249B013}"/>
              </a:ext>
            </a:extLst>
          </p:cNvPr>
          <p:cNvSpPr/>
          <p:nvPr/>
        </p:nvSpPr>
        <p:spPr>
          <a:xfrm>
            <a:off x="5227455" y="1169436"/>
            <a:ext cx="760652" cy="295222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2E772A7-655A-D04F-9713-42362703F7B7}"/>
              </a:ext>
            </a:extLst>
          </p:cNvPr>
          <p:cNvSpPr/>
          <p:nvPr/>
        </p:nvSpPr>
        <p:spPr>
          <a:xfrm>
            <a:off x="4070294" y="1177528"/>
            <a:ext cx="962952" cy="295222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F421D9-1641-CE40-9A62-63F1F503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FDE0C6-11D5-3E45-8276-EA5D969C5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308848"/>
            <a:ext cx="8229600" cy="589368"/>
          </a:xfrm>
        </p:spPr>
        <p:txBody>
          <a:bodyPr/>
          <a:lstStyle/>
          <a:p>
            <a:r>
              <a:rPr lang="en-US" dirty="0"/>
              <a:t>How Do I Divide a Communicator?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4862A2F-3C7D-0745-B5E8-7EA492456617}"/>
              </a:ext>
            </a:extLst>
          </p:cNvPr>
          <p:cNvSpPr/>
          <p:nvPr/>
        </p:nvSpPr>
        <p:spPr>
          <a:xfrm>
            <a:off x="2443795" y="1169436"/>
            <a:ext cx="1424198" cy="29522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5B5D44-B7ED-3A4C-B8BA-A78782DF8AE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MPI_Comm_split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MPI_Comm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comm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color, 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key, 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MPI_Comm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*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newcomm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  <a:p>
            <a:endParaRPr lang="en-US" sz="1400" dirty="0"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1400" dirty="0">
                <a:ea typeface="Menlo" panose="020B0609030804020204" pitchFamily="49" charset="0"/>
                <a:cs typeface="Menlo" panose="020B0609030804020204" pitchFamily="49" charset="0"/>
              </a:rPr>
              <a:t>Communicator to be divided into </a:t>
            </a:r>
            <a:r>
              <a:rPr lang="en-US" sz="1400" dirty="0" err="1">
                <a:ea typeface="Menlo" panose="020B0609030804020204" pitchFamily="49" charset="0"/>
                <a:cs typeface="Menlo" panose="020B0609030804020204" pitchFamily="49" charset="0"/>
              </a:rPr>
              <a:t>subcommunicators</a:t>
            </a:r>
            <a:endParaRPr lang="en-US" sz="1400" dirty="0"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1400" dirty="0">
                <a:ea typeface="Menlo" panose="020B0609030804020204" pitchFamily="49" charset="0"/>
                <a:cs typeface="Menlo" panose="020B0609030804020204" pitchFamily="49" charset="0"/>
              </a:rPr>
              <a:t>Colors to match to create new communicators</a:t>
            </a:r>
          </a:p>
          <a:p>
            <a:r>
              <a:rPr lang="en-US" sz="1400" dirty="0">
                <a:ea typeface="Menlo" panose="020B0609030804020204" pitchFamily="49" charset="0"/>
                <a:cs typeface="Menlo" panose="020B0609030804020204" pitchFamily="49" charset="0"/>
              </a:rPr>
              <a:t>Keys to order ranks in new communicators</a:t>
            </a:r>
          </a:p>
          <a:p>
            <a:r>
              <a:rPr lang="en-US" sz="1400" dirty="0">
                <a:ea typeface="Menlo" panose="020B0609030804020204" pitchFamily="49" charset="0"/>
                <a:cs typeface="Menlo" panose="020B0609030804020204" pitchFamily="49" charset="0"/>
              </a:rPr>
              <a:t>Output communicator (potentially different on each rank)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05095-2924-7443-9CD9-D12CC8C250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524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8F4B18-F99F-FA44-800C-88E173C75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41F8D0A-0743-8E47-9897-182FD3DF8F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5613" y="1177528"/>
            <a:ext cx="4796118" cy="3451621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[...snip...]</a:t>
            </a:r>
          </a:p>
          <a:p>
            <a:pPr>
              <a:lnSpc>
                <a:spcPct val="120000"/>
              </a:lnSpc>
            </a:pPr>
            <a:r>
              <a:rPr lang="en-US" altLang="zh-CN" sz="1200" b="1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MPI_Comm_size</a:t>
            </a:r>
            <a:r>
              <a:rPr lang="en-US" altLang="zh-CN" sz="1200" b="1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(MPI_COMM_WORLD, &amp;size);</a:t>
            </a:r>
            <a:br>
              <a:rPr lang="en-US" altLang="zh-CN" sz="1200" b="1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altLang="zh-CN" sz="1200" b="1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MPI_Comm_rank</a:t>
            </a:r>
            <a:r>
              <a:rPr lang="en-US" altLang="zh-CN" sz="1200" b="1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(MPI_COMM_WORLD, &amp;rank);</a:t>
            </a:r>
          </a:p>
          <a:p>
            <a:pPr>
              <a:lnSpc>
                <a:spcPct val="120000"/>
              </a:lnSpc>
            </a:pPr>
            <a:r>
              <a:rPr lang="en-US" altLang="zh-CN" sz="1200" b="1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color = rank / 3;</a:t>
            </a:r>
            <a:br>
              <a:rPr lang="en-US" altLang="zh-CN" sz="1200" b="1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altLang="zh-CN" sz="1200" b="1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key = rank % 3;</a:t>
            </a:r>
            <a:endParaRPr lang="en-US" altLang="zh-CN" sz="1200" b="1" dirty="0">
              <a:solidFill>
                <a:schemeClr val="tx1">
                  <a:lumMod val="50000"/>
                  <a:lumOff val="50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12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MPI_Comm_split</a:t>
            </a:r>
            <a:r>
              <a:rPr lang="en-US" altLang="zh-CN" sz="1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(MPI_COMM_WORLD, color, key, &amp;</a:t>
            </a:r>
            <a:r>
              <a:rPr lang="en-US" altLang="zh-CN" sz="12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newcomm</a:t>
            </a:r>
            <a:r>
              <a:rPr lang="en-US" altLang="zh-CN" sz="1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);</a:t>
            </a:r>
          </a:p>
          <a:p>
            <a:pPr>
              <a:lnSpc>
                <a:spcPct val="120000"/>
              </a:lnSpc>
            </a:pP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[...snip...]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2EFC373-2D94-7246-A4BD-9045E1F46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308848"/>
            <a:ext cx="8229600" cy="868680"/>
          </a:xfrm>
        </p:spPr>
        <p:txBody>
          <a:bodyPr/>
          <a:lstStyle/>
          <a:p>
            <a:r>
              <a:rPr lang="en-US" dirty="0"/>
              <a:t>Communicator Splitting Example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51564-16C5-844B-BE7C-73827CF2B7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E636808-A9F9-1C44-B41E-FD7DF6B5C1DB}"/>
              </a:ext>
            </a:extLst>
          </p:cNvPr>
          <p:cNvGrpSpPr/>
          <p:nvPr/>
        </p:nvGrpSpPr>
        <p:grpSpPr>
          <a:xfrm>
            <a:off x="6503714" y="1278700"/>
            <a:ext cx="2217218" cy="2243560"/>
            <a:chOff x="6586918" y="2144548"/>
            <a:chExt cx="2217218" cy="2243560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D5E443A0-8104-C342-A1CD-1578D03D7A09}"/>
                </a:ext>
              </a:extLst>
            </p:cNvPr>
            <p:cNvSpPr/>
            <p:nvPr/>
          </p:nvSpPr>
          <p:spPr bwMode="auto">
            <a:xfrm>
              <a:off x="6586918" y="2144548"/>
              <a:ext cx="2217218" cy="224356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76AEF0D-4F85-964C-A9E5-550DE3977AE9}"/>
                </a:ext>
              </a:extLst>
            </p:cNvPr>
            <p:cNvGrpSpPr/>
            <p:nvPr/>
          </p:nvGrpSpPr>
          <p:grpSpPr>
            <a:xfrm>
              <a:off x="6897246" y="2422407"/>
              <a:ext cx="1600200" cy="1600200"/>
              <a:chOff x="5845280" y="2161428"/>
              <a:chExt cx="1600200" cy="1600200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5385020-59EB-5B4E-8435-1348FDF83382}"/>
                  </a:ext>
                </a:extLst>
              </p:cNvPr>
              <p:cNvSpPr/>
              <p:nvPr/>
            </p:nvSpPr>
            <p:spPr bwMode="auto">
              <a:xfrm>
                <a:off x="5845280" y="2161428"/>
                <a:ext cx="381000" cy="381000"/>
              </a:xfrm>
              <a:prstGeom prst="ellipse">
                <a:avLst/>
              </a:prstGeom>
              <a:solidFill>
                <a:srgbClr val="800000"/>
              </a:solidFill>
              <a:ln w="9525" cap="flat" cmpd="sng" algn="ctr">
                <a:solidFill>
                  <a:schemeClr val="bg2">
                    <a:lumMod val="9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itchFamily="34" charset="0"/>
                  </a:rPr>
                  <a:t>0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E48FDEFA-61D4-6649-BA7D-93B11D1AA64F}"/>
                  </a:ext>
                </a:extLst>
              </p:cNvPr>
              <p:cNvSpPr/>
              <p:nvPr/>
            </p:nvSpPr>
            <p:spPr bwMode="auto">
              <a:xfrm>
                <a:off x="6454880" y="2161428"/>
                <a:ext cx="381000" cy="381000"/>
              </a:xfrm>
              <a:prstGeom prst="ellipse">
                <a:avLst/>
              </a:prstGeom>
              <a:solidFill>
                <a:srgbClr val="800000"/>
              </a:solidFill>
              <a:ln w="9525" cap="flat" cmpd="sng" algn="ctr">
                <a:solidFill>
                  <a:schemeClr val="bg2">
                    <a:lumMod val="9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8333E986-8F04-824E-B604-67FF72090955}"/>
                  </a:ext>
                </a:extLst>
              </p:cNvPr>
              <p:cNvSpPr/>
              <p:nvPr/>
            </p:nvSpPr>
            <p:spPr bwMode="auto">
              <a:xfrm>
                <a:off x="7064480" y="2161428"/>
                <a:ext cx="381000" cy="381000"/>
              </a:xfrm>
              <a:prstGeom prst="ellipse">
                <a:avLst/>
              </a:prstGeom>
              <a:solidFill>
                <a:srgbClr val="800000"/>
              </a:solidFill>
              <a:ln w="9525" cap="flat" cmpd="sng" algn="ctr">
                <a:solidFill>
                  <a:schemeClr val="bg2">
                    <a:lumMod val="9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6B18DF54-EF93-6547-AADF-84A7A2F1156B}"/>
                  </a:ext>
                </a:extLst>
              </p:cNvPr>
              <p:cNvSpPr/>
              <p:nvPr/>
            </p:nvSpPr>
            <p:spPr bwMode="auto">
              <a:xfrm>
                <a:off x="5845280" y="2771028"/>
                <a:ext cx="381000" cy="381000"/>
              </a:xfrm>
              <a:prstGeom prst="ellipse">
                <a:avLst/>
              </a:prstGeom>
              <a:solidFill>
                <a:srgbClr val="800000"/>
              </a:solidFill>
              <a:ln w="9525" cap="flat" cmpd="sng" algn="ctr">
                <a:solidFill>
                  <a:schemeClr val="bg2">
                    <a:lumMod val="9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itchFamily="34" charset="0"/>
                  </a:rPr>
                  <a:t>3</a:t>
                </a: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5AE613E-84BC-D046-A38D-7C15D497745C}"/>
                  </a:ext>
                </a:extLst>
              </p:cNvPr>
              <p:cNvSpPr/>
              <p:nvPr/>
            </p:nvSpPr>
            <p:spPr bwMode="auto">
              <a:xfrm>
                <a:off x="6454880" y="2771028"/>
                <a:ext cx="381000" cy="381000"/>
              </a:xfrm>
              <a:prstGeom prst="ellipse">
                <a:avLst/>
              </a:prstGeom>
              <a:solidFill>
                <a:srgbClr val="800000"/>
              </a:solidFill>
              <a:ln w="9525" cap="flat" cmpd="sng" algn="ctr">
                <a:solidFill>
                  <a:schemeClr val="bg2">
                    <a:lumMod val="9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itchFamily="34" charset="0"/>
                  </a:rPr>
                  <a:t>4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8915890-A5B7-904D-AF89-244791A32430}"/>
                  </a:ext>
                </a:extLst>
              </p:cNvPr>
              <p:cNvSpPr/>
              <p:nvPr/>
            </p:nvSpPr>
            <p:spPr bwMode="auto">
              <a:xfrm>
                <a:off x="7064480" y="2771028"/>
                <a:ext cx="381000" cy="381000"/>
              </a:xfrm>
              <a:prstGeom prst="ellipse">
                <a:avLst/>
              </a:prstGeom>
              <a:solidFill>
                <a:srgbClr val="800000"/>
              </a:solidFill>
              <a:ln w="9525" cap="flat" cmpd="sng" algn="ctr">
                <a:solidFill>
                  <a:schemeClr val="bg2">
                    <a:lumMod val="9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itchFamily="34" charset="0"/>
                  </a:rPr>
                  <a:t>5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58F1812-4764-8845-BF94-3FE22A35DC94}"/>
                  </a:ext>
                </a:extLst>
              </p:cNvPr>
              <p:cNvSpPr/>
              <p:nvPr/>
            </p:nvSpPr>
            <p:spPr bwMode="auto">
              <a:xfrm>
                <a:off x="5845280" y="3380628"/>
                <a:ext cx="381000" cy="381000"/>
              </a:xfrm>
              <a:prstGeom prst="ellipse">
                <a:avLst/>
              </a:prstGeom>
              <a:solidFill>
                <a:srgbClr val="800000"/>
              </a:solidFill>
              <a:ln w="9525" cap="flat" cmpd="sng" algn="ctr">
                <a:solidFill>
                  <a:schemeClr val="bg2">
                    <a:lumMod val="9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itchFamily="34" charset="0"/>
                  </a:rPr>
                  <a:t>6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F7FE8C6-B778-064F-8BD7-E44CD2C8011D}"/>
                  </a:ext>
                </a:extLst>
              </p:cNvPr>
              <p:cNvSpPr/>
              <p:nvPr/>
            </p:nvSpPr>
            <p:spPr bwMode="auto">
              <a:xfrm>
                <a:off x="6454880" y="3380628"/>
                <a:ext cx="381000" cy="381000"/>
              </a:xfrm>
              <a:prstGeom prst="ellipse">
                <a:avLst/>
              </a:prstGeom>
              <a:solidFill>
                <a:srgbClr val="800000"/>
              </a:solidFill>
              <a:ln w="9525" cap="flat" cmpd="sng" algn="ctr">
                <a:solidFill>
                  <a:schemeClr val="bg2">
                    <a:lumMod val="9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itchFamily="34" charset="0"/>
                  </a:rPr>
                  <a:t>7</a:t>
                </a: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0F438CC-46A0-BE47-AFB7-86CB6BA235EA}"/>
                  </a:ext>
                </a:extLst>
              </p:cNvPr>
              <p:cNvSpPr/>
              <p:nvPr/>
            </p:nvSpPr>
            <p:spPr bwMode="auto">
              <a:xfrm>
                <a:off x="7064480" y="3380628"/>
                <a:ext cx="381000" cy="381000"/>
              </a:xfrm>
              <a:prstGeom prst="ellipse">
                <a:avLst/>
              </a:prstGeom>
              <a:solidFill>
                <a:srgbClr val="800000"/>
              </a:solidFill>
              <a:ln w="9525" cap="flat" cmpd="sng" algn="ctr">
                <a:solidFill>
                  <a:schemeClr val="bg2">
                    <a:lumMod val="9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itchFamily="34" charset="0"/>
                  </a:rPr>
                  <a:t>8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32979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8F4B18-F99F-FA44-800C-88E173C75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41F8D0A-0743-8E47-9897-182FD3DF8F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5613" y="1177528"/>
            <a:ext cx="4796118" cy="3451621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[...snip...]</a:t>
            </a:r>
          </a:p>
          <a:p>
            <a:pPr>
              <a:lnSpc>
                <a:spcPct val="120000"/>
              </a:lnSpc>
            </a:pPr>
            <a:r>
              <a:rPr lang="en-US" altLang="zh-CN" sz="12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MPI_Comm_size</a:t>
            </a:r>
            <a:r>
              <a:rPr lang="en-US" altLang="zh-CN" sz="1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(MPI_COMM_WORLD, &amp;size);</a:t>
            </a:r>
            <a:br>
              <a:rPr lang="en-US" altLang="zh-CN" sz="1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altLang="zh-CN" sz="12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MPI_Comm_rank</a:t>
            </a:r>
            <a:r>
              <a:rPr lang="en-US" altLang="zh-CN" sz="1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(MPI_COMM_WORLD, &amp;rank);</a:t>
            </a:r>
          </a:p>
          <a:p>
            <a:pPr>
              <a:lnSpc>
                <a:spcPct val="120000"/>
              </a:lnSpc>
            </a:pPr>
            <a:r>
              <a:rPr lang="en-US" altLang="zh-CN" sz="1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color = rank / 3;</a:t>
            </a:r>
            <a:br>
              <a:rPr lang="en-US" altLang="zh-CN" sz="1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altLang="zh-CN" sz="1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key = rank % 3;</a:t>
            </a:r>
          </a:p>
          <a:p>
            <a:pPr>
              <a:lnSpc>
                <a:spcPct val="120000"/>
              </a:lnSpc>
            </a:pPr>
            <a:r>
              <a:rPr lang="en-US" altLang="zh-CN" sz="1200" b="1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MPI_Comm_split</a:t>
            </a:r>
            <a:r>
              <a:rPr lang="en-US" altLang="zh-CN" sz="1200" b="1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(MPI_COMM_WORLD, color, key, &amp;</a:t>
            </a:r>
            <a:r>
              <a:rPr lang="en-US" altLang="zh-CN" sz="1200" b="1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newcomm</a:t>
            </a:r>
            <a:r>
              <a:rPr lang="en-US" altLang="zh-CN" sz="1200" b="1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);</a:t>
            </a:r>
          </a:p>
          <a:p>
            <a:pPr>
              <a:lnSpc>
                <a:spcPct val="120000"/>
              </a:lnSpc>
            </a:pP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[...snip...]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2EFC373-2D94-7246-A4BD-9045E1F46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13" y="308848"/>
            <a:ext cx="8229600" cy="868680"/>
          </a:xfrm>
        </p:spPr>
        <p:txBody>
          <a:bodyPr/>
          <a:lstStyle/>
          <a:p>
            <a:r>
              <a:rPr lang="en-US" dirty="0"/>
              <a:t>Communicator Splitting Example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51564-16C5-844B-BE7C-73827CF2B7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E636808-A9F9-1C44-B41E-FD7DF6B5C1DB}"/>
              </a:ext>
            </a:extLst>
          </p:cNvPr>
          <p:cNvGrpSpPr/>
          <p:nvPr/>
        </p:nvGrpSpPr>
        <p:grpSpPr>
          <a:xfrm>
            <a:off x="6503714" y="1278700"/>
            <a:ext cx="2217218" cy="2243560"/>
            <a:chOff x="6586918" y="2144548"/>
            <a:chExt cx="2217218" cy="2243560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D5E443A0-8104-C342-A1CD-1578D03D7A09}"/>
                </a:ext>
              </a:extLst>
            </p:cNvPr>
            <p:cNvSpPr/>
            <p:nvPr/>
          </p:nvSpPr>
          <p:spPr bwMode="auto">
            <a:xfrm>
              <a:off x="6586918" y="2144548"/>
              <a:ext cx="2217218" cy="224356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76AEF0D-4F85-964C-A9E5-550DE3977AE9}"/>
                </a:ext>
              </a:extLst>
            </p:cNvPr>
            <p:cNvGrpSpPr/>
            <p:nvPr/>
          </p:nvGrpSpPr>
          <p:grpSpPr>
            <a:xfrm>
              <a:off x="6897246" y="2422407"/>
              <a:ext cx="1600200" cy="1600200"/>
              <a:chOff x="5845280" y="2161428"/>
              <a:chExt cx="1600200" cy="1600200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5385020-59EB-5B4E-8435-1348FDF83382}"/>
                  </a:ext>
                </a:extLst>
              </p:cNvPr>
              <p:cNvSpPr/>
              <p:nvPr/>
            </p:nvSpPr>
            <p:spPr bwMode="auto">
              <a:xfrm>
                <a:off x="5845280" y="2161428"/>
                <a:ext cx="381000" cy="381000"/>
              </a:xfrm>
              <a:prstGeom prst="ellipse">
                <a:avLst/>
              </a:prstGeom>
              <a:solidFill>
                <a:srgbClr val="800000"/>
              </a:solidFill>
              <a:ln w="9525" cap="flat" cmpd="sng" algn="ctr">
                <a:solidFill>
                  <a:schemeClr val="bg2">
                    <a:lumMod val="9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itchFamily="34" charset="0"/>
                  </a:rPr>
                  <a:t>0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E48FDEFA-61D4-6649-BA7D-93B11D1AA64F}"/>
                  </a:ext>
                </a:extLst>
              </p:cNvPr>
              <p:cNvSpPr/>
              <p:nvPr/>
            </p:nvSpPr>
            <p:spPr bwMode="auto">
              <a:xfrm>
                <a:off x="6454880" y="2161428"/>
                <a:ext cx="381000" cy="381000"/>
              </a:xfrm>
              <a:prstGeom prst="ellipse">
                <a:avLst/>
              </a:prstGeom>
              <a:solidFill>
                <a:srgbClr val="800000"/>
              </a:solidFill>
              <a:ln w="9525" cap="flat" cmpd="sng" algn="ctr">
                <a:solidFill>
                  <a:schemeClr val="bg2">
                    <a:lumMod val="9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8333E986-8F04-824E-B604-67FF72090955}"/>
                  </a:ext>
                </a:extLst>
              </p:cNvPr>
              <p:cNvSpPr/>
              <p:nvPr/>
            </p:nvSpPr>
            <p:spPr bwMode="auto">
              <a:xfrm>
                <a:off x="7064480" y="2161428"/>
                <a:ext cx="381000" cy="381000"/>
              </a:xfrm>
              <a:prstGeom prst="ellipse">
                <a:avLst/>
              </a:prstGeom>
              <a:solidFill>
                <a:srgbClr val="800000"/>
              </a:solidFill>
              <a:ln w="9525" cap="flat" cmpd="sng" algn="ctr">
                <a:solidFill>
                  <a:schemeClr val="bg2">
                    <a:lumMod val="9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6B18DF54-EF93-6547-AADF-84A7A2F1156B}"/>
                  </a:ext>
                </a:extLst>
              </p:cNvPr>
              <p:cNvSpPr/>
              <p:nvPr/>
            </p:nvSpPr>
            <p:spPr bwMode="auto">
              <a:xfrm>
                <a:off x="5845280" y="2771028"/>
                <a:ext cx="381000" cy="381000"/>
              </a:xfrm>
              <a:prstGeom prst="ellipse">
                <a:avLst/>
              </a:prstGeom>
              <a:solidFill>
                <a:srgbClr val="800000"/>
              </a:solidFill>
              <a:ln w="9525" cap="flat" cmpd="sng" algn="ctr">
                <a:solidFill>
                  <a:schemeClr val="bg2">
                    <a:lumMod val="9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itchFamily="34" charset="0"/>
                  </a:rPr>
                  <a:t>3</a:t>
                </a: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5AE613E-84BC-D046-A38D-7C15D497745C}"/>
                  </a:ext>
                </a:extLst>
              </p:cNvPr>
              <p:cNvSpPr/>
              <p:nvPr/>
            </p:nvSpPr>
            <p:spPr bwMode="auto">
              <a:xfrm>
                <a:off x="6454880" y="2771028"/>
                <a:ext cx="381000" cy="381000"/>
              </a:xfrm>
              <a:prstGeom prst="ellipse">
                <a:avLst/>
              </a:prstGeom>
              <a:solidFill>
                <a:srgbClr val="800000"/>
              </a:solidFill>
              <a:ln w="9525" cap="flat" cmpd="sng" algn="ctr">
                <a:solidFill>
                  <a:schemeClr val="bg2">
                    <a:lumMod val="9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itchFamily="34" charset="0"/>
                  </a:rPr>
                  <a:t>4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8915890-A5B7-904D-AF89-244791A32430}"/>
                  </a:ext>
                </a:extLst>
              </p:cNvPr>
              <p:cNvSpPr/>
              <p:nvPr/>
            </p:nvSpPr>
            <p:spPr bwMode="auto">
              <a:xfrm>
                <a:off x="7064480" y="2771028"/>
                <a:ext cx="381000" cy="381000"/>
              </a:xfrm>
              <a:prstGeom prst="ellipse">
                <a:avLst/>
              </a:prstGeom>
              <a:solidFill>
                <a:srgbClr val="800000"/>
              </a:solidFill>
              <a:ln w="9525" cap="flat" cmpd="sng" algn="ctr">
                <a:solidFill>
                  <a:schemeClr val="bg2">
                    <a:lumMod val="9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itchFamily="34" charset="0"/>
                  </a:rPr>
                  <a:t>5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58F1812-4764-8845-BF94-3FE22A35DC94}"/>
                  </a:ext>
                </a:extLst>
              </p:cNvPr>
              <p:cNvSpPr/>
              <p:nvPr/>
            </p:nvSpPr>
            <p:spPr bwMode="auto">
              <a:xfrm>
                <a:off x="5845280" y="3380628"/>
                <a:ext cx="381000" cy="381000"/>
              </a:xfrm>
              <a:prstGeom prst="ellipse">
                <a:avLst/>
              </a:prstGeom>
              <a:solidFill>
                <a:srgbClr val="800000"/>
              </a:solidFill>
              <a:ln w="9525" cap="flat" cmpd="sng" algn="ctr">
                <a:solidFill>
                  <a:schemeClr val="bg2">
                    <a:lumMod val="9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itchFamily="34" charset="0"/>
                  </a:rPr>
                  <a:t>6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F7FE8C6-B778-064F-8BD7-E44CD2C8011D}"/>
                  </a:ext>
                </a:extLst>
              </p:cNvPr>
              <p:cNvSpPr/>
              <p:nvPr/>
            </p:nvSpPr>
            <p:spPr bwMode="auto">
              <a:xfrm>
                <a:off x="6454880" y="3380628"/>
                <a:ext cx="381000" cy="381000"/>
              </a:xfrm>
              <a:prstGeom prst="ellipse">
                <a:avLst/>
              </a:prstGeom>
              <a:solidFill>
                <a:srgbClr val="800000"/>
              </a:solidFill>
              <a:ln w="9525" cap="flat" cmpd="sng" algn="ctr">
                <a:solidFill>
                  <a:schemeClr val="bg2">
                    <a:lumMod val="9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itchFamily="34" charset="0"/>
                  </a:rPr>
                  <a:t>7</a:t>
                </a: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0F438CC-46A0-BE47-AFB7-86CB6BA235EA}"/>
                  </a:ext>
                </a:extLst>
              </p:cNvPr>
              <p:cNvSpPr/>
              <p:nvPr/>
            </p:nvSpPr>
            <p:spPr bwMode="auto">
              <a:xfrm>
                <a:off x="7064480" y="3380628"/>
                <a:ext cx="381000" cy="381000"/>
              </a:xfrm>
              <a:prstGeom prst="ellipse">
                <a:avLst/>
              </a:prstGeom>
              <a:solidFill>
                <a:srgbClr val="800000"/>
              </a:solidFill>
              <a:ln w="9525" cap="flat" cmpd="sng" algn="ctr">
                <a:solidFill>
                  <a:schemeClr val="bg2">
                    <a:lumMod val="9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itchFamily="34" charset="0"/>
                  </a:rPr>
                  <a:t>8</a:t>
                </a: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E2F3B27-33D7-4547-BFAE-0943FB4CF172}"/>
              </a:ext>
            </a:extLst>
          </p:cNvPr>
          <p:cNvGrpSpPr/>
          <p:nvPr/>
        </p:nvGrpSpPr>
        <p:grpSpPr>
          <a:xfrm>
            <a:off x="6645325" y="1473034"/>
            <a:ext cx="1933996" cy="548049"/>
            <a:chOff x="6728999" y="2324530"/>
            <a:chExt cx="1933996" cy="548049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6288E247-9CBD-2246-AE69-E33AE5C79351}"/>
                </a:ext>
              </a:extLst>
            </p:cNvPr>
            <p:cNvSpPr/>
            <p:nvPr/>
          </p:nvSpPr>
          <p:spPr bwMode="auto">
            <a:xfrm>
              <a:off x="6728999" y="2324530"/>
              <a:ext cx="1933996" cy="54804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B46B862-6CAC-5E41-945F-C7AC9AE0963A}"/>
                </a:ext>
              </a:extLst>
            </p:cNvPr>
            <p:cNvSpPr/>
            <p:nvPr/>
          </p:nvSpPr>
          <p:spPr bwMode="auto">
            <a:xfrm>
              <a:off x="6895427" y="2422407"/>
              <a:ext cx="381000" cy="3810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chemeClr val="bg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0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34D1C96-0E7A-A849-AD5C-D8BB77643CBE}"/>
                </a:ext>
              </a:extLst>
            </p:cNvPr>
            <p:cNvSpPr/>
            <p:nvPr/>
          </p:nvSpPr>
          <p:spPr bwMode="auto">
            <a:xfrm>
              <a:off x="7505027" y="2422407"/>
              <a:ext cx="381000" cy="3810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chemeClr val="bg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1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A202CA5-8978-4243-A361-86A2BBCEF994}"/>
                </a:ext>
              </a:extLst>
            </p:cNvPr>
            <p:cNvSpPr/>
            <p:nvPr/>
          </p:nvSpPr>
          <p:spPr bwMode="auto">
            <a:xfrm>
              <a:off x="8114627" y="2422407"/>
              <a:ext cx="381000" cy="3810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chemeClr val="bg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F79C179-F27E-F648-832F-4CDBDD671488}"/>
              </a:ext>
            </a:extLst>
          </p:cNvPr>
          <p:cNvGrpSpPr/>
          <p:nvPr/>
        </p:nvGrpSpPr>
        <p:grpSpPr>
          <a:xfrm>
            <a:off x="6643570" y="2082634"/>
            <a:ext cx="1933996" cy="548049"/>
            <a:chOff x="6728999" y="2938263"/>
            <a:chExt cx="1933996" cy="54804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02C98A60-A4FC-9B48-82B3-3EC67CCD940A}"/>
                </a:ext>
              </a:extLst>
            </p:cNvPr>
            <p:cNvSpPr/>
            <p:nvPr/>
          </p:nvSpPr>
          <p:spPr bwMode="auto">
            <a:xfrm>
              <a:off x="6728999" y="2938263"/>
              <a:ext cx="1933996" cy="54804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0777548-191A-CE4D-B2DD-0E2DA7954BA0}"/>
                </a:ext>
              </a:extLst>
            </p:cNvPr>
            <p:cNvSpPr/>
            <p:nvPr/>
          </p:nvSpPr>
          <p:spPr bwMode="auto">
            <a:xfrm>
              <a:off x="6895427" y="3032007"/>
              <a:ext cx="381000" cy="3810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chemeClr val="bg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0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A2216CF-B9A0-E646-8A21-A2EE6B35F752}"/>
                </a:ext>
              </a:extLst>
            </p:cNvPr>
            <p:cNvSpPr/>
            <p:nvPr/>
          </p:nvSpPr>
          <p:spPr bwMode="auto">
            <a:xfrm>
              <a:off x="7505027" y="3032007"/>
              <a:ext cx="381000" cy="3810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chemeClr val="bg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1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5F61436-9884-F249-A03F-3E368F2FA629}"/>
                </a:ext>
              </a:extLst>
            </p:cNvPr>
            <p:cNvSpPr/>
            <p:nvPr/>
          </p:nvSpPr>
          <p:spPr bwMode="auto">
            <a:xfrm>
              <a:off x="8114627" y="3032007"/>
              <a:ext cx="381000" cy="3810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chemeClr val="bg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2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7F9981B-A89A-984F-AA2A-92BD75AD85C7}"/>
              </a:ext>
            </a:extLst>
          </p:cNvPr>
          <p:cNvGrpSpPr/>
          <p:nvPr/>
        </p:nvGrpSpPr>
        <p:grpSpPr>
          <a:xfrm>
            <a:off x="6643570" y="2705103"/>
            <a:ext cx="1933996" cy="548049"/>
            <a:chOff x="6728999" y="3569837"/>
            <a:chExt cx="1933996" cy="548049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E7D952B1-66DC-1244-BBF6-A33CCCCA58CB}"/>
                </a:ext>
              </a:extLst>
            </p:cNvPr>
            <p:cNvSpPr/>
            <p:nvPr/>
          </p:nvSpPr>
          <p:spPr bwMode="auto">
            <a:xfrm>
              <a:off x="6728999" y="3569837"/>
              <a:ext cx="1933996" cy="548049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AA1C330-71A8-2641-A141-68AF0737FD60}"/>
                </a:ext>
              </a:extLst>
            </p:cNvPr>
            <p:cNvSpPr/>
            <p:nvPr/>
          </p:nvSpPr>
          <p:spPr bwMode="auto">
            <a:xfrm>
              <a:off x="6895427" y="3641607"/>
              <a:ext cx="381000" cy="3810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chemeClr val="bg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0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FE54D5E-8CA9-2041-B8F4-BA371F8CD2F8}"/>
                </a:ext>
              </a:extLst>
            </p:cNvPr>
            <p:cNvSpPr/>
            <p:nvPr/>
          </p:nvSpPr>
          <p:spPr bwMode="auto">
            <a:xfrm>
              <a:off x="7505027" y="3641607"/>
              <a:ext cx="381000" cy="3810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chemeClr val="bg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1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25776B5-C64B-734F-A9B9-9B60014FA933}"/>
                </a:ext>
              </a:extLst>
            </p:cNvPr>
            <p:cNvSpPr/>
            <p:nvPr/>
          </p:nvSpPr>
          <p:spPr bwMode="auto">
            <a:xfrm>
              <a:off x="8114627" y="3641607"/>
              <a:ext cx="381000" cy="381000"/>
            </a:xfrm>
            <a:prstGeom prst="ellipse">
              <a:avLst/>
            </a:prstGeom>
            <a:solidFill>
              <a:srgbClr val="800000"/>
            </a:solidFill>
            <a:ln w="9525" cap="flat" cmpd="sng" algn="ctr">
              <a:solidFill>
                <a:schemeClr val="bg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4138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C322E7-C327-0042-B576-79395904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617477-9028-CB4A-9E75-53659978F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Would I Want To Use Communicators?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3F5F25-FBC2-3349-90C1-29C508D0F87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Being able to communicate with just a subset of processes is very helpful for certain kinds of algorithms.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example, with matrix factorization, doing row and column-based communication is important.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can use the smaller set of ranks to make it easy to calculate message sources and destinations.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also particularly lets you use a powerful tool of MPI called </a:t>
            </a:r>
            <a:r>
              <a:rPr lang="en-US" b="1" dirty="0"/>
              <a:t>collectives</a:t>
            </a:r>
            <a:r>
              <a:rPr lang="en-US" dirty="0"/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110DB-3128-6642-ABFD-7F7A244939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9599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73A545-9363-1247-A396-8494FD0A0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4F36CC-008F-7A45-B91C-B4F517BBC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Collectives?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71A79A-3028-804D-8785-24AFF908DA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5612" y="1203325"/>
            <a:ext cx="4973749" cy="3425825"/>
          </a:xfrm>
        </p:spPr>
        <p:txBody>
          <a:bodyPr/>
          <a:lstStyle/>
          <a:p>
            <a:r>
              <a:rPr lang="en-US" dirty="0"/>
              <a:t>A group of processes works together to accomplish something.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E.g. Calculate a value, distribute some data, gather a result, synchronize operations, etc.</a:t>
            </a:r>
          </a:p>
          <a:p>
            <a:r>
              <a:rPr lang="en-US" dirty="0"/>
              <a:t>Instead of sending a value to each process in a 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for</a:t>
            </a:r>
            <a:r>
              <a:rPr lang="en-US" dirty="0"/>
              <a:t> loop, use one </a:t>
            </a:r>
            <a:r>
              <a:rPr lang="en-US" b="1" dirty="0"/>
              <a:t>collective</a:t>
            </a:r>
            <a:r>
              <a:rPr lang="en-US" dirty="0"/>
              <a:t> call and let MPI optimize doing that for you.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4474C-9A9A-F842-8F43-5702969306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F3B0B7C-DE95-214F-BC7C-31E6679A31AD}"/>
              </a:ext>
            </a:extLst>
          </p:cNvPr>
          <p:cNvGrpSpPr/>
          <p:nvPr/>
        </p:nvGrpSpPr>
        <p:grpSpPr>
          <a:xfrm>
            <a:off x="5813090" y="1177528"/>
            <a:ext cx="2659590" cy="911860"/>
            <a:chOff x="1290245" y="2916237"/>
            <a:chExt cx="3606631" cy="136377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2D81B7B-4536-7F44-B7ED-19F3E2E4394C}"/>
                </a:ext>
              </a:extLst>
            </p:cNvPr>
            <p:cNvSpPr/>
            <p:nvPr/>
          </p:nvSpPr>
          <p:spPr>
            <a:xfrm>
              <a:off x="2897286" y="2916237"/>
              <a:ext cx="453828" cy="453828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0229BB8-C617-454A-9EA4-3A04F5CB0B08}"/>
                </a:ext>
              </a:extLst>
            </p:cNvPr>
            <p:cNvSpPr/>
            <p:nvPr/>
          </p:nvSpPr>
          <p:spPr>
            <a:xfrm>
              <a:off x="1290245" y="3826184"/>
              <a:ext cx="453828" cy="453828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6F9438B-6B3F-0B4B-A7EE-0275DD3B328D}"/>
                </a:ext>
              </a:extLst>
            </p:cNvPr>
            <p:cNvSpPr/>
            <p:nvPr/>
          </p:nvSpPr>
          <p:spPr>
            <a:xfrm>
              <a:off x="1934475" y="3826184"/>
              <a:ext cx="453828" cy="453828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8698E0F-F7CA-9048-A052-738468150D64}"/>
                </a:ext>
              </a:extLst>
            </p:cNvPr>
            <p:cNvSpPr/>
            <p:nvPr/>
          </p:nvSpPr>
          <p:spPr>
            <a:xfrm>
              <a:off x="2578705" y="3826184"/>
              <a:ext cx="453828" cy="453828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52583E6-715B-3D45-8ACD-252C0C5FEAE8}"/>
                </a:ext>
              </a:extLst>
            </p:cNvPr>
            <p:cNvSpPr/>
            <p:nvPr/>
          </p:nvSpPr>
          <p:spPr>
            <a:xfrm>
              <a:off x="3154588" y="3826184"/>
              <a:ext cx="453828" cy="453828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F267521-4895-984B-BB0F-D1C85BCF15FB}"/>
                </a:ext>
              </a:extLst>
            </p:cNvPr>
            <p:cNvSpPr/>
            <p:nvPr/>
          </p:nvSpPr>
          <p:spPr>
            <a:xfrm>
              <a:off x="3798818" y="3826184"/>
              <a:ext cx="453828" cy="453828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E828104-90E7-324E-AA84-58141CB3DCED}"/>
                </a:ext>
              </a:extLst>
            </p:cNvPr>
            <p:cNvSpPr/>
            <p:nvPr/>
          </p:nvSpPr>
          <p:spPr>
            <a:xfrm>
              <a:off x="4443048" y="3826184"/>
              <a:ext cx="453828" cy="453828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9A3B241-3416-F646-8FB6-6E97E3FB2CDB}"/>
                </a:ext>
              </a:extLst>
            </p:cNvPr>
            <p:cNvCxnSpPr>
              <a:stCxn id="6" idx="2"/>
              <a:endCxn id="8" idx="0"/>
            </p:cNvCxnSpPr>
            <p:nvPr/>
          </p:nvCxnSpPr>
          <p:spPr>
            <a:xfrm flipH="1">
              <a:off x="1517159" y="3143151"/>
              <a:ext cx="1380127" cy="68303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5E65C38-941D-6A4A-B45D-2CAEE9BA6181}"/>
                </a:ext>
              </a:extLst>
            </p:cNvPr>
            <p:cNvCxnSpPr>
              <a:stCxn id="6" idx="3"/>
              <a:endCxn id="9" idx="0"/>
            </p:cNvCxnSpPr>
            <p:nvPr/>
          </p:nvCxnSpPr>
          <p:spPr>
            <a:xfrm flipH="1">
              <a:off x="2161389" y="3303603"/>
              <a:ext cx="802359" cy="52258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9654E1B-15A8-5445-9FE5-531A231BB429}"/>
                </a:ext>
              </a:extLst>
            </p:cNvPr>
            <p:cNvCxnSpPr>
              <a:stCxn id="6" idx="4"/>
              <a:endCxn id="10" idx="0"/>
            </p:cNvCxnSpPr>
            <p:nvPr/>
          </p:nvCxnSpPr>
          <p:spPr>
            <a:xfrm flipH="1">
              <a:off x="2805619" y="3370065"/>
              <a:ext cx="318581" cy="45611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4D63D00-5A53-934F-857E-5F402D981AA4}"/>
                </a:ext>
              </a:extLst>
            </p:cNvPr>
            <p:cNvCxnSpPr>
              <a:stCxn id="6" idx="4"/>
              <a:endCxn id="11" idx="0"/>
            </p:cNvCxnSpPr>
            <p:nvPr/>
          </p:nvCxnSpPr>
          <p:spPr>
            <a:xfrm>
              <a:off x="3124200" y="3370065"/>
              <a:ext cx="257302" cy="45611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3846B5A-F923-044D-9A7F-1EDB6A1E4749}"/>
                </a:ext>
              </a:extLst>
            </p:cNvPr>
            <p:cNvCxnSpPr>
              <a:stCxn id="6" idx="5"/>
              <a:endCxn id="12" idx="0"/>
            </p:cNvCxnSpPr>
            <p:nvPr/>
          </p:nvCxnSpPr>
          <p:spPr>
            <a:xfrm>
              <a:off x="3284652" y="3303603"/>
              <a:ext cx="741080" cy="52258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0FBC7C8-4850-2449-94A9-0F0CA12C61E6}"/>
                </a:ext>
              </a:extLst>
            </p:cNvPr>
            <p:cNvCxnSpPr>
              <a:stCxn id="6" idx="6"/>
              <a:endCxn id="13" idx="0"/>
            </p:cNvCxnSpPr>
            <p:nvPr/>
          </p:nvCxnSpPr>
          <p:spPr>
            <a:xfrm>
              <a:off x="3351114" y="3143151"/>
              <a:ext cx="1318848" cy="68303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1903C01-B552-454C-AEA1-B3E2726BB739}"/>
              </a:ext>
            </a:extLst>
          </p:cNvPr>
          <p:cNvGrpSpPr/>
          <p:nvPr/>
        </p:nvGrpSpPr>
        <p:grpSpPr>
          <a:xfrm>
            <a:off x="5970432" y="2903813"/>
            <a:ext cx="2342509" cy="1215304"/>
            <a:chOff x="5927885" y="2383009"/>
            <a:chExt cx="2342509" cy="1215304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DF89BD4-C8B0-984A-8FAA-20D40DA99BBB}"/>
                </a:ext>
              </a:extLst>
            </p:cNvPr>
            <p:cNvSpPr/>
            <p:nvPr/>
          </p:nvSpPr>
          <p:spPr>
            <a:xfrm>
              <a:off x="6933008" y="2383009"/>
              <a:ext cx="334660" cy="30344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01F18DF-2E57-1047-9D55-35DB750EE3B0}"/>
                </a:ext>
              </a:extLst>
            </p:cNvPr>
            <p:cNvSpPr/>
            <p:nvPr/>
          </p:nvSpPr>
          <p:spPr>
            <a:xfrm>
              <a:off x="5927885" y="3286161"/>
              <a:ext cx="334660" cy="30344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B5A4C3D-E068-DA47-BD00-48A95A93AACF}"/>
                </a:ext>
              </a:extLst>
            </p:cNvPr>
            <p:cNvSpPr/>
            <p:nvPr/>
          </p:nvSpPr>
          <p:spPr>
            <a:xfrm>
              <a:off x="6599602" y="3294869"/>
              <a:ext cx="334660" cy="30344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51D7BCD-D7C3-0E4C-A0AF-4875A218474C}"/>
                </a:ext>
              </a:extLst>
            </p:cNvPr>
            <p:cNvSpPr/>
            <p:nvPr/>
          </p:nvSpPr>
          <p:spPr>
            <a:xfrm>
              <a:off x="6263630" y="2849235"/>
              <a:ext cx="334660" cy="30344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FAF281D-A9E6-E345-94CA-8B733FE391C9}"/>
                </a:ext>
              </a:extLst>
            </p:cNvPr>
            <p:cNvSpPr/>
            <p:nvPr/>
          </p:nvSpPr>
          <p:spPr>
            <a:xfrm>
              <a:off x="7602328" y="2849235"/>
              <a:ext cx="334660" cy="30344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B9E4AAE-1EEC-3346-BBE9-030C9FB87EC5}"/>
                </a:ext>
              </a:extLst>
            </p:cNvPr>
            <p:cNvSpPr/>
            <p:nvPr/>
          </p:nvSpPr>
          <p:spPr>
            <a:xfrm>
              <a:off x="7267668" y="3286160"/>
              <a:ext cx="334660" cy="30344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4288540-A537-4B4E-8EA4-312EDE48677E}"/>
                </a:ext>
              </a:extLst>
            </p:cNvPr>
            <p:cNvSpPr/>
            <p:nvPr/>
          </p:nvSpPr>
          <p:spPr>
            <a:xfrm>
              <a:off x="7935734" y="3294870"/>
              <a:ext cx="334660" cy="303443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B9CBD534-E778-924E-AC40-A6F3F10E999B}"/>
                </a:ext>
              </a:extLst>
            </p:cNvPr>
            <p:cNvCxnSpPr>
              <a:cxnSpLocks/>
              <a:stCxn id="39" idx="3"/>
              <a:endCxn id="37" idx="0"/>
            </p:cNvCxnSpPr>
            <p:nvPr/>
          </p:nvCxnSpPr>
          <p:spPr>
            <a:xfrm flipH="1">
              <a:off x="6095215" y="3108240"/>
              <a:ext cx="217425" cy="17792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A811E9B-D8F8-E840-9319-21F19416B39D}"/>
                </a:ext>
              </a:extLst>
            </p:cNvPr>
            <p:cNvCxnSpPr>
              <a:cxnSpLocks/>
              <a:stCxn id="39" idx="5"/>
              <a:endCxn id="38" idx="0"/>
            </p:cNvCxnSpPr>
            <p:nvPr/>
          </p:nvCxnSpPr>
          <p:spPr>
            <a:xfrm>
              <a:off x="6549280" y="3108240"/>
              <a:ext cx="217652" cy="18662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C5960BAA-3875-384E-BA65-D274891D171E}"/>
                </a:ext>
              </a:extLst>
            </p:cNvPr>
            <p:cNvCxnSpPr>
              <a:cxnSpLocks/>
              <a:stCxn id="35" idx="3"/>
              <a:endCxn id="39" idx="0"/>
            </p:cNvCxnSpPr>
            <p:nvPr/>
          </p:nvCxnSpPr>
          <p:spPr>
            <a:xfrm flipH="1">
              <a:off x="6430960" y="2642014"/>
              <a:ext cx="551058" cy="20722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74ECA4D5-997C-C34A-9D69-1FE1FD6FBD67}"/>
                </a:ext>
              </a:extLst>
            </p:cNvPr>
            <p:cNvCxnSpPr>
              <a:cxnSpLocks/>
              <a:stCxn id="35" idx="5"/>
              <a:endCxn id="40" idx="0"/>
            </p:cNvCxnSpPr>
            <p:nvPr/>
          </p:nvCxnSpPr>
          <p:spPr>
            <a:xfrm>
              <a:off x="7218658" y="2642014"/>
              <a:ext cx="551000" cy="20722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A6C49EFC-1A70-1349-A32D-EC6509E74382}"/>
                </a:ext>
              </a:extLst>
            </p:cNvPr>
            <p:cNvCxnSpPr>
              <a:cxnSpLocks/>
              <a:stCxn id="40" idx="3"/>
              <a:endCxn id="41" idx="0"/>
            </p:cNvCxnSpPr>
            <p:nvPr/>
          </p:nvCxnSpPr>
          <p:spPr>
            <a:xfrm flipH="1">
              <a:off x="7434998" y="3108240"/>
              <a:ext cx="216340" cy="17792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CB82FAFA-7C78-BC42-B823-15DCF1F528AE}"/>
                </a:ext>
              </a:extLst>
            </p:cNvPr>
            <p:cNvCxnSpPr>
              <a:cxnSpLocks/>
              <a:stCxn id="40" idx="5"/>
              <a:endCxn id="42" idx="0"/>
            </p:cNvCxnSpPr>
            <p:nvPr/>
          </p:nvCxnSpPr>
          <p:spPr>
            <a:xfrm>
              <a:off x="7887978" y="3108240"/>
              <a:ext cx="215086" cy="18663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16137755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CA77E4-B045-CA47-8F78-3B21A4BD3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EC04E2-2CCA-8748-BD3C-6BF54967B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the right side better?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946B4-9D65-9A4D-A13C-C5C3673EA6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76E7658-C6DC-DB4A-B5DA-3AF4798A83A5}"/>
              </a:ext>
            </a:extLst>
          </p:cNvPr>
          <p:cNvGrpSpPr/>
          <p:nvPr/>
        </p:nvGrpSpPr>
        <p:grpSpPr>
          <a:xfrm>
            <a:off x="179352" y="1523771"/>
            <a:ext cx="4283321" cy="1468568"/>
            <a:chOff x="1290245" y="2916237"/>
            <a:chExt cx="3606631" cy="136377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2DAA9CA-E11E-EC46-B830-D1CBDDCA01D5}"/>
                </a:ext>
              </a:extLst>
            </p:cNvPr>
            <p:cNvSpPr/>
            <p:nvPr/>
          </p:nvSpPr>
          <p:spPr>
            <a:xfrm>
              <a:off x="2897286" y="2916237"/>
              <a:ext cx="453828" cy="453828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C75F241-2121-6243-9557-4D3F0EE46CD5}"/>
                </a:ext>
              </a:extLst>
            </p:cNvPr>
            <p:cNvSpPr/>
            <p:nvPr/>
          </p:nvSpPr>
          <p:spPr>
            <a:xfrm>
              <a:off x="1290245" y="3826184"/>
              <a:ext cx="453828" cy="453828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1BC5E4F-631C-C94C-909C-84FD93AABAFF}"/>
                </a:ext>
              </a:extLst>
            </p:cNvPr>
            <p:cNvSpPr/>
            <p:nvPr/>
          </p:nvSpPr>
          <p:spPr>
            <a:xfrm>
              <a:off x="1934475" y="3826184"/>
              <a:ext cx="453828" cy="453828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381D35A-7396-9942-AB39-8B08C4C37D0E}"/>
                </a:ext>
              </a:extLst>
            </p:cNvPr>
            <p:cNvSpPr/>
            <p:nvPr/>
          </p:nvSpPr>
          <p:spPr>
            <a:xfrm>
              <a:off x="2578705" y="3826184"/>
              <a:ext cx="453828" cy="453828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B393F57-83C0-2F48-80CC-01470B3348FB}"/>
                </a:ext>
              </a:extLst>
            </p:cNvPr>
            <p:cNvSpPr/>
            <p:nvPr/>
          </p:nvSpPr>
          <p:spPr>
            <a:xfrm>
              <a:off x="3154588" y="3826184"/>
              <a:ext cx="453828" cy="453828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7B52220-1747-D947-AD88-11B5D6D9651B}"/>
                </a:ext>
              </a:extLst>
            </p:cNvPr>
            <p:cNvSpPr/>
            <p:nvPr/>
          </p:nvSpPr>
          <p:spPr>
            <a:xfrm>
              <a:off x="3798818" y="3826184"/>
              <a:ext cx="453828" cy="453828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9CBBDAA-B05B-6941-8538-17421C5EAD49}"/>
                </a:ext>
              </a:extLst>
            </p:cNvPr>
            <p:cNvSpPr/>
            <p:nvPr/>
          </p:nvSpPr>
          <p:spPr>
            <a:xfrm>
              <a:off x="4443048" y="3826184"/>
              <a:ext cx="453828" cy="453828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040A263-A45C-AA46-A780-5FC977AF0BB3}"/>
                </a:ext>
              </a:extLst>
            </p:cNvPr>
            <p:cNvCxnSpPr>
              <a:stCxn id="7" idx="2"/>
              <a:endCxn id="8" idx="0"/>
            </p:cNvCxnSpPr>
            <p:nvPr/>
          </p:nvCxnSpPr>
          <p:spPr>
            <a:xfrm flipH="1">
              <a:off x="1517159" y="3143151"/>
              <a:ext cx="1380127" cy="68303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BAB5B83-808E-754F-A3CE-455A8F209CEA}"/>
                </a:ext>
              </a:extLst>
            </p:cNvPr>
            <p:cNvCxnSpPr>
              <a:stCxn id="7" idx="3"/>
              <a:endCxn id="9" idx="0"/>
            </p:cNvCxnSpPr>
            <p:nvPr/>
          </p:nvCxnSpPr>
          <p:spPr>
            <a:xfrm flipH="1">
              <a:off x="2161389" y="3303603"/>
              <a:ext cx="802359" cy="52258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D2C24A8-8AB7-B049-B1FE-9968EE5DEDCE}"/>
                </a:ext>
              </a:extLst>
            </p:cNvPr>
            <p:cNvCxnSpPr>
              <a:stCxn id="7" idx="4"/>
              <a:endCxn id="10" idx="0"/>
            </p:cNvCxnSpPr>
            <p:nvPr/>
          </p:nvCxnSpPr>
          <p:spPr>
            <a:xfrm flipH="1">
              <a:off x="2805619" y="3370065"/>
              <a:ext cx="318581" cy="45611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7725AE5-5D54-814D-B6F0-6A77B410562C}"/>
                </a:ext>
              </a:extLst>
            </p:cNvPr>
            <p:cNvCxnSpPr>
              <a:stCxn id="7" idx="4"/>
              <a:endCxn id="11" idx="0"/>
            </p:cNvCxnSpPr>
            <p:nvPr/>
          </p:nvCxnSpPr>
          <p:spPr>
            <a:xfrm>
              <a:off x="3124200" y="3370065"/>
              <a:ext cx="257302" cy="45611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65E1D4A-852D-874F-A98B-67F2523BA058}"/>
                </a:ext>
              </a:extLst>
            </p:cNvPr>
            <p:cNvCxnSpPr>
              <a:stCxn id="7" idx="5"/>
              <a:endCxn id="12" idx="0"/>
            </p:cNvCxnSpPr>
            <p:nvPr/>
          </p:nvCxnSpPr>
          <p:spPr>
            <a:xfrm>
              <a:off x="3284652" y="3303603"/>
              <a:ext cx="741080" cy="52258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35A290E-D143-0745-88FD-B292ABFAE2FB}"/>
                </a:ext>
              </a:extLst>
            </p:cNvPr>
            <p:cNvCxnSpPr>
              <a:stCxn id="7" idx="6"/>
              <a:endCxn id="13" idx="0"/>
            </p:cNvCxnSpPr>
            <p:nvPr/>
          </p:nvCxnSpPr>
          <p:spPr>
            <a:xfrm>
              <a:off x="3351114" y="3143151"/>
              <a:ext cx="1318848" cy="68303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cxn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65A8198A-48BF-7A4B-A50E-96E23557D949}"/>
              </a:ext>
            </a:extLst>
          </p:cNvPr>
          <p:cNvSpPr/>
          <p:nvPr/>
        </p:nvSpPr>
        <p:spPr>
          <a:xfrm>
            <a:off x="6624956" y="1238090"/>
            <a:ext cx="560146" cy="507896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A92C4C2-BD54-8E4B-BF0F-77A2B843E3F6}"/>
              </a:ext>
            </a:extLst>
          </p:cNvPr>
          <p:cNvSpPr/>
          <p:nvPr/>
        </p:nvSpPr>
        <p:spPr>
          <a:xfrm>
            <a:off x="4942604" y="2749765"/>
            <a:ext cx="560146" cy="507896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3C6252C-0A5C-8E44-8F60-A61008B6C8A3}"/>
              </a:ext>
            </a:extLst>
          </p:cNvPr>
          <p:cNvSpPr/>
          <p:nvPr/>
        </p:nvSpPr>
        <p:spPr>
          <a:xfrm>
            <a:off x="6066909" y="2764340"/>
            <a:ext cx="560146" cy="507896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7792EAD-09B3-6A4B-ABD3-353B49E05E45}"/>
              </a:ext>
            </a:extLst>
          </p:cNvPr>
          <p:cNvSpPr/>
          <p:nvPr/>
        </p:nvSpPr>
        <p:spPr>
          <a:xfrm>
            <a:off x="5504566" y="2018448"/>
            <a:ext cx="560146" cy="507896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6AD91B-4E92-2C4B-88E2-8C70FA90AB9E}"/>
              </a:ext>
            </a:extLst>
          </p:cNvPr>
          <p:cNvSpPr/>
          <p:nvPr/>
        </p:nvSpPr>
        <p:spPr>
          <a:xfrm>
            <a:off x="7745248" y="2018448"/>
            <a:ext cx="560146" cy="507896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4E62B4E-5420-AC43-9354-DB372A87245B}"/>
              </a:ext>
            </a:extLst>
          </p:cNvPr>
          <p:cNvSpPr/>
          <p:nvPr/>
        </p:nvSpPr>
        <p:spPr>
          <a:xfrm>
            <a:off x="7185102" y="2749763"/>
            <a:ext cx="560146" cy="507896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49F594F-D67C-E04D-9A20-233A1E62CA76}"/>
              </a:ext>
            </a:extLst>
          </p:cNvPr>
          <p:cNvSpPr/>
          <p:nvPr/>
        </p:nvSpPr>
        <p:spPr>
          <a:xfrm>
            <a:off x="8303296" y="2764342"/>
            <a:ext cx="560146" cy="507896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9F5F62F-A3D9-EB41-8E77-416837EB41D7}"/>
              </a:ext>
            </a:extLst>
          </p:cNvPr>
          <p:cNvCxnSpPr>
            <a:cxnSpLocks/>
            <a:stCxn id="24" idx="3"/>
            <a:endCxn id="22" idx="0"/>
          </p:cNvCxnSpPr>
          <p:nvPr/>
        </p:nvCxnSpPr>
        <p:spPr>
          <a:xfrm flipH="1">
            <a:off x="5222677" y="2451965"/>
            <a:ext cx="363921" cy="297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EF114C5-FF8B-6242-85DB-4B9A90BB6C86}"/>
              </a:ext>
            </a:extLst>
          </p:cNvPr>
          <p:cNvCxnSpPr>
            <a:cxnSpLocks/>
            <a:stCxn id="24" idx="5"/>
            <a:endCxn id="23" idx="0"/>
          </p:cNvCxnSpPr>
          <p:nvPr/>
        </p:nvCxnSpPr>
        <p:spPr>
          <a:xfrm>
            <a:off x="5982681" y="2451965"/>
            <a:ext cx="364301" cy="3123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4A14120-180C-EA4B-8B59-FFB26857384E}"/>
              </a:ext>
            </a:extLst>
          </p:cNvPr>
          <p:cNvCxnSpPr>
            <a:cxnSpLocks/>
            <a:stCxn id="21" idx="3"/>
            <a:endCxn id="24" idx="0"/>
          </p:cNvCxnSpPr>
          <p:nvPr/>
        </p:nvCxnSpPr>
        <p:spPr>
          <a:xfrm flipH="1">
            <a:off x="5784639" y="1671607"/>
            <a:ext cx="922348" cy="3468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4AEFF8B-0CE4-4E4C-B797-C960EC8E51B2}"/>
              </a:ext>
            </a:extLst>
          </p:cNvPr>
          <p:cNvCxnSpPr>
            <a:cxnSpLocks/>
            <a:stCxn id="21" idx="5"/>
            <a:endCxn id="25" idx="0"/>
          </p:cNvCxnSpPr>
          <p:nvPr/>
        </p:nvCxnSpPr>
        <p:spPr>
          <a:xfrm>
            <a:off x="7103070" y="1671607"/>
            <a:ext cx="922251" cy="3468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5DC98DE-E38E-D448-8A9E-1E47E5CCBA78}"/>
              </a:ext>
            </a:extLst>
          </p:cNvPr>
          <p:cNvCxnSpPr>
            <a:cxnSpLocks/>
            <a:stCxn id="25" idx="3"/>
            <a:endCxn id="26" idx="0"/>
          </p:cNvCxnSpPr>
          <p:nvPr/>
        </p:nvCxnSpPr>
        <p:spPr>
          <a:xfrm flipH="1">
            <a:off x="7465175" y="2451965"/>
            <a:ext cx="362105" cy="2977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EB53CE7-C78D-B348-92CE-58963A57003A}"/>
              </a:ext>
            </a:extLst>
          </p:cNvPr>
          <p:cNvCxnSpPr>
            <a:cxnSpLocks/>
            <a:stCxn id="25" idx="5"/>
            <a:endCxn id="27" idx="0"/>
          </p:cNvCxnSpPr>
          <p:nvPr/>
        </p:nvCxnSpPr>
        <p:spPr>
          <a:xfrm>
            <a:off x="8223363" y="2451965"/>
            <a:ext cx="360006" cy="3123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041BD01-CF99-8846-9663-550D33923A74}"/>
              </a:ext>
            </a:extLst>
          </p:cNvPr>
          <p:cNvSpPr txBox="1"/>
          <p:nvPr/>
        </p:nvSpPr>
        <p:spPr>
          <a:xfrm>
            <a:off x="801179" y="1974291"/>
            <a:ext cx="182742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en-US" sz="2400" dirty="0">
                <a:solidFill>
                  <a:srgbClr val="003C71"/>
                </a:solidFill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11989E-A074-374D-B958-D23394A0386C}"/>
              </a:ext>
            </a:extLst>
          </p:cNvPr>
          <p:cNvSpPr txBox="1"/>
          <p:nvPr/>
        </p:nvSpPr>
        <p:spPr>
          <a:xfrm>
            <a:off x="1356704" y="2023677"/>
            <a:ext cx="182742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en-US" sz="2400" dirty="0">
                <a:solidFill>
                  <a:srgbClr val="003C71"/>
                </a:solidFill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FBF1903-31EE-2C40-8DA5-8CB1D5F24EE9}"/>
              </a:ext>
            </a:extLst>
          </p:cNvPr>
          <p:cNvSpPr txBox="1"/>
          <p:nvPr/>
        </p:nvSpPr>
        <p:spPr>
          <a:xfrm>
            <a:off x="1984102" y="2037604"/>
            <a:ext cx="182742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en-US" sz="2400" dirty="0">
                <a:solidFill>
                  <a:srgbClr val="003C71"/>
                </a:solidFill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42F8F76-B9C9-B048-9A55-9625F24A6563}"/>
              </a:ext>
            </a:extLst>
          </p:cNvPr>
          <p:cNvSpPr txBox="1"/>
          <p:nvPr/>
        </p:nvSpPr>
        <p:spPr>
          <a:xfrm>
            <a:off x="2582531" y="2070498"/>
            <a:ext cx="182742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en-US" sz="2400" dirty="0">
                <a:solidFill>
                  <a:srgbClr val="003C71"/>
                </a:solidFill>
              </a:rPr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6DAFD6-100E-5C4C-8530-18A270B4805C}"/>
              </a:ext>
            </a:extLst>
          </p:cNvPr>
          <p:cNvSpPr txBox="1"/>
          <p:nvPr/>
        </p:nvSpPr>
        <p:spPr>
          <a:xfrm>
            <a:off x="3178770" y="2045622"/>
            <a:ext cx="182742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en-US" sz="2400" dirty="0">
                <a:solidFill>
                  <a:srgbClr val="003C71"/>
                </a:solidFill>
              </a:rPr>
              <a:t>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A2848A-E7E6-5141-86E8-B4380EAC5686}"/>
              </a:ext>
            </a:extLst>
          </p:cNvPr>
          <p:cNvSpPr txBox="1"/>
          <p:nvPr/>
        </p:nvSpPr>
        <p:spPr>
          <a:xfrm>
            <a:off x="3879297" y="2007076"/>
            <a:ext cx="182742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en-US" sz="2400" dirty="0">
                <a:solidFill>
                  <a:srgbClr val="003C71"/>
                </a:solidFill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8261B37-E79F-7041-8A72-57AE0BB539B2}"/>
              </a:ext>
            </a:extLst>
          </p:cNvPr>
          <p:cNvSpPr txBox="1"/>
          <p:nvPr/>
        </p:nvSpPr>
        <p:spPr>
          <a:xfrm>
            <a:off x="6073460" y="1495762"/>
            <a:ext cx="182742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en-US" sz="2400" dirty="0">
                <a:solidFill>
                  <a:srgbClr val="003C71"/>
                </a:solidFill>
              </a:rPr>
              <a:t>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F47C22C-D074-8A4B-9B65-2CB3E75B9CB6}"/>
              </a:ext>
            </a:extLst>
          </p:cNvPr>
          <p:cNvSpPr txBox="1"/>
          <p:nvPr/>
        </p:nvSpPr>
        <p:spPr>
          <a:xfrm>
            <a:off x="7562506" y="1456753"/>
            <a:ext cx="182742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en-US" sz="2400" dirty="0">
                <a:solidFill>
                  <a:srgbClr val="003C71"/>
                </a:solidFill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B4BF4BB-4F02-1C4F-8E1D-B0545A218F4D}"/>
              </a:ext>
            </a:extLst>
          </p:cNvPr>
          <p:cNvSpPr txBox="1"/>
          <p:nvPr/>
        </p:nvSpPr>
        <p:spPr>
          <a:xfrm>
            <a:off x="5272251" y="2255164"/>
            <a:ext cx="182742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en-US" sz="2400" dirty="0">
                <a:solidFill>
                  <a:srgbClr val="003C71"/>
                </a:solidFill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FA0432-D8A9-5A46-BFCF-3E68FA820384}"/>
              </a:ext>
            </a:extLst>
          </p:cNvPr>
          <p:cNvSpPr txBox="1"/>
          <p:nvPr/>
        </p:nvSpPr>
        <p:spPr>
          <a:xfrm>
            <a:off x="6195458" y="2255164"/>
            <a:ext cx="182742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en-US" sz="2400" dirty="0">
                <a:solidFill>
                  <a:srgbClr val="003C71"/>
                </a:solidFill>
              </a:rPr>
              <a:t>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44B0D50-404D-124A-8342-2A63C00E6178}"/>
              </a:ext>
            </a:extLst>
          </p:cNvPr>
          <p:cNvSpPr txBox="1"/>
          <p:nvPr/>
        </p:nvSpPr>
        <p:spPr>
          <a:xfrm>
            <a:off x="8403366" y="2287795"/>
            <a:ext cx="182742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en-US" sz="2400" dirty="0">
                <a:solidFill>
                  <a:srgbClr val="003C71"/>
                </a:solidFill>
              </a:rPr>
              <a:t>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EBF4E9C-CD89-1C4A-A8C5-2BDB7F9DF633}"/>
              </a:ext>
            </a:extLst>
          </p:cNvPr>
          <p:cNvSpPr txBox="1"/>
          <p:nvPr/>
        </p:nvSpPr>
        <p:spPr>
          <a:xfrm>
            <a:off x="7494743" y="2243290"/>
            <a:ext cx="182742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en-US" sz="2400" dirty="0">
                <a:solidFill>
                  <a:srgbClr val="003C71"/>
                </a:solidFill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238A12-7331-0E43-A778-305151357622}"/>
              </a:ext>
            </a:extLst>
          </p:cNvPr>
          <p:cNvSpPr txBox="1"/>
          <p:nvPr/>
        </p:nvSpPr>
        <p:spPr>
          <a:xfrm>
            <a:off x="1093432" y="3288931"/>
            <a:ext cx="2527936" cy="24622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en-US" sz="1600" dirty="0">
                <a:solidFill>
                  <a:srgbClr val="003C71"/>
                </a:solidFill>
              </a:rPr>
              <a:t>O(n) serial communications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E30203D-6BA9-A34E-A577-E3ECC393E0ED}"/>
              </a:ext>
            </a:extLst>
          </p:cNvPr>
          <p:cNvSpPr/>
          <p:nvPr/>
        </p:nvSpPr>
        <p:spPr>
          <a:xfrm>
            <a:off x="4619029" y="343125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3BC70A"/>
                </a:solidFill>
              </a:rPr>
              <a:t>2 serial communications (best case)</a:t>
            </a:r>
            <a:br>
              <a:rPr lang="en-US" sz="1600" dirty="0">
                <a:solidFill>
                  <a:srgbClr val="3BC70A"/>
                </a:solidFill>
              </a:rPr>
            </a:br>
            <a:r>
              <a:rPr lang="en-US" sz="1600" dirty="0">
                <a:solidFill>
                  <a:schemeClr val="accent4"/>
                </a:solidFill>
              </a:rPr>
              <a:t>4 serial communications (worst case)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</a:rPr>
              <a:t>O(log(n)) (average case)</a:t>
            </a:r>
          </a:p>
        </p:txBody>
      </p:sp>
    </p:spTree>
    <p:extLst>
      <p:ext uri="{BB962C8B-B14F-4D97-AF65-F5344CB8AC3E}">
        <p14:creationId xmlns:p14="http://schemas.microsoft.com/office/powerpoint/2010/main" val="81663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2D566"/>
                                      </p:to>
                                    </p:animClr>
                                    <p:set>
                                      <p:cBhvr>
                                        <p:cTn id="53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  <p:set>
                                      <p:cBhvr>
                                        <p:cTn id="57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  <p:set>
                                      <p:cBhvr>
                                        <p:cTn id="61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  <p:set>
                                      <p:cBhvr>
                                        <p:cTn id="65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  <p:set>
                                      <p:cBhvr>
                                        <p:cTn id="69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  <p:set>
                                      <p:cBhvr>
                                        <p:cTn id="73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1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300"/>
                                      </p:to>
                                    </p:animClr>
                                    <p:set>
                                      <p:cBhvr>
                                        <p:cTn id="77" dur="1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1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8FC931-3DB0-C544-BE27-29DD920FE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87A07A-32A7-C24C-A9D6-31FF643BB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You Covered So Far?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7674DE-C480-A144-A330-FFD53C40EC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5613" y="1203325"/>
            <a:ext cx="5422673" cy="3425825"/>
          </a:xfrm>
        </p:spPr>
        <p:txBody>
          <a:bodyPr/>
          <a:lstStyle/>
          <a:p>
            <a:r>
              <a:rPr lang="en-US" b="1" dirty="0"/>
              <a:t>Make Algorithms Faster</a:t>
            </a:r>
          </a:p>
          <a:p>
            <a:r>
              <a:rPr lang="en-US" dirty="0"/>
              <a:t>Locality, performance counters/tuning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r>
              <a:rPr lang="en-US" b="1" dirty="0"/>
              <a:t>Parallelize Algorithms</a:t>
            </a:r>
          </a:p>
          <a:p>
            <a:r>
              <a:rPr lang="en-US" dirty="0"/>
              <a:t>Thread-based speedups within a single node (cache coherency)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A31AD-BA51-9347-916C-8AB9D1FEDF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5B210A-D68F-4D49-B108-8E76E8E75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584" y="677634"/>
            <a:ext cx="2834368" cy="18895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83656E-21E9-B04B-B03B-2BCC8D8BE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584" y="2757714"/>
            <a:ext cx="2834368" cy="191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708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Collective Data Movement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Introduction to MPI, Argonne (06/26/2017)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A4554BB-0CF9-E84D-A377-77F1A91D0125}"/>
              </a:ext>
            </a:extLst>
          </p:cNvPr>
          <p:cNvGrpSpPr/>
          <p:nvPr/>
        </p:nvGrpSpPr>
        <p:grpSpPr>
          <a:xfrm>
            <a:off x="1797465" y="840620"/>
            <a:ext cx="5545895" cy="3689968"/>
            <a:chOff x="2321720" y="1143000"/>
            <a:chExt cx="4250530" cy="2971800"/>
          </a:xfrm>
        </p:grpSpPr>
        <p:grpSp>
          <p:nvGrpSpPr>
            <p:cNvPr id="339989" name="Group 21"/>
            <p:cNvGrpSpPr>
              <a:grpSpLocks/>
            </p:cNvGrpSpPr>
            <p:nvPr/>
          </p:nvGrpSpPr>
          <p:grpSpPr bwMode="auto">
            <a:xfrm>
              <a:off x="5657850" y="3028950"/>
              <a:ext cx="914400" cy="1085850"/>
              <a:chOff x="3456" y="2928"/>
              <a:chExt cx="768" cy="912"/>
            </a:xfrm>
          </p:grpSpPr>
          <p:sp>
            <p:nvSpPr>
              <p:cNvPr id="339990" name="Rectangle 22"/>
              <p:cNvSpPr>
                <a:spLocks noChangeArrowheads="1"/>
              </p:cNvSpPr>
              <p:nvPr/>
            </p:nvSpPr>
            <p:spPr bwMode="blackWhite">
              <a:xfrm>
                <a:off x="3456" y="2928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1350" b="1" dirty="0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339991" name="Rectangle 23"/>
              <p:cNvSpPr>
                <a:spLocks noChangeArrowheads="1"/>
              </p:cNvSpPr>
              <p:nvPr/>
            </p:nvSpPr>
            <p:spPr bwMode="blackWhite">
              <a:xfrm>
                <a:off x="3648" y="2928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339992" name="Rectangle 24"/>
              <p:cNvSpPr>
                <a:spLocks noChangeArrowheads="1"/>
              </p:cNvSpPr>
              <p:nvPr/>
            </p:nvSpPr>
            <p:spPr bwMode="blackWhite">
              <a:xfrm>
                <a:off x="3840" y="2928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339993" name="Rectangle 25"/>
              <p:cNvSpPr>
                <a:spLocks noChangeArrowheads="1"/>
              </p:cNvSpPr>
              <p:nvPr/>
            </p:nvSpPr>
            <p:spPr bwMode="blackWhite">
              <a:xfrm>
                <a:off x="4032" y="2928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339994" name="Rectangle 26"/>
              <p:cNvSpPr>
                <a:spLocks noChangeArrowheads="1"/>
              </p:cNvSpPr>
              <p:nvPr/>
            </p:nvSpPr>
            <p:spPr bwMode="blackWhite">
              <a:xfrm>
                <a:off x="3456" y="3168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1350" b="1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339995" name="Rectangle 27"/>
              <p:cNvSpPr>
                <a:spLocks noChangeArrowheads="1"/>
              </p:cNvSpPr>
              <p:nvPr/>
            </p:nvSpPr>
            <p:spPr bwMode="blackWhite">
              <a:xfrm>
                <a:off x="3648" y="3168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339996" name="Rectangle 28"/>
              <p:cNvSpPr>
                <a:spLocks noChangeArrowheads="1"/>
              </p:cNvSpPr>
              <p:nvPr/>
            </p:nvSpPr>
            <p:spPr bwMode="blackWhite">
              <a:xfrm>
                <a:off x="3840" y="3168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339997" name="Rectangle 29"/>
              <p:cNvSpPr>
                <a:spLocks noChangeArrowheads="1"/>
              </p:cNvSpPr>
              <p:nvPr/>
            </p:nvSpPr>
            <p:spPr bwMode="blackWhite">
              <a:xfrm>
                <a:off x="4032" y="3168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339998" name="Rectangle 30"/>
              <p:cNvSpPr>
                <a:spLocks noChangeArrowheads="1"/>
              </p:cNvSpPr>
              <p:nvPr/>
            </p:nvSpPr>
            <p:spPr bwMode="blackWhite">
              <a:xfrm>
                <a:off x="3456" y="3648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1350" b="1">
                    <a:solidFill>
                      <a:schemeClr val="bg1"/>
                    </a:solidFill>
                  </a:rPr>
                  <a:t>D</a:t>
                </a:r>
              </a:p>
            </p:txBody>
          </p:sp>
          <p:sp>
            <p:nvSpPr>
              <p:cNvPr id="339999" name="Rectangle 31"/>
              <p:cNvSpPr>
                <a:spLocks noChangeArrowheads="1"/>
              </p:cNvSpPr>
              <p:nvPr/>
            </p:nvSpPr>
            <p:spPr bwMode="blackWhite">
              <a:xfrm>
                <a:off x="3648" y="3648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340000" name="Rectangle 32"/>
              <p:cNvSpPr>
                <a:spLocks noChangeArrowheads="1"/>
              </p:cNvSpPr>
              <p:nvPr/>
            </p:nvSpPr>
            <p:spPr bwMode="blackWhite">
              <a:xfrm>
                <a:off x="3840" y="3648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340001" name="Rectangle 33"/>
              <p:cNvSpPr>
                <a:spLocks noChangeArrowheads="1"/>
              </p:cNvSpPr>
              <p:nvPr/>
            </p:nvSpPr>
            <p:spPr bwMode="blackWhite">
              <a:xfrm>
                <a:off x="4032" y="3648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340002" name="Rectangle 34"/>
              <p:cNvSpPr>
                <a:spLocks noChangeArrowheads="1"/>
              </p:cNvSpPr>
              <p:nvPr/>
            </p:nvSpPr>
            <p:spPr bwMode="blackWhite">
              <a:xfrm>
                <a:off x="3456" y="3408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1350" b="1">
                    <a:solidFill>
                      <a:schemeClr val="bg1"/>
                    </a:solidFill>
                  </a:rPr>
                  <a:t>C</a:t>
                </a:r>
              </a:p>
            </p:txBody>
          </p:sp>
          <p:sp>
            <p:nvSpPr>
              <p:cNvPr id="340003" name="Rectangle 35"/>
              <p:cNvSpPr>
                <a:spLocks noChangeArrowheads="1"/>
              </p:cNvSpPr>
              <p:nvPr/>
            </p:nvSpPr>
            <p:spPr bwMode="blackWhite">
              <a:xfrm>
                <a:off x="3648" y="3408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340004" name="Rectangle 36"/>
              <p:cNvSpPr>
                <a:spLocks noChangeArrowheads="1"/>
              </p:cNvSpPr>
              <p:nvPr/>
            </p:nvSpPr>
            <p:spPr bwMode="blackWhite">
              <a:xfrm>
                <a:off x="3840" y="3408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340005" name="Rectangle 37"/>
              <p:cNvSpPr>
                <a:spLocks noChangeArrowheads="1"/>
              </p:cNvSpPr>
              <p:nvPr/>
            </p:nvSpPr>
            <p:spPr bwMode="blackWhite">
              <a:xfrm>
                <a:off x="4032" y="3408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35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40018" name="Group 50"/>
            <p:cNvGrpSpPr>
              <a:grpSpLocks/>
            </p:cNvGrpSpPr>
            <p:nvPr/>
          </p:nvGrpSpPr>
          <p:grpSpPr bwMode="auto">
            <a:xfrm>
              <a:off x="5657850" y="1143000"/>
              <a:ext cx="914400" cy="1085850"/>
              <a:chOff x="3504" y="1344"/>
              <a:chExt cx="768" cy="912"/>
            </a:xfrm>
          </p:grpSpPr>
          <p:sp>
            <p:nvSpPr>
              <p:cNvPr id="340019" name="Rectangle 51"/>
              <p:cNvSpPr>
                <a:spLocks noChangeArrowheads="1"/>
              </p:cNvSpPr>
              <p:nvPr/>
            </p:nvSpPr>
            <p:spPr bwMode="blackWhite">
              <a:xfrm>
                <a:off x="3504" y="1344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1350" b="1" dirty="0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340020" name="Rectangle 52"/>
              <p:cNvSpPr>
                <a:spLocks noChangeArrowheads="1"/>
              </p:cNvSpPr>
              <p:nvPr/>
            </p:nvSpPr>
            <p:spPr bwMode="blackWhite">
              <a:xfrm>
                <a:off x="3696" y="1344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340021" name="Rectangle 53"/>
              <p:cNvSpPr>
                <a:spLocks noChangeArrowheads="1"/>
              </p:cNvSpPr>
              <p:nvPr/>
            </p:nvSpPr>
            <p:spPr bwMode="blackWhite">
              <a:xfrm>
                <a:off x="3888" y="1344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340022" name="Rectangle 54"/>
              <p:cNvSpPr>
                <a:spLocks noChangeArrowheads="1"/>
              </p:cNvSpPr>
              <p:nvPr/>
            </p:nvSpPr>
            <p:spPr bwMode="blackWhite">
              <a:xfrm>
                <a:off x="4080" y="1344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340023" name="Rectangle 55"/>
              <p:cNvSpPr>
                <a:spLocks noChangeArrowheads="1"/>
              </p:cNvSpPr>
              <p:nvPr/>
            </p:nvSpPr>
            <p:spPr bwMode="blackWhite">
              <a:xfrm>
                <a:off x="3504" y="1584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1350" b="1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340024" name="Rectangle 56"/>
              <p:cNvSpPr>
                <a:spLocks noChangeArrowheads="1"/>
              </p:cNvSpPr>
              <p:nvPr/>
            </p:nvSpPr>
            <p:spPr bwMode="blackWhite">
              <a:xfrm>
                <a:off x="3696" y="1584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340025" name="Rectangle 57"/>
              <p:cNvSpPr>
                <a:spLocks noChangeArrowheads="1"/>
              </p:cNvSpPr>
              <p:nvPr/>
            </p:nvSpPr>
            <p:spPr bwMode="blackWhite">
              <a:xfrm>
                <a:off x="3888" y="1584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340026" name="Rectangle 58"/>
              <p:cNvSpPr>
                <a:spLocks noChangeArrowheads="1"/>
              </p:cNvSpPr>
              <p:nvPr/>
            </p:nvSpPr>
            <p:spPr bwMode="blackWhite">
              <a:xfrm>
                <a:off x="4080" y="1584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340027" name="Rectangle 59"/>
              <p:cNvSpPr>
                <a:spLocks noChangeArrowheads="1"/>
              </p:cNvSpPr>
              <p:nvPr/>
            </p:nvSpPr>
            <p:spPr bwMode="blackWhite">
              <a:xfrm>
                <a:off x="3504" y="2064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1350" b="1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340028" name="Rectangle 60"/>
              <p:cNvSpPr>
                <a:spLocks noChangeArrowheads="1"/>
              </p:cNvSpPr>
              <p:nvPr/>
            </p:nvSpPr>
            <p:spPr bwMode="blackWhite">
              <a:xfrm>
                <a:off x="3696" y="2064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340029" name="Rectangle 61"/>
              <p:cNvSpPr>
                <a:spLocks noChangeArrowheads="1"/>
              </p:cNvSpPr>
              <p:nvPr/>
            </p:nvSpPr>
            <p:spPr bwMode="blackWhite">
              <a:xfrm>
                <a:off x="3888" y="2064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340030" name="Rectangle 62"/>
              <p:cNvSpPr>
                <a:spLocks noChangeArrowheads="1"/>
              </p:cNvSpPr>
              <p:nvPr/>
            </p:nvSpPr>
            <p:spPr bwMode="blackWhite">
              <a:xfrm>
                <a:off x="4080" y="2064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340031" name="Rectangle 63"/>
              <p:cNvSpPr>
                <a:spLocks noChangeArrowheads="1"/>
              </p:cNvSpPr>
              <p:nvPr/>
            </p:nvSpPr>
            <p:spPr bwMode="blackWhite">
              <a:xfrm>
                <a:off x="3504" y="1824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1350" b="1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340032" name="Rectangle 64"/>
              <p:cNvSpPr>
                <a:spLocks noChangeArrowheads="1"/>
              </p:cNvSpPr>
              <p:nvPr/>
            </p:nvSpPr>
            <p:spPr bwMode="blackWhite">
              <a:xfrm>
                <a:off x="3696" y="1824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340033" name="Rectangle 65"/>
              <p:cNvSpPr>
                <a:spLocks noChangeArrowheads="1"/>
              </p:cNvSpPr>
              <p:nvPr/>
            </p:nvSpPr>
            <p:spPr bwMode="blackWhite">
              <a:xfrm>
                <a:off x="3888" y="1824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340034" name="Rectangle 66"/>
              <p:cNvSpPr>
                <a:spLocks noChangeArrowheads="1"/>
              </p:cNvSpPr>
              <p:nvPr/>
            </p:nvSpPr>
            <p:spPr bwMode="blackWhite">
              <a:xfrm>
                <a:off x="4080" y="1824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35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40035" name="Line 67"/>
            <p:cNvSpPr>
              <a:spLocks noChangeShapeType="1"/>
            </p:cNvSpPr>
            <p:nvPr/>
          </p:nvSpPr>
          <p:spPr bwMode="blackWhite">
            <a:xfrm>
              <a:off x="4114800" y="1600200"/>
              <a:ext cx="12573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35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40036" name="Text Box 68"/>
            <p:cNvSpPr txBox="1">
              <a:spLocks noChangeArrowheads="1"/>
            </p:cNvSpPr>
            <p:nvPr/>
          </p:nvSpPr>
          <p:spPr bwMode="blackWhite">
            <a:xfrm>
              <a:off x="4254208" y="1325166"/>
              <a:ext cx="1053494" cy="323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1500">
                  <a:solidFill>
                    <a:schemeClr val="bg2">
                      <a:lumMod val="10000"/>
                    </a:schemeClr>
                  </a:solidFill>
                </a:rPr>
                <a:t>Broadcast</a:t>
              </a:r>
              <a:endParaRPr lang="en-US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40037" name="Line 69"/>
            <p:cNvSpPr>
              <a:spLocks noChangeShapeType="1"/>
            </p:cNvSpPr>
            <p:nvPr/>
          </p:nvSpPr>
          <p:spPr bwMode="blackWhite">
            <a:xfrm>
              <a:off x="4171950" y="3257550"/>
              <a:ext cx="12001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35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40038" name="Line 70"/>
            <p:cNvSpPr>
              <a:spLocks noChangeShapeType="1"/>
            </p:cNvSpPr>
            <p:nvPr/>
          </p:nvSpPr>
          <p:spPr bwMode="blackWhite">
            <a:xfrm>
              <a:off x="4171950" y="3943350"/>
              <a:ext cx="12001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35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40039" name="Text Box 71"/>
            <p:cNvSpPr txBox="1">
              <a:spLocks noChangeArrowheads="1"/>
            </p:cNvSpPr>
            <p:nvPr/>
          </p:nvSpPr>
          <p:spPr bwMode="blackWhite">
            <a:xfrm>
              <a:off x="4320513" y="2982516"/>
              <a:ext cx="801823" cy="323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1500">
                  <a:solidFill>
                    <a:schemeClr val="bg2">
                      <a:lumMod val="10000"/>
                    </a:schemeClr>
                  </a:solidFill>
                </a:rPr>
                <a:t>Scatter</a:t>
              </a:r>
              <a:endParaRPr lang="en-US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40040" name="Text Box 72"/>
            <p:cNvSpPr txBox="1">
              <a:spLocks noChangeArrowheads="1"/>
            </p:cNvSpPr>
            <p:nvPr/>
          </p:nvSpPr>
          <p:spPr bwMode="blackWhite">
            <a:xfrm>
              <a:off x="4342083" y="3657600"/>
              <a:ext cx="772969" cy="323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1500">
                  <a:solidFill>
                    <a:schemeClr val="bg2">
                      <a:lumMod val="10000"/>
                    </a:schemeClr>
                  </a:solidFill>
                </a:rPr>
                <a:t>Gather</a:t>
              </a:r>
              <a:endParaRPr lang="en-US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0EE22E9-2A9D-EA49-925E-55D6CC31F38A}"/>
                </a:ext>
              </a:extLst>
            </p:cNvPr>
            <p:cNvGrpSpPr/>
            <p:nvPr/>
          </p:nvGrpSpPr>
          <p:grpSpPr>
            <a:xfrm>
              <a:off x="2800350" y="1143000"/>
              <a:ext cx="914400" cy="1085850"/>
              <a:chOff x="2800350" y="1143000"/>
              <a:chExt cx="914400" cy="1085850"/>
            </a:xfrm>
          </p:grpSpPr>
          <p:sp>
            <p:nvSpPr>
              <p:cNvPr id="339971" name="Rectangle 3"/>
              <p:cNvSpPr>
                <a:spLocks noChangeArrowheads="1"/>
              </p:cNvSpPr>
              <p:nvPr/>
            </p:nvSpPr>
            <p:spPr bwMode="blackWhite">
              <a:xfrm>
                <a:off x="3028950" y="114300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05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39972" name="Rectangle 4"/>
              <p:cNvSpPr>
                <a:spLocks noChangeArrowheads="1"/>
              </p:cNvSpPr>
              <p:nvPr/>
            </p:nvSpPr>
            <p:spPr bwMode="blackWhite">
              <a:xfrm>
                <a:off x="3257550" y="114300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05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39973" name="Rectangle 5"/>
              <p:cNvSpPr>
                <a:spLocks noChangeArrowheads="1"/>
              </p:cNvSpPr>
              <p:nvPr/>
            </p:nvSpPr>
            <p:spPr bwMode="blackWhite">
              <a:xfrm>
                <a:off x="3486150" y="114300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05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grpSp>
            <p:nvGrpSpPr>
              <p:cNvPr id="339974" name="Group 6"/>
              <p:cNvGrpSpPr>
                <a:grpSpLocks/>
              </p:cNvGrpSpPr>
              <p:nvPr/>
            </p:nvGrpSpPr>
            <p:grpSpPr bwMode="auto">
              <a:xfrm>
                <a:off x="2800350" y="1428750"/>
                <a:ext cx="914400" cy="228600"/>
                <a:chOff x="1008" y="1344"/>
                <a:chExt cx="768" cy="192"/>
              </a:xfrm>
            </p:grpSpPr>
            <p:sp>
              <p:nvSpPr>
                <p:cNvPr id="339975" name="Rectangle 7"/>
                <p:cNvSpPr>
                  <a:spLocks noChangeArrowheads="1"/>
                </p:cNvSpPr>
                <p:nvPr/>
              </p:nvSpPr>
              <p:spPr bwMode="blackWhite">
                <a:xfrm>
                  <a:off x="1008" y="1344"/>
                  <a:ext cx="192" cy="192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z="1050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  <p:sp>
              <p:nvSpPr>
                <p:cNvPr id="339976" name="Rectangle 8"/>
                <p:cNvSpPr>
                  <a:spLocks noChangeArrowheads="1"/>
                </p:cNvSpPr>
                <p:nvPr/>
              </p:nvSpPr>
              <p:spPr bwMode="blackWhite">
                <a:xfrm>
                  <a:off x="1200" y="1344"/>
                  <a:ext cx="192" cy="192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z="1050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  <p:sp>
              <p:nvSpPr>
                <p:cNvPr id="339977" name="Rectangle 9"/>
                <p:cNvSpPr>
                  <a:spLocks noChangeArrowheads="1"/>
                </p:cNvSpPr>
                <p:nvPr/>
              </p:nvSpPr>
              <p:spPr bwMode="blackWhite">
                <a:xfrm>
                  <a:off x="1392" y="1344"/>
                  <a:ext cx="192" cy="192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z="1050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  <p:sp>
              <p:nvSpPr>
                <p:cNvPr id="339978" name="Rectangle 10"/>
                <p:cNvSpPr>
                  <a:spLocks noChangeArrowheads="1"/>
                </p:cNvSpPr>
                <p:nvPr/>
              </p:nvSpPr>
              <p:spPr bwMode="blackWhite">
                <a:xfrm>
                  <a:off x="1584" y="1344"/>
                  <a:ext cx="192" cy="192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z="1050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</p:grpSp>
          <p:grpSp>
            <p:nvGrpSpPr>
              <p:cNvPr id="339979" name="Group 11"/>
              <p:cNvGrpSpPr>
                <a:grpSpLocks/>
              </p:cNvGrpSpPr>
              <p:nvPr/>
            </p:nvGrpSpPr>
            <p:grpSpPr bwMode="auto">
              <a:xfrm>
                <a:off x="2800350" y="2000250"/>
                <a:ext cx="914400" cy="228600"/>
                <a:chOff x="1008" y="1344"/>
                <a:chExt cx="768" cy="192"/>
              </a:xfrm>
            </p:grpSpPr>
            <p:sp>
              <p:nvSpPr>
                <p:cNvPr id="339980" name="Rectangle 12"/>
                <p:cNvSpPr>
                  <a:spLocks noChangeArrowheads="1"/>
                </p:cNvSpPr>
                <p:nvPr/>
              </p:nvSpPr>
              <p:spPr bwMode="blackWhite">
                <a:xfrm>
                  <a:off x="1008" y="1344"/>
                  <a:ext cx="192" cy="192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z="1050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  <p:sp>
              <p:nvSpPr>
                <p:cNvPr id="339981" name="Rectangle 13"/>
                <p:cNvSpPr>
                  <a:spLocks noChangeArrowheads="1"/>
                </p:cNvSpPr>
                <p:nvPr/>
              </p:nvSpPr>
              <p:spPr bwMode="blackWhite">
                <a:xfrm>
                  <a:off x="1200" y="1344"/>
                  <a:ext cx="192" cy="192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z="1050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  <p:sp>
              <p:nvSpPr>
                <p:cNvPr id="339982" name="Rectangle 14"/>
                <p:cNvSpPr>
                  <a:spLocks noChangeArrowheads="1"/>
                </p:cNvSpPr>
                <p:nvPr/>
              </p:nvSpPr>
              <p:spPr bwMode="blackWhite">
                <a:xfrm>
                  <a:off x="1392" y="1344"/>
                  <a:ext cx="192" cy="192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z="1050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  <p:sp>
              <p:nvSpPr>
                <p:cNvPr id="339983" name="Rectangle 15"/>
                <p:cNvSpPr>
                  <a:spLocks noChangeArrowheads="1"/>
                </p:cNvSpPr>
                <p:nvPr/>
              </p:nvSpPr>
              <p:spPr bwMode="blackWhite">
                <a:xfrm>
                  <a:off x="1584" y="1344"/>
                  <a:ext cx="192" cy="192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z="1050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</p:grpSp>
          <p:grpSp>
            <p:nvGrpSpPr>
              <p:cNvPr id="339984" name="Group 16"/>
              <p:cNvGrpSpPr>
                <a:grpSpLocks/>
              </p:cNvGrpSpPr>
              <p:nvPr/>
            </p:nvGrpSpPr>
            <p:grpSpPr bwMode="auto">
              <a:xfrm>
                <a:off x="2800350" y="1714500"/>
                <a:ext cx="914400" cy="228600"/>
                <a:chOff x="1008" y="1344"/>
                <a:chExt cx="768" cy="192"/>
              </a:xfrm>
            </p:grpSpPr>
            <p:sp>
              <p:nvSpPr>
                <p:cNvPr id="339985" name="Rectangle 17"/>
                <p:cNvSpPr>
                  <a:spLocks noChangeArrowheads="1"/>
                </p:cNvSpPr>
                <p:nvPr/>
              </p:nvSpPr>
              <p:spPr bwMode="blackWhite">
                <a:xfrm>
                  <a:off x="1008" y="1344"/>
                  <a:ext cx="192" cy="192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z="1050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  <p:sp>
              <p:nvSpPr>
                <p:cNvPr id="339986" name="Rectangle 18"/>
                <p:cNvSpPr>
                  <a:spLocks noChangeArrowheads="1"/>
                </p:cNvSpPr>
                <p:nvPr/>
              </p:nvSpPr>
              <p:spPr bwMode="blackWhite">
                <a:xfrm>
                  <a:off x="1200" y="1344"/>
                  <a:ext cx="192" cy="192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z="1050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  <p:sp>
              <p:nvSpPr>
                <p:cNvPr id="339987" name="Rectangle 19"/>
                <p:cNvSpPr>
                  <a:spLocks noChangeArrowheads="1"/>
                </p:cNvSpPr>
                <p:nvPr/>
              </p:nvSpPr>
              <p:spPr bwMode="blackWhite">
                <a:xfrm>
                  <a:off x="1392" y="1344"/>
                  <a:ext cx="192" cy="192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z="1050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  <p:sp>
              <p:nvSpPr>
                <p:cNvPr id="339988" name="Rectangle 20"/>
                <p:cNvSpPr>
                  <a:spLocks noChangeArrowheads="1"/>
                </p:cNvSpPr>
                <p:nvPr/>
              </p:nvSpPr>
              <p:spPr bwMode="blackWhite">
                <a:xfrm>
                  <a:off x="1584" y="1344"/>
                  <a:ext cx="192" cy="192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z="1050">
                    <a:solidFill>
                      <a:schemeClr val="bg2">
                        <a:lumMod val="10000"/>
                      </a:schemeClr>
                    </a:solidFill>
                  </a:endParaRPr>
                </a:p>
              </p:txBody>
            </p:sp>
          </p:grpSp>
          <p:sp>
            <p:nvSpPr>
              <p:cNvPr id="340042" name="Rectangle 74"/>
              <p:cNvSpPr>
                <a:spLocks noChangeArrowheads="1"/>
              </p:cNvSpPr>
              <p:nvPr/>
            </p:nvSpPr>
            <p:spPr bwMode="blackWhite">
              <a:xfrm>
                <a:off x="2800350" y="114300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1350" b="1" dirty="0">
                    <a:solidFill>
                      <a:schemeClr val="bg1"/>
                    </a:solidFill>
                  </a:rPr>
                  <a:t>A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EE52AFE-38AC-0549-A91A-C1D98BB7BCCE}"/>
                </a:ext>
              </a:extLst>
            </p:cNvPr>
            <p:cNvGrpSpPr/>
            <p:nvPr/>
          </p:nvGrpSpPr>
          <p:grpSpPr>
            <a:xfrm>
              <a:off x="2800350" y="3028950"/>
              <a:ext cx="914400" cy="1085850"/>
              <a:chOff x="2800350" y="3028950"/>
              <a:chExt cx="914400" cy="1085850"/>
            </a:xfrm>
          </p:grpSpPr>
          <p:sp>
            <p:nvSpPr>
              <p:cNvPr id="340006" name="Rectangle 38"/>
              <p:cNvSpPr>
                <a:spLocks noChangeArrowheads="1"/>
              </p:cNvSpPr>
              <p:nvPr/>
            </p:nvSpPr>
            <p:spPr bwMode="blackWhite">
              <a:xfrm>
                <a:off x="3028950" y="302895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1350" b="1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340007" name="Rectangle 39"/>
              <p:cNvSpPr>
                <a:spLocks noChangeArrowheads="1"/>
              </p:cNvSpPr>
              <p:nvPr/>
            </p:nvSpPr>
            <p:spPr bwMode="blackWhite">
              <a:xfrm>
                <a:off x="3257550" y="302895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1350" b="1">
                    <a:solidFill>
                      <a:schemeClr val="bg1"/>
                    </a:solidFill>
                  </a:rPr>
                  <a:t>C</a:t>
                </a:r>
              </a:p>
            </p:txBody>
          </p:sp>
          <p:sp>
            <p:nvSpPr>
              <p:cNvPr id="340008" name="Rectangle 40"/>
              <p:cNvSpPr>
                <a:spLocks noChangeArrowheads="1"/>
              </p:cNvSpPr>
              <p:nvPr/>
            </p:nvSpPr>
            <p:spPr bwMode="blackWhite">
              <a:xfrm>
                <a:off x="3486150" y="302895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1350" b="1">
                    <a:solidFill>
                      <a:schemeClr val="bg1"/>
                    </a:solidFill>
                  </a:rPr>
                  <a:t>D</a:t>
                </a:r>
              </a:p>
            </p:txBody>
          </p:sp>
          <p:sp>
            <p:nvSpPr>
              <p:cNvPr id="340009" name="Rectangle 41"/>
              <p:cNvSpPr>
                <a:spLocks noChangeArrowheads="1"/>
              </p:cNvSpPr>
              <p:nvPr/>
            </p:nvSpPr>
            <p:spPr bwMode="blackWhite">
              <a:xfrm>
                <a:off x="3028950" y="331470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35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40010" name="Rectangle 42"/>
              <p:cNvSpPr>
                <a:spLocks noChangeArrowheads="1"/>
              </p:cNvSpPr>
              <p:nvPr/>
            </p:nvSpPr>
            <p:spPr bwMode="blackWhite">
              <a:xfrm>
                <a:off x="3257550" y="331470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35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40011" name="Rectangle 43"/>
              <p:cNvSpPr>
                <a:spLocks noChangeArrowheads="1"/>
              </p:cNvSpPr>
              <p:nvPr/>
            </p:nvSpPr>
            <p:spPr bwMode="blackWhite">
              <a:xfrm>
                <a:off x="3486150" y="331470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35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40012" name="Rectangle 44"/>
              <p:cNvSpPr>
                <a:spLocks noChangeArrowheads="1"/>
              </p:cNvSpPr>
              <p:nvPr/>
            </p:nvSpPr>
            <p:spPr bwMode="blackWhite">
              <a:xfrm>
                <a:off x="3028950" y="388620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35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40013" name="Rectangle 45"/>
              <p:cNvSpPr>
                <a:spLocks noChangeArrowheads="1"/>
              </p:cNvSpPr>
              <p:nvPr/>
            </p:nvSpPr>
            <p:spPr bwMode="blackWhite">
              <a:xfrm>
                <a:off x="3257550" y="388620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35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40014" name="Rectangle 46"/>
              <p:cNvSpPr>
                <a:spLocks noChangeArrowheads="1"/>
              </p:cNvSpPr>
              <p:nvPr/>
            </p:nvSpPr>
            <p:spPr bwMode="blackWhite">
              <a:xfrm>
                <a:off x="3486150" y="388620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35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40015" name="Rectangle 47"/>
              <p:cNvSpPr>
                <a:spLocks noChangeArrowheads="1"/>
              </p:cNvSpPr>
              <p:nvPr/>
            </p:nvSpPr>
            <p:spPr bwMode="blackWhite">
              <a:xfrm>
                <a:off x="3028950" y="360045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35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40016" name="Rectangle 48"/>
              <p:cNvSpPr>
                <a:spLocks noChangeArrowheads="1"/>
              </p:cNvSpPr>
              <p:nvPr/>
            </p:nvSpPr>
            <p:spPr bwMode="blackWhite">
              <a:xfrm>
                <a:off x="3257550" y="360045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35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40017" name="Rectangle 49"/>
              <p:cNvSpPr>
                <a:spLocks noChangeArrowheads="1"/>
              </p:cNvSpPr>
              <p:nvPr/>
            </p:nvSpPr>
            <p:spPr bwMode="blackWhite">
              <a:xfrm>
                <a:off x="3486150" y="360045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35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40043" name="Rectangle 75"/>
              <p:cNvSpPr>
                <a:spLocks noChangeArrowheads="1"/>
              </p:cNvSpPr>
              <p:nvPr/>
            </p:nvSpPr>
            <p:spPr bwMode="blackWhite">
              <a:xfrm>
                <a:off x="2800350" y="302895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1350" b="1" dirty="0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340044" name="Rectangle 76"/>
              <p:cNvSpPr>
                <a:spLocks noChangeArrowheads="1"/>
              </p:cNvSpPr>
              <p:nvPr/>
            </p:nvSpPr>
            <p:spPr bwMode="blackWhite">
              <a:xfrm>
                <a:off x="2800350" y="331470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05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40045" name="Rectangle 77"/>
              <p:cNvSpPr>
                <a:spLocks noChangeArrowheads="1"/>
              </p:cNvSpPr>
              <p:nvPr/>
            </p:nvSpPr>
            <p:spPr bwMode="blackWhite">
              <a:xfrm>
                <a:off x="2800350" y="388620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05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40046" name="Rectangle 78"/>
              <p:cNvSpPr>
                <a:spLocks noChangeArrowheads="1"/>
              </p:cNvSpPr>
              <p:nvPr/>
            </p:nvSpPr>
            <p:spPr bwMode="blackWhite">
              <a:xfrm>
                <a:off x="2800350" y="3600450"/>
                <a:ext cx="228600" cy="228600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05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40047" name="Group 79"/>
            <p:cNvGrpSpPr>
              <a:grpSpLocks/>
            </p:cNvGrpSpPr>
            <p:nvPr/>
          </p:nvGrpSpPr>
          <p:grpSpPr bwMode="auto">
            <a:xfrm>
              <a:off x="2321720" y="1143000"/>
              <a:ext cx="303610" cy="1075135"/>
              <a:chOff x="572" y="1320"/>
              <a:chExt cx="255" cy="903"/>
            </a:xfrm>
          </p:grpSpPr>
          <p:sp>
            <p:nvSpPr>
              <p:cNvPr id="340048" name="Text Box 80"/>
              <p:cNvSpPr txBox="1">
                <a:spLocks noChangeArrowheads="1"/>
              </p:cNvSpPr>
              <p:nvPr/>
            </p:nvSpPr>
            <p:spPr bwMode="blackWhite">
              <a:xfrm>
                <a:off x="572" y="1320"/>
                <a:ext cx="255" cy="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350" b="1"/>
                  <a:t>P0</a:t>
                </a:r>
              </a:p>
            </p:txBody>
          </p:sp>
          <p:sp>
            <p:nvSpPr>
              <p:cNvPr id="340049" name="Text Box 81"/>
              <p:cNvSpPr txBox="1">
                <a:spLocks noChangeArrowheads="1"/>
              </p:cNvSpPr>
              <p:nvPr/>
            </p:nvSpPr>
            <p:spPr bwMode="blackWhite">
              <a:xfrm>
                <a:off x="572" y="1540"/>
                <a:ext cx="255" cy="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350" b="1"/>
                  <a:t>P1</a:t>
                </a:r>
              </a:p>
            </p:txBody>
          </p:sp>
          <p:sp>
            <p:nvSpPr>
              <p:cNvPr id="340050" name="Text Box 82"/>
              <p:cNvSpPr txBox="1">
                <a:spLocks noChangeArrowheads="1"/>
              </p:cNvSpPr>
              <p:nvPr/>
            </p:nvSpPr>
            <p:spPr bwMode="blackWhite">
              <a:xfrm>
                <a:off x="572" y="1780"/>
                <a:ext cx="255" cy="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350" b="1" dirty="0"/>
                  <a:t>P2</a:t>
                </a:r>
              </a:p>
            </p:txBody>
          </p:sp>
          <p:sp>
            <p:nvSpPr>
              <p:cNvPr id="340051" name="Text Box 83"/>
              <p:cNvSpPr txBox="1">
                <a:spLocks noChangeArrowheads="1"/>
              </p:cNvSpPr>
              <p:nvPr/>
            </p:nvSpPr>
            <p:spPr bwMode="blackWhite">
              <a:xfrm>
                <a:off x="572" y="2020"/>
                <a:ext cx="255" cy="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350" b="1" dirty="0"/>
                  <a:t>P3</a:t>
                </a:r>
              </a:p>
            </p:txBody>
          </p:sp>
        </p:grpSp>
        <p:grpSp>
          <p:nvGrpSpPr>
            <p:cNvPr id="340052" name="Group 84"/>
            <p:cNvGrpSpPr>
              <a:grpSpLocks/>
            </p:cNvGrpSpPr>
            <p:nvPr/>
          </p:nvGrpSpPr>
          <p:grpSpPr bwMode="auto">
            <a:xfrm>
              <a:off x="2321720" y="2971800"/>
              <a:ext cx="303610" cy="1075135"/>
              <a:chOff x="572" y="1320"/>
              <a:chExt cx="255" cy="903"/>
            </a:xfrm>
          </p:grpSpPr>
          <p:sp>
            <p:nvSpPr>
              <p:cNvPr id="340053" name="Text Box 85"/>
              <p:cNvSpPr txBox="1">
                <a:spLocks noChangeArrowheads="1"/>
              </p:cNvSpPr>
              <p:nvPr/>
            </p:nvSpPr>
            <p:spPr bwMode="blackWhite">
              <a:xfrm>
                <a:off x="572" y="1320"/>
                <a:ext cx="255" cy="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350" b="1" dirty="0"/>
                  <a:t>P0</a:t>
                </a:r>
              </a:p>
            </p:txBody>
          </p:sp>
          <p:sp>
            <p:nvSpPr>
              <p:cNvPr id="340054" name="Text Box 86"/>
              <p:cNvSpPr txBox="1">
                <a:spLocks noChangeArrowheads="1"/>
              </p:cNvSpPr>
              <p:nvPr/>
            </p:nvSpPr>
            <p:spPr bwMode="blackWhite">
              <a:xfrm>
                <a:off x="572" y="1540"/>
                <a:ext cx="255" cy="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350" b="1"/>
                  <a:t>P1</a:t>
                </a:r>
              </a:p>
            </p:txBody>
          </p:sp>
          <p:sp>
            <p:nvSpPr>
              <p:cNvPr id="340055" name="Text Box 87"/>
              <p:cNvSpPr txBox="1">
                <a:spLocks noChangeArrowheads="1"/>
              </p:cNvSpPr>
              <p:nvPr/>
            </p:nvSpPr>
            <p:spPr bwMode="blackWhite">
              <a:xfrm>
                <a:off x="572" y="1780"/>
                <a:ext cx="255" cy="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350" b="1"/>
                  <a:t>P2</a:t>
                </a:r>
              </a:p>
            </p:txBody>
          </p:sp>
          <p:sp>
            <p:nvSpPr>
              <p:cNvPr id="340056" name="Text Box 88"/>
              <p:cNvSpPr txBox="1">
                <a:spLocks noChangeArrowheads="1"/>
              </p:cNvSpPr>
              <p:nvPr/>
            </p:nvSpPr>
            <p:spPr bwMode="blackWhite">
              <a:xfrm>
                <a:off x="572" y="2020"/>
                <a:ext cx="255" cy="2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350" b="1"/>
                  <a:t>P3</a:t>
                </a:r>
              </a:p>
            </p:txBody>
          </p:sp>
        </p:grpSp>
      </p:grpSp>
      <p:sp>
        <p:nvSpPr>
          <p:cNvPr id="96" name="Slide Number Placeholder 1">
            <a:extLst>
              <a:ext uri="{FF2B5EF4-FFF2-40B4-BE49-F238E27FC236}">
                <a16:creationId xmlns:a16="http://schemas.microsoft.com/office/drawing/2014/main" id="{E03402DB-34FD-FD47-BB9B-C0D306AD9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932" y="4816638"/>
            <a:ext cx="285020" cy="273844"/>
          </a:xfrm>
        </p:spPr>
        <p:txBody>
          <a:bodyPr/>
          <a:lstStyle/>
          <a:p>
            <a:fld id="{EE2556C5-CE8C-6547-B838-EA80C61A4AF7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C1B583A7-7E28-B042-B7FF-C44B44457680}"/>
              </a:ext>
            </a:extLst>
          </p:cNvPr>
          <p:cNvSpPr/>
          <p:nvPr/>
        </p:nvSpPr>
        <p:spPr>
          <a:xfrm>
            <a:off x="482375" y="4619229"/>
            <a:ext cx="8523577" cy="382612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This is why sending and receiving integers individually for sorting is slow</a:t>
            </a:r>
          </a:p>
        </p:txBody>
      </p:sp>
    </p:spTree>
    <p:extLst>
      <p:ext uri="{BB962C8B-B14F-4D97-AF65-F5344CB8AC3E}">
        <p14:creationId xmlns:p14="http://schemas.microsoft.com/office/powerpoint/2010/main" val="35762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Collective Data Movement (“All”-Variants)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Introduction to MPI, Argonne (06/26/2017)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9FBCEA-68A0-7F4E-8543-A6516E914484}"/>
              </a:ext>
            </a:extLst>
          </p:cNvPr>
          <p:cNvGrpSpPr/>
          <p:nvPr/>
        </p:nvGrpSpPr>
        <p:grpSpPr>
          <a:xfrm>
            <a:off x="1845583" y="833479"/>
            <a:ext cx="5477275" cy="3835625"/>
            <a:chOff x="2264567" y="1195388"/>
            <a:chExt cx="4250533" cy="2976562"/>
          </a:xfrm>
        </p:grpSpPr>
        <p:grpSp>
          <p:nvGrpSpPr>
            <p:cNvPr id="340995" name="Group 3"/>
            <p:cNvGrpSpPr>
              <a:grpSpLocks/>
            </p:cNvGrpSpPr>
            <p:nvPr/>
          </p:nvGrpSpPr>
          <p:grpSpPr bwMode="auto">
            <a:xfrm>
              <a:off x="2743200" y="1195388"/>
              <a:ext cx="914400" cy="228600"/>
              <a:chOff x="1104" y="1344"/>
              <a:chExt cx="768" cy="192"/>
            </a:xfrm>
          </p:grpSpPr>
          <p:sp>
            <p:nvSpPr>
              <p:cNvPr id="340996" name="Rectangle 4"/>
              <p:cNvSpPr>
                <a:spLocks noChangeArrowheads="1"/>
              </p:cNvSpPr>
              <p:nvPr/>
            </p:nvSpPr>
            <p:spPr bwMode="blackWhite">
              <a:xfrm>
                <a:off x="1104" y="1344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1350" b="1" dirty="0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340997" name="Rectangle 5"/>
              <p:cNvSpPr>
                <a:spLocks noChangeArrowheads="1"/>
              </p:cNvSpPr>
              <p:nvPr/>
            </p:nvSpPr>
            <p:spPr bwMode="blackWhite">
              <a:xfrm>
                <a:off x="1296" y="1344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05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40998" name="Rectangle 6"/>
              <p:cNvSpPr>
                <a:spLocks noChangeArrowheads="1"/>
              </p:cNvSpPr>
              <p:nvPr/>
            </p:nvSpPr>
            <p:spPr bwMode="blackWhite">
              <a:xfrm>
                <a:off x="1488" y="1344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05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40999" name="Rectangle 7"/>
              <p:cNvSpPr>
                <a:spLocks noChangeArrowheads="1"/>
              </p:cNvSpPr>
              <p:nvPr/>
            </p:nvSpPr>
            <p:spPr bwMode="blackWhite">
              <a:xfrm>
                <a:off x="1680" y="1344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05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41000" name="Group 8"/>
            <p:cNvGrpSpPr>
              <a:grpSpLocks/>
            </p:cNvGrpSpPr>
            <p:nvPr/>
          </p:nvGrpSpPr>
          <p:grpSpPr bwMode="auto">
            <a:xfrm>
              <a:off x="2743200" y="1457325"/>
              <a:ext cx="914400" cy="228600"/>
              <a:chOff x="1104" y="1584"/>
              <a:chExt cx="768" cy="192"/>
            </a:xfrm>
          </p:grpSpPr>
          <p:sp>
            <p:nvSpPr>
              <p:cNvPr id="341001" name="Rectangle 9"/>
              <p:cNvSpPr>
                <a:spLocks noChangeArrowheads="1"/>
              </p:cNvSpPr>
              <p:nvPr/>
            </p:nvSpPr>
            <p:spPr bwMode="blackWhite">
              <a:xfrm>
                <a:off x="1104" y="1584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1350" b="1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341002" name="Rectangle 10"/>
              <p:cNvSpPr>
                <a:spLocks noChangeArrowheads="1"/>
              </p:cNvSpPr>
              <p:nvPr/>
            </p:nvSpPr>
            <p:spPr bwMode="blackWhite">
              <a:xfrm>
                <a:off x="1296" y="1584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05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41003" name="Rectangle 11"/>
              <p:cNvSpPr>
                <a:spLocks noChangeArrowheads="1"/>
              </p:cNvSpPr>
              <p:nvPr/>
            </p:nvSpPr>
            <p:spPr bwMode="blackWhite">
              <a:xfrm>
                <a:off x="1488" y="1584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05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41004" name="Rectangle 12"/>
              <p:cNvSpPr>
                <a:spLocks noChangeArrowheads="1"/>
              </p:cNvSpPr>
              <p:nvPr/>
            </p:nvSpPr>
            <p:spPr bwMode="blackWhite">
              <a:xfrm>
                <a:off x="1680" y="1584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05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41005" name="Group 13"/>
            <p:cNvGrpSpPr>
              <a:grpSpLocks/>
            </p:cNvGrpSpPr>
            <p:nvPr/>
          </p:nvGrpSpPr>
          <p:grpSpPr bwMode="auto">
            <a:xfrm>
              <a:off x="2743200" y="2028825"/>
              <a:ext cx="914400" cy="228600"/>
              <a:chOff x="1104" y="2064"/>
              <a:chExt cx="768" cy="192"/>
            </a:xfrm>
          </p:grpSpPr>
          <p:sp>
            <p:nvSpPr>
              <p:cNvPr id="341006" name="Rectangle 14"/>
              <p:cNvSpPr>
                <a:spLocks noChangeArrowheads="1"/>
              </p:cNvSpPr>
              <p:nvPr/>
            </p:nvSpPr>
            <p:spPr bwMode="blackWhite">
              <a:xfrm>
                <a:off x="1104" y="2064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1350" b="1">
                    <a:solidFill>
                      <a:schemeClr val="bg1"/>
                    </a:solidFill>
                  </a:rPr>
                  <a:t>D</a:t>
                </a:r>
              </a:p>
            </p:txBody>
          </p:sp>
          <p:sp>
            <p:nvSpPr>
              <p:cNvPr id="341007" name="Rectangle 15"/>
              <p:cNvSpPr>
                <a:spLocks noChangeArrowheads="1"/>
              </p:cNvSpPr>
              <p:nvPr/>
            </p:nvSpPr>
            <p:spPr bwMode="blackWhite">
              <a:xfrm>
                <a:off x="1296" y="2064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05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41008" name="Rectangle 16"/>
              <p:cNvSpPr>
                <a:spLocks noChangeArrowheads="1"/>
              </p:cNvSpPr>
              <p:nvPr/>
            </p:nvSpPr>
            <p:spPr bwMode="blackWhite">
              <a:xfrm>
                <a:off x="1488" y="2064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05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41009" name="Rectangle 17"/>
              <p:cNvSpPr>
                <a:spLocks noChangeArrowheads="1"/>
              </p:cNvSpPr>
              <p:nvPr/>
            </p:nvSpPr>
            <p:spPr bwMode="blackWhite">
              <a:xfrm>
                <a:off x="1680" y="2064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05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41010" name="Group 18"/>
            <p:cNvGrpSpPr>
              <a:grpSpLocks/>
            </p:cNvGrpSpPr>
            <p:nvPr/>
          </p:nvGrpSpPr>
          <p:grpSpPr bwMode="auto">
            <a:xfrm>
              <a:off x="2743200" y="1743075"/>
              <a:ext cx="914400" cy="228600"/>
              <a:chOff x="1104" y="1824"/>
              <a:chExt cx="768" cy="192"/>
            </a:xfrm>
          </p:grpSpPr>
          <p:sp>
            <p:nvSpPr>
              <p:cNvPr id="341011" name="Rectangle 19"/>
              <p:cNvSpPr>
                <a:spLocks noChangeArrowheads="1"/>
              </p:cNvSpPr>
              <p:nvPr/>
            </p:nvSpPr>
            <p:spPr bwMode="blackWhite">
              <a:xfrm>
                <a:off x="1104" y="1824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1350" b="1">
                    <a:solidFill>
                      <a:schemeClr val="bg1"/>
                    </a:solidFill>
                  </a:rPr>
                  <a:t>C</a:t>
                </a:r>
              </a:p>
            </p:txBody>
          </p:sp>
          <p:sp>
            <p:nvSpPr>
              <p:cNvPr id="341012" name="Rectangle 20"/>
              <p:cNvSpPr>
                <a:spLocks noChangeArrowheads="1"/>
              </p:cNvSpPr>
              <p:nvPr/>
            </p:nvSpPr>
            <p:spPr bwMode="blackWhite">
              <a:xfrm>
                <a:off x="1296" y="1824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05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41013" name="Rectangle 21"/>
              <p:cNvSpPr>
                <a:spLocks noChangeArrowheads="1"/>
              </p:cNvSpPr>
              <p:nvPr/>
            </p:nvSpPr>
            <p:spPr bwMode="blackWhite">
              <a:xfrm>
                <a:off x="1488" y="1824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05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41014" name="Rectangle 22"/>
              <p:cNvSpPr>
                <a:spLocks noChangeArrowheads="1"/>
              </p:cNvSpPr>
              <p:nvPr/>
            </p:nvSpPr>
            <p:spPr bwMode="blackWhite">
              <a:xfrm>
                <a:off x="1680" y="1824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05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41015" name="Rectangle 23"/>
            <p:cNvSpPr>
              <a:spLocks noChangeArrowheads="1"/>
            </p:cNvSpPr>
            <p:nvPr/>
          </p:nvSpPr>
          <p:spPr bwMode="blackWhite">
            <a:xfrm>
              <a:off x="5600700" y="30861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050" b="1">
                  <a:solidFill>
                    <a:schemeClr val="bg1"/>
                  </a:solidFill>
                </a:rPr>
                <a:t>A0</a:t>
              </a:r>
            </a:p>
          </p:txBody>
        </p:sp>
        <p:sp>
          <p:nvSpPr>
            <p:cNvPr id="341016" name="Rectangle 24"/>
            <p:cNvSpPr>
              <a:spLocks noChangeArrowheads="1"/>
            </p:cNvSpPr>
            <p:nvPr/>
          </p:nvSpPr>
          <p:spPr bwMode="blackWhite">
            <a:xfrm>
              <a:off x="5829300" y="30861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050" b="1">
                  <a:solidFill>
                    <a:schemeClr val="bg1"/>
                  </a:solidFill>
                </a:rPr>
                <a:t>B0</a:t>
              </a:r>
            </a:p>
          </p:txBody>
        </p:sp>
        <p:sp>
          <p:nvSpPr>
            <p:cNvPr id="341017" name="Rectangle 25"/>
            <p:cNvSpPr>
              <a:spLocks noChangeArrowheads="1"/>
            </p:cNvSpPr>
            <p:nvPr/>
          </p:nvSpPr>
          <p:spPr bwMode="blackWhite">
            <a:xfrm>
              <a:off x="6057900" y="30861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050" b="1">
                  <a:solidFill>
                    <a:schemeClr val="bg1"/>
                  </a:solidFill>
                </a:rPr>
                <a:t>C0</a:t>
              </a:r>
            </a:p>
          </p:txBody>
        </p:sp>
        <p:sp>
          <p:nvSpPr>
            <p:cNvPr id="341018" name="Rectangle 26"/>
            <p:cNvSpPr>
              <a:spLocks noChangeArrowheads="1"/>
            </p:cNvSpPr>
            <p:nvPr/>
          </p:nvSpPr>
          <p:spPr bwMode="blackWhite">
            <a:xfrm>
              <a:off x="6286500" y="30861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050" b="1">
                  <a:solidFill>
                    <a:schemeClr val="bg1"/>
                  </a:solidFill>
                </a:rPr>
                <a:t>D0</a:t>
              </a:r>
            </a:p>
          </p:txBody>
        </p:sp>
        <p:sp>
          <p:nvSpPr>
            <p:cNvPr id="341019" name="Rectangle 27"/>
            <p:cNvSpPr>
              <a:spLocks noChangeArrowheads="1"/>
            </p:cNvSpPr>
            <p:nvPr/>
          </p:nvSpPr>
          <p:spPr bwMode="blackWhite">
            <a:xfrm>
              <a:off x="5600700" y="337185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050" b="1">
                  <a:solidFill>
                    <a:schemeClr val="bg1"/>
                  </a:solidFill>
                </a:rPr>
                <a:t>A1</a:t>
              </a:r>
            </a:p>
          </p:txBody>
        </p:sp>
        <p:sp>
          <p:nvSpPr>
            <p:cNvPr id="341020" name="Rectangle 28"/>
            <p:cNvSpPr>
              <a:spLocks noChangeArrowheads="1"/>
            </p:cNvSpPr>
            <p:nvPr/>
          </p:nvSpPr>
          <p:spPr bwMode="blackWhite">
            <a:xfrm>
              <a:off x="5829300" y="337185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050" b="1">
                  <a:solidFill>
                    <a:schemeClr val="bg1"/>
                  </a:solidFill>
                </a:rPr>
                <a:t>B1</a:t>
              </a:r>
            </a:p>
          </p:txBody>
        </p:sp>
        <p:sp>
          <p:nvSpPr>
            <p:cNvPr id="341021" name="Rectangle 29"/>
            <p:cNvSpPr>
              <a:spLocks noChangeArrowheads="1"/>
            </p:cNvSpPr>
            <p:nvPr/>
          </p:nvSpPr>
          <p:spPr bwMode="blackWhite">
            <a:xfrm>
              <a:off x="6057900" y="337185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050" b="1">
                  <a:solidFill>
                    <a:schemeClr val="bg1"/>
                  </a:solidFill>
                </a:rPr>
                <a:t>C1</a:t>
              </a:r>
            </a:p>
          </p:txBody>
        </p:sp>
        <p:sp>
          <p:nvSpPr>
            <p:cNvPr id="341022" name="Rectangle 30"/>
            <p:cNvSpPr>
              <a:spLocks noChangeArrowheads="1"/>
            </p:cNvSpPr>
            <p:nvPr/>
          </p:nvSpPr>
          <p:spPr bwMode="blackWhite">
            <a:xfrm>
              <a:off x="6286500" y="337185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050" b="1">
                  <a:solidFill>
                    <a:schemeClr val="bg1"/>
                  </a:solidFill>
                </a:rPr>
                <a:t>D1</a:t>
              </a:r>
            </a:p>
          </p:txBody>
        </p:sp>
        <p:sp>
          <p:nvSpPr>
            <p:cNvPr id="341023" name="Rectangle 31"/>
            <p:cNvSpPr>
              <a:spLocks noChangeArrowheads="1"/>
            </p:cNvSpPr>
            <p:nvPr/>
          </p:nvSpPr>
          <p:spPr bwMode="blackWhite">
            <a:xfrm>
              <a:off x="5600700" y="394335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050" b="1">
                  <a:solidFill>
                    <a:schemeClr val="bg1"/>
                  </a:solidFill>
                </a:rPr>
                <a:t>A3</a:t>
              </a:r>
            </a:p>
          </p:txBody>
        </p:sp>
        <p:sp>
          <p:nvSpPr>
            <p:cNvPr id="341024" name="Rectangle 32"/>
            <p:cNvSpPr>
              <a:spLocks noChangeArrowheads="1"/>
            </p:cNvSpPr>
            <p:nvPr/>
          </p:nvSpPr>
          <p:spPr bwMode="blackWhite">
            <a:xfrm>
              <a:off x="5829300" y="394335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050" b="1">
                  <a:solidFill>
                    <a:schemeClr val="bg1"/>
                  </a:solidFill>
                </a:rPr>
                <a:t>B3</a:t>
              </a:r>
            </a:p>
          </p:txBody>
        </p:sp>
        <p:sp>
          <p:nvSpPr>
            <p:cNvPr id="341025" name="Rectangle 33"/>
            <p:cNvSpPr>
              <a:spLocks noChangeArrowheads="1"/>
            </p:cNvSpPr>
            <p:nvPr/>
          </p:nvSpPr>
          <p:spPr bwMode="blackWhite">
            <a:xfrm>
              <a:off x="6057900" y="394335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050" b="1">
                  <a:solidFill>
                    <a:schemeClr val="bg1"/>
                  </a:solidFill>
                </a:rPr>
                <a:t>C3</a:t>
              </a:r>
            </a:p>
          </p:txBody>
        </p:sp>
        <p:sp>
          <p:nvSpPr>
            <p:cNvPr id="341026" name="Rectangle 34"/>
            <p:cNvSpPr>
              <a:spLocks noChangeArrowheads="1"/>
            </p:cNvSpPr>
            <p:nvPr/>
          </p:nvSpPr>
          <p:spPr bwMode="blackWhite">
            <a:xfrm>
              <a:off x="6286500" y="394335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050" b="1">
                  <a:solidFill>
                    <a:schemeClr val="bg1"/>
                  </a:solidFill>
                </a:rPr>
                <a:t>D3</a:t>
              </a:r>
            </a:p>
          </p:txBody>
        </p:sp>
        <p:sp>
          <p:nvSpPr>
            <p:cNvPr id="341027" name="Rectangle 35"/>
            <p:cNvSpPr>
              <a:spLocks noChangeArrowheads="1"/>
            </p:cNvSpPr>
            <p:nvPr/>
          </p:nvSpPr>
          <p:spPr bwMode="blackWhite">
            <a:xfrm>
              <a:off x="5600700" y="36576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050" b="1">
                  <a:solidFill>
                    <a:schemeClr val="bg1"/>
                  </a:solidFill>
                </a:rPr>
                <a:t>A2</a:t>
              </a:r>
            </a:p>
          </p:txBody>
        </p:sp>
        <p:sp>
          <p:nvSpPr>
            <p:cNvPr id="341028" name="Rectangle 36"/>
            <p:cNvSpPr>
              <a:spLocks noChangeArrowheads="1"/>
            </p:cNvSpPr>
            <p:nvPr/>
          </p:nvSpPr>
          <p:spPr bwMode="blackWhite">
            <a:xfrm>
              <a:off x="5829300" y="36576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050" b="1">
                  <a:solidFill>
                    <a:schemeClr val="bg1"/>
                  </a:solidFill>
                </a:rPr>
                <a:t>B2</a:t>
              </a:r>
            </a:p>
          </p:txBody>
        </p:sp>
        <p:sp>
          <p:nvSpPr>
            <p:cNvPr id="341029" name="Rectangle 37"/>
            <p:cNvSpPr>
              <a:spLocks noChangeArrowheads="1"/>
            </p:cNvSpPr>
            <p:nvPr/>
          </p:nvSpPr>
          <p:spPr bwMode="blackWhite">
            <a:xfrm>
              <a:off x="6057900" y="36576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050" b="1">
                  <a:solidFill>
                    <a:schemeClr val="bg1"/>
                  </a:solidFill>
                </a:rPr>
                <a:t>C2</a:t>
              </a:r>
            </a:p>
          </p:txBody>
        </p:sp>
        <p:sp>
          <p:nvSpPr>
            <p:cNvPr id="341030" name="Rectangle 38"/>
            <p:cNvSpPr>
              <a:spLocks noChangeArrowheads="1"/>
            </p:cNvSpPr>
            <p:nvPr/>
          </p:nvSpPr>
          <p:spPr bwMode="blackWhite">
            <a:xfrm>
              <a:off x="6286500" y="36576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050" b="1">
                  <a:solidFill>
                    <a:schemeClr val="bg1"/>
                  </a:solidFill>
                </a:rPr>
                <a:t>D2</a:t>
              </a:r>
            </a:p>
          </p:txBody>
        </p:sp>
        <p:sp>
          <p:nvSpPr>
            <p:cNvPr id="341031" name="Rectangle 39"/>
            <p:cNvSpPr>
              <a:spLocks noChangeArrowheads="1"/>
            </p:cNvSpPr>
            <p:nvPr/>
          </p:nvSpPr>
          <p:spPr bwMode="blackWhite">
            <a:xfrm>
              <a:off x="2743200" y="30861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050" b="1">
                  <a:solidFill>
                    <a:schemeClr val="bg1"/>
                  </a:solidFill>
                </a:rPr>
                <a:t>A0</a:t>
              </a:r>
              <a:endParaRPr lang="en-US" sz="1200" b="1">
                <a:solidFill>
                  <a:schemeClr val="bg1"/>
                </a:solidFill>
              </a:endParaRPr>
            </a:p>
          </p:txBody>
        </p:sp>
        <p:sp>
          <p:nvSpPr>
            <p:cNvPr id="341032" name="Rectangle 40"/>
            <p:cNvSpPr>
              <a:spLocks noChangeArrowheads="1"/>
            </p:cNvSpPr>
            <p:nvPr/>
          </p:nvSpPr>
          <p:spPr bwMode="blackWhite">
            <a:xfrm>
              <a:off x="2971800" y="30861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050" b="1">
                  <a:solidFill>
                    <a:schemeClr val="bg1"/>
                  </a:solidFill>
                </a:rPr>
                <a:t>A1</a:t>
              </a:r>
              <a:endParaRPr lang="en-US" sz="1200" b="1">
                <a:solidFill>
                  <a:schemeClr val="bg1"/>
                </a:solidFill>
              </a:endParaRPr>
            </a:p>
          </p:txBody>
        </p:sp>
        <p:sp>
          <p:nvSpPr>
            <p:cNvPr id="341033" name="Rectangle 41"/>
            <p:cNvSpPr>
              <a:spLocks noChangeArrowheads="1"/>
            </p:cNvSpPr>
            <p:nvPr/>
          </p:nvSpPr>
          <p:spPr bwMode="blackWhite">
            <a:xfrm>
              <a:off x="3200400" y="30861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050" b="1">
                  <a:solidFill>
                    <a:schemeClr val="bg1"/>
                  </a:solidFill>
                </a:rPr>
                <a:t>A2</a:t>
              </a:r>
            </a:p>
          </p:txBody>
        </p:sp>
        <p:sp>
          <p:nvSpPr>
            <p:cNvPr id="341034" name="Rectangle 42"/>
            <p:cNvSpPr>
              <a:spLocks noChangeArrowheads="1"/>
            </p:cNvSpPr>
            <p:nvPr/>
          </p:nvSpPr>
          <p:spPr bwMode="blackWhite">
            <a:xfrm>
              <a:off x="3429000" y="30861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050" b="1">
                  <a:solidFill>
                    <a:schemeClr val="bg1"/>
                  </a:solidFill>
                </a:rPr>
                <a:t>A3</a:t>
              </a:r>
              <a:endParaRPr lang="en-US" sz="1200" b="1">
                <a:solidFill>
                  <a:schemeClr val="bg1"/>
                </a:solidFill>
              </a:endParaRPr>
            </a:p>
          </p:txBody>
        </p:sp>
        <p:sp>
          <p:nvSpPr>
            <p:cNvPr id="341035" name="Rectangle 43"/>
            <p:cNvSpPr>
              <a:spLocks noChangeArrowheads="1"/>
            </p:cNvSpPr>
            <p:nvPr/>
          </p:nvSpPr>
          <p:spPr bwMode="blackWhite">
            <a:xfrm>
              <a:off x="2743200" y="337185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050" b="1">
                  <a:solidFill>
                    <a:schemeClr val="bg1"/>
                  </a:solidFill>
                </a:rPr>
                <a:t>B0</a:t>
              </a:r>
              <a:endParaRPr lang="en-US" sz="825" b="1">
                <a:solidFill>
                  <a:schemeClr val="bg1"/>
                </a:solidFill>
              </a:endParaRPr>
            </a:p>
          </p:txBody>
        </p:sp>
        <p:sp>
          <p:nvSpPr>
            <p:cNvPr id="341036" name="Rectangle 44"/>
            <p:cNvSpPr>
              <a:spLocks noChangeArrowheads="1"/>
            </p:cNvSpPr>
            <p:nvPr/>
          </p:nvSpPr>
          <p:spPr bwMode="blackWhite">
            <a:xfrm>
              <a:off x="2971800" y="337185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050" b="1">
                  <a:solidFill>
                    <a:schemeClr val="bg1"/>
                  </a:solidFill>
                </a:rPr>
                <a:t>B1</a:t>
              </a:r>
            </a:p>
          </p:txBody>
        </p:sp>
        <p:sp>
          <p:nvSpPr>
            <p:cNvPr id="341037" name="Rectangle 45"/>
            <p:cNvSpPr>
              <a:spLocks noChangeArrowheads="1"/>
            </p:cNvSpPr>
            <p:nvPr/>
          </p:nvSpPr>
          <p:spPr bwMode="blackWhite">
            <a:xfrm>
              <a:off x="3200400" y="337185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050" b="1">
                  <a:solidFill>
                    <a:schemeClr val="bg1"/>
                  </a:solidFill>
                </a:rPr>
                <a:t>B2</a:t>
              </a:r>
            </a:p>
          </p:txBody>
        </p:sp>
        <p:sp>
          <p:nvSpPr>
            <p:cNvPr id="341038" name="Rectangle 46"/>
            <p:cNvSpPr>
              <a:spLocks noChangeArrowheads="1"/>
            </p:cNvSpPr>
            <p:nvPr/>
          </p:nvSpPr>
          <p:spPr bwMode="blackWhite">
            <a:xfrm>
              <a:off x="3429000" y="337185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050" b="1">
                  <a:solidFill>
                    <a:schemeClr val="bg1"/>
                  </a:solidFill>
                </a:rPr>
                <a:t>B3</a:t>
              </a:r>
            </a:p>
          </p:txBody>
        </p:sp>
        <p:sp>
          <p:nvSpPr>
            <p:cNvPr id="341039" name="Rectangle 47"/>
            <p:cNvSpPr>
              <a:spLocks noChangeArrowheads="1"/>
            </p:cNvSpPr>
            <p:nvPr/>
          </p:nvSpPr>
          <p:spPr bwMode="blackWhite">
            <a:xfrm>
              <a:off x="2743200" y="394335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050" b="1">
                  <a:solidFill>
                    <a:schemeClr val="bg1"/>
                  </a:solidFill>
                </a:rPr>
                <a:t>D0</a:t>
              </a:r>
            </a:p>
          </p:txBody>
        </p:sp>
        <p:sp>
          <p:nvSpPr>
            <p:cNvPr id="341040" name="Rectangle 48"/>
            <p:cNvSpPr>
              <a:spLocks noChangeArrowheads="1"/>
            </p:cNvSpPr>
            <p:nvPr/>
          </p:nvSpPr>
          <p:spPr bwMode="blackWhite">
            <a:xfrm>
              <a:off x="2971800" y="394335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050" b="1">
                  <a:solidFill>
                    <a:schemeClr val="bg1"/>
                  </a:solidFill>
                </a:rPr>
                <a:t>D1</a:t>
              </a:r>
            </a:p>
          </p:txBody>
        </p:sp>
        <p:sp>
          <p:nvSpPr>
            <p:cNvPr id="341041" name="Rectangle 49"/>
            <p:cNvSpPr>
              <a:spLocks noChangeArrowheads="1"/>
            </p:cNvSpPr>
            <p:nvPr/>
          </p:nvSpPr>
          <p:spPr bwMode="blackWhite">
            <a:xfrm>
              <a:off x="3200400" y="394335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050" b="1">
                  <a:solidFill>
                    <a:schemeClr val="bg1"/>
                  </a:solidFill>
                </a:rPr>
                <a:t>D2</a:t>
              </a:r>
            </a:p>
          </p:txBody>
        </p:sp>
        <p:sp>
          <p:nvSpPr>
            <p:cNvPr id="341042" name="Rectangle 50"/>
            <p:cNvSpPr>
              <a:spLocks noChangeArrowheads="1"/>
            </p:cNvSpPr>
            <p:nvPr/>
          </p:nvSpPr>
          <p:spPr bwMode="blackWhite">
            <a:xfrm>
              <a:off x="3429000" y="394335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050" b="1">
                  <a:solidFill>
                    <a:schemeClr val="bg1"/>
                  </a:solidFill>
                </a:rPr>
                <a:t>D3</a:t>
              </a:r>
            </a:p>
          </p:txBody>
        </p:sp>
        <p:sp>
          <p:nvSpPr>
            <p:cNvPr id="341043" name="Rectangle 51"/>
            <p:cNvSpPr>
              <a:spLocks noChangeArrowheads="1"/>
            </p:cNvSpPr>
            <p:nvPr/>
          </p:nvSpPr>
          <p:spPr bwMode="blackWhite">
            <a:xfrm>
              <a:off x="2743200" y="36576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050" b="1">
                  <a:solidFill>
                    <a:schemeClr val="bg1"/>
                  </a:solidFill>
                </a:rPr>
                <a:t>C0</a:t>
              </a:r>
            </a:p>
          </p:txBody>
        </p:sp>
        <p:sp>
          <p:nvSpPr>
            <p:cNvPr id="341044" name="Rectangle 52"/>
            <p:cNvSpPr>
              <a:spLocks noChangeArrowheads="1"/>
            </p:cNvSpPr>
            <p:nvPr/>
          </p:nvSpPr>
          <p:spPr bwMode="blackWhite">
            <a:xfrm>
              <a:off x="2971800" y="36576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050" b="1">
                  <a:solidFill>
                    <a:schemeClr val="bg1"/>
                  </a:solidFill>
                </a:rPr>
                <a:t>C1</a:t>
              </a:r>
            </a:p>
          </p:txBody>
        </p:sp>
        <p:sp>
          <p:nvSpPr>
            <p:cNvPr id="341045" name="Rectangle 53"/>
            <p:cNvSpPr>
              <a:spLocks noChangeArrowheads="1"/>
            </p:cNvSpPr>
            <p:nvPr/>
          </p:nvSpPr>
          <p:spPr bwMode="blackWhite">
            <a:xfrm>
              <a:off x="3200400" y="36576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050" b="1">
                  <a:solidFill>
                    <a:schemeClr val="bg1"/>
                  </a:solidFill>
                </a:rPr>
                <a:t>C2</a:t>
              </a:r>
            </a:p>
          </p:txBody>
        </p:sp>
        <p:sp>
          <p:nvSpPr>
            <p:cNvPr id="341046" name="Rectangle 54"/>
            <p:cNvSpPr>
              <a:spLocks noChangeArrowheads="1"/>
            </p:cNvSpPr>
            <p:nvPr/>
          </p:nvSpPr>
          <p:spPr bwMode="blackWhite">
            <a:xfrm>
              <a:off x="3429000" y="36576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050" b="1">
                  <a:solidFill>
                    <a:schemeClr val="bg1"/>
                  </a:solidFill>
                </a:rPr>
                <a:t>C3</a:t>
              </a:r>
            </a:p>
          </p:txBody>
        </p:sp>
        <p:sp>
          <p:nvSpPr>
            <p:cNvPr id="341047" name="Rectangle 55"/>
            <p:cNvSpPr>
              <a:spLocks noChangeArrowheads="1"/>
            </p:cNvSpPr>
            <p:nvPr/>
          </p:nvSpPr>
          <p:spPr bwMode="blackWhite">
            <a:xfrm>
              <a:off x="5600700" y="120015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350" b="1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341048" name="Rectangle 56"/>
            <p:cNvSpPr>
              <a:spLocks noChangeArrowheads="1"/>
            </p:cNvSpPr>
            <p:nvPr/>
          </p:nvSpPr>
          <p:spPr bwMode="blackWhite">
            <a:xfrm>
              <a:off x="5829300" y="120015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350" b="1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341049" name="Rectangle 57"/>
            <p:cNvSpPr>
              <a:spLocks noChangeArrowheads="1"/>
            </p:cNvSpPr>
            <p:nvPr/>
          </p:nvSpPr>
          <p:spPr bwMode="blackWhite">
            <a:xfrm>
              <a:off x="6057900" y="120015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350" b="1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341050" name="Rectangle 58"/>
            <p:cNvSpPr>
              <a:spLocks noChangeArrowheads="1"/>
            </p:cNvSpPr>
            <p:nvPr/>
          </p:nvSpPr>
          <p:spPr bwMode="blackWhite">
            <a:xfrm>
              <a:off x="6286500" y="120015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350" b="1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341051" name="Rectangle 59"/>
            <p:cNvSpPr>
              <a:spLocks noChangeArrowheads="1"/>
            </p:cNvSpPr>
            <p:nvPr/>
          </p:nvSpPr>
          <p:spPr bwMode="blackWhite">
            <a:xfrm>
              <a:off x="5600700" y="14859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350" b="1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341052" name="Rectangle 60"/>
            <p:cNvSpPr>
              <a:spLocks noChangeArrowheads="1"/>
            </p:cNvSpPr>
            <p:nvPr/>
          </p:nvSpPr>
          <p:spPr bwMode="blackWhite">
            <a:xfrm>
              <a:off x="5829300" y="14859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350" b="1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341053" name="Rectangle 61"/>
            <p:cNvSpPr>
              <a:spLocks noChangeArrowheads="1"/>
            </p:cNvSpPr>
            <p:nvPr/>
          </p:nvSpPr>
          <p:spPr bwMode="blackWhite">
            <a:xfrm>
              <a:off x="6057900" y="14859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350" b="1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341054" name="Rectangle 62"/>
            <p:cNvSpPr>
              <a:spLocks noChangeArrowheads="1"/>
            </p:cNvSpPr>
            <p:nvPr/>
          </p:nvSpPr>
          <p:spPr bwMode="blackWhite">
            <a:xfrm>
              <a:off x="6286500" y="14859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350" b="1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341055" name="Rectangle 63"/>
            <p:cNvSpPr>
              <a:spLocks noChangeArrowheads="1"/>
            </p:cNvSpPr>
            <p:nvPr/>
          </p:nvSpPr>
          <p:spPr bwMode="blackWhite">
            <a:xfrm>
              <a:off x="5600700" y="20574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350" b="1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341056" name="Rectangle 64"/>
            <p:cNvSpPr>
              <a:spLocks noChangeArrowheads="1"/>
            </p:cNvSpPr>
            <p:nvPr/>
          </p:nvSpPr>
          <p:spPr bwMode="blackWhite">
            <a:xfrm>
              <a:off x="5829300" y="20574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350" b="1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341057" name="Rectangle 65"/>
            <p:cNvSpPr>
              <a:spLocks noChangeArrowheads="1"/>
            </p:cNvSpPr>
            <p:nvPr/>
          </p:nvSpPr>
          <p:spPr bwMode="blackWhite">
            <a:xfrm>
              <a:off x="6057900" y="20574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350" b="1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341058" name="Rectangle 66"/>
            <p:cNvSpPr>
              <a:spLocks noChangeArrowheads="1"/>
            </p:cNvSpPr>
            <p:nvPr/>
          </p:nvSpPr>
          <p:spPr bwMode="blackWhite">
            <a:xfrm>
              <a:off x="6286500" y="205740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350" b="1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341059" name="Rectangle 67"/>
            <p:cNvSpPr>
              <a:spLocks noChangeArrowheads="1"/>
            </p:cNvSpPr>
            <p:nvPr/>
          </p:nvSpPr>
          <p:spPr bwMode="blackWhite">
            <a:xfrm>
              <a:off x="5600700" y="177165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350" b="1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341060" name="Rectangle 68"/>
            <p:cNvSpPr>
              <a:spLocks noChangeArrowheads="1"/>
            </p:cNvSpPr>
            <p:nvPr/>
          </p:nvSpPr>
          <p:spPr bwMode="blackWhite">
            <a:xfrm>
              <a:off x="5829300" y="177165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350" b="1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341061" name="Rectangle 69"/>
            <p:cNvSpPr>
              <a:spLocks noChangeArrowheads="1"/>
            </p:cNvSpPr>
            <p:nvPr/>
          </p:nvSpPr>
          <p:spPr bwMode="blackWhite">
            <a:xfrm>
              <a:off x="6057900" y="177165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350" b="1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341062" name="Rectangle 70"/>
            <p:cNvSpPr>
              <a:spLocks noChangeArrowheads="1"/>
            </p:cNvSpPr>
            <p:nvPr/>
          </p:nvSpPr>
          <p:spPr bwMode="blackWhite">
            <a:xfrm>
              <a:off x="6286500" y="1771650"/>
              <a:ext cx="228600" cy="2286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350" b="1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341063" name="Line 71"/>
            <p:cNvSpPr>
              <a:spLocks noChangeShapeType="1"/>
            </p:cNvSpPr>
            <p:nvPr/>
          </p:nvSpPr>
          <p:spPr bwMode="blackWhite">
            <a:xfrm>
              <a:off x="4057650" y="1657350"/>
              <a:ext cx="12573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35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41064" name="Text Box 72"/>
            <p:cNvSpPr txBox="1">
              <a:spLocks noChangeArrowheads="1"/>
            </p:cNvSpPr>
            <p:nvPr/>
          </p:nvSpPr>
          <p:spPr bwMode="blackWhite">
            <a:xfrm>
              <a:off x="4213298" y="1382316"/>
              <a:ext cx="978153" cy="323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500">
                  <a:solidFill>
                    <a:schemeClr val="bg2">
                      <a:lumMod val="10000"/>
                    </a:schemeClr>
                  </a:solidFill>
                </a:rPr>
                <a:t>Allgather</a:t>
              </a:r>
              <a:endParaRPr lang="en-US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grpSp>
          <p:nvGrpSpPr>
            <p:cNvPr id="341065" name="Group 73"/>
            <p:cNvGrpSpPr>
              <a:grpSpLocks/>
            </p:cNvGrpSpPr>
            <p:nvPr/>
          </p:nvGrpSpPr>
          <p:grpSpPr bwMode="auto">
            <a:xfrm>
              <a:off x="4114800" y="3314704"/>
              <a:ext cx="1200150" cy="322660"/>
              <a:chOff x="2256" y="2889"/>
              <a:chExt cx="1008" cy="271"/>
            </a:xfrm>
          </p:grpSpPr>
          <p:sp>
            <p:nvSpPr>
              <p:cNvPr id="341066" name="Line 74"/>
              <p:cNvSpPr>
                <a:spLocks noChangeShapeType="1"/>
              </p:cNvSpPr>
              <p:nvPr/>
            </p:nvSpPr>
            <p:spPr bwMode="blackWhite">
              <a:xfrm>
                <a:off x="2256" y="3120"/>
                <a:ext cx="100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35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41067" name="Text Box 75"/>
              <p:cNvSpPr txBox="1">
                <a:spLocks noChangeArrowheads="1"/>
              </p:cNvSpPr>
              <p:nvPr/>
            </p:nvSpPr>
            <p:spPr bwMode="blackWhite">
              <a:xfrm>
                <a:off x="2389" y="2889"/>
                <a:ext cx="673" cy="2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500">
                    <a:solidFill>
                      <a:schemeClr val="bg2">
                        <a:lumMod val="10000"/>
                      </a:schemeClr>
                    </a:solidFill>
                  </a:rPr>
                  <a:t>Alltoall</a:t>
                </a:r>
                <a:endParaRPr lang="en-US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p:grpSp>
        <p:grpSp>
          <p:nvGrpSpPr>
            <p:cNvPr id="341068" name="Group 76"/>
            <p:cNvGrpSpPr>
              <a:grpSpLocks/>
            </p:cNvGrpSpPr>
            <p:nvPr/>
          </p:nvGrpSpPr>
          <p:grpSpPr bwMode="auto">
            <a:xfrm>
              <a:off x="2264567" y="1200150"/>
              <a:ext cx="307181" cy="2895600"/>
              <a:chOff x="702" y="1344"/>
              <a:chExt cx="258" cy="2432"/>
            </a:xfrm>
          </p:grpSpPr>
          <p:grpSp>
            <p:nvGrpSpPr>
              <p:cNvPr id="341069" name="Group 77"/>
              <p:cNvGrpSpPr>
                <a:grpSpLocks/>
              </p:cNvGrpSpPr>
              <p:nvPr/>
            </p:nvGrpSpPr>
            <p:grpSpPr bwMode="auto">
              <a:xfrm>
                <a:off x="702" y="1344"/>
                <a:ext cx="258" cy="896"/>
                <a:chOff x="572" y="1320"/>
                <a:chExt cx="258" cy="896"/>
              </a:xfrm>
            </p:grpSpPr>
            <p:sp>
              <p:nvSpPr>
                <p:cNvPr id="341070" name="Text Box 78"/>
                <p:cNvSpPr txBox="1">
                  <a:spLocks noChangeArrowheads="1"/>
                </p:cNvSpPr>
                <p:nvPr/>
              </p:nvSpPr>
              <p:spPr bwMode="auto">
                <a:xfrm>
                  <a:off x="572" y="1320"/>
                  <a:ext cx="258" cy="1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350" b="1" dirty="0">
                      <a:solidFill>
                        <a:schemeClr val="bg2">
                          <a:lumMod val="10000"/>
                        </a:schemeClr>
                      </a:solidFill>
                    </a:rPr>
                    <a:t>P0</a:t>
                  </a:r>
                </a:p>
              </p:txBody>
            </p:sp>
            <p:sp>
              <p:nvSpPr>
                <p:cNvPr id="341071" name="Text Box 79"/>
                <p:cNvSpPr txBox="1">
                  <a:spLocks noChangeArrowheads="1"/>
                </p:cNvSpPr>
                <p:nvPr/>
              </p:nvSpPr>
              <p:spPr bwMode="auto">
                <a:xfrm>
                  <a:off x="572" y="1540"/>
                  <a:ext cx="258" cy="1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350" b="1">
                      <a:solidFill>
                        <a:schemeClr val="bg2">
                          <a:lumMod val="10000"/>
                        </a:schemeClr>
                      </a:solidFill>
                    </a:rPr>
                    <a:t>P1</a:t>
                  </a:r>
                </a:p>
              </p:txBody>
            </p:sp>
            <p:sp>
              <p:nvSpPr>
                <p:cNvPr id="341072" name="Text Box 80"/>
                <p:cNvSpPr txBox="1">
                  <a:spLocks noChangeArrowheads="1"/>
                </p:cNvSpPr>
                <p:nvPr/>
              </p:nvSpPr>
              <p:spPr bwMode="auto">
                <a:xfrm>
                  <a:off x="572" y="1780"/>
                  <a:ext cx="258" cy="1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350" b="1">
                      <a:solidFill>
                        <a:schemeClr val="bg2">
                          <a:lumMod val="10000"/>
                        </a:schemeClr>
                      </a:solidFill>
                    </a:rPr>
                    <a:t>P2</a:t>
                  </a:r>
                </a:p>
              </p:txBody>
            </p:sp>
            <p:sp>
              <p:nvSpPr>
                <p:cNvPr id="341073" name="Text Box 81"/>
                <p:cNvSpPr txBox="1">
                  <a:spLocks noChangeArrowheads="1"/>
                </p:cNvSpPr>
                <p:nvPr/>
              </p:nvSpPr>
              <p:spPr bwMode="auto">
                <a:xfrm>
                  <a:off x="572" y="2020"/>
                  <a:ext cx="258" cy="1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350" b="1">
                      <a:solidFill>
                        <a:schemeClr val="bg2">
                          <a:lumMod val="10000"/>
                        </a:schemeClr>
                      </a:solidFill>
                    </a:rPr>
                    <a:t>P3</a:t>
                  </a:r>
                </a:p>
              </p:txBody>
            </p:sp>
          </p:grpSp>
          <p:grpSp>
            <p:nvGrpSpPr>
              <p:cNvPr id="341074" name="Group 82"/>
              <p:cNvGrpSpPr>
                <a:grpSpLocks/>
              </p:cNvGrpSpPr>
              <p:nvPr/>
            </p:nvGrpSpPr>
            <p:grpSpPr bwMode="auto">
              <a:xfrm>
                <a:off x="702" y="2880"/>
                <a:ext cx="258" cy="896"/>
                <a:chOff x="572" y="1320"/>
                <a:chExt cx="258" cy="896"/>
              </a:xfrm>
            </p:grpSpPr>
            <p:sp>
              <p:nvSpPr>
                <p:cNvPr id="341075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572" y="1320"/>
                  <a:ext cx="258" cy="1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350" b="1">
                      <a:solidFill>
                        <a:schemeClr val="bg2">
                          <a:lumMod val="10000"/>
                        </a:schemeClr>
                      </a:solidFill>
                    </a:rPr>
                    <a:t>P0</a:t>
                  </a:r>
                </a:p>
              </p:txBody>
            </p:sp>
            <p:sp>
              <p:nvSpPr>
                <p:cNvPr id="341076" name="Text Box 84"/>
                <p:cNvSpPr txBox="1">
                  <a:spLocks noChangeArrowheads="1"/>
                </p:cNvSpPr>
                <p:nvPr/>
              </p:nvSpPr>
              <p:spPr bwMode="auto">
                <a:xfrm>
                  <a:off x="572" y="1540"/>
                  <a:ext cx="258" cy="1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350" b="1">
                      <a:solidFill>
                        <a:schemeClr val="bg2">
                          <a:lumMod val="10000"/>
                        </a:schemeClr>
                      </a:solidFill>
                    </a:rPr>
                    <a:t>P1</a:t>
                  </a:r>
                </a:p>
              </p:txBody>
            </p:sp>
            <p:sp>
              <p:nvSpPr>
                <p:cNvPr id="341077" name="Text Box 85"/>
                <p:cNvSpPr txBox="1">
                  <a:spLocks noChangeArrowheads="1"/>
                </p:cNvSpPr>
                <p:nvPr/>
              </p:nvSpPr>
              <p:spPr bwMode="auto">
                <a:xfrm>
                  <a:off x="572" y="1780"/>
                  <a:ext cx="258" cy="1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350" b="1">
                      <a:solidFill>
                        <a:schemeClr val="bg2">
                          <a:lumMod val="10000"/>
                        </a:schemeClr>
                      </a:solidFill>
                    </a:rPr>
                    <a:t>P2</a:t>
                  </a:r>
                </a:p>
              </p:txBody>
            </p:sp>
            <p:sp>
              <p:nvSpPr>
                <p:cNvPr id="341078" name="Text Box 86"/>
                <p:cNvSpPr txBox="1">
                  <a:spLocks noChangeArrowheads="1"/>
                </p:cNvSpPr>
                <p:nvPr/>
              </p:nvSpPr>
              <p:spPr bwMode="auto">
                <a:xfrm>
                  <a:off x="572" y="2020"/>
                  <a:ext cx="258" cy="1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US" sz="1350" b="1">
                      <a:solidFill>
                        <a:schemeClr val="bg2">
                          <a:lumMod val="10000"/>
                        </a:schemeClr>
                      </a:solidFill>
                    </a:rPr>
                    <a:t>P3</a:t>
                  </a:r>
                </a:p>
              </p:txBody>
            </p:sp>
          </p:grpSp>
        </p:grpSp>
      </p:grpSp>
      <p:sp>
        <p:nvSpPr>
          <p:cNvPr id="91" name="Slide Number Placeholder 1">
            <a:extLst>
              <a:ext uri="{FF2B5EF4-FFF2-40B4-BE49-F238E27FC236}">
                <a16:creationId xmlns:a16="http://schemas.microsoft.com/office/drawing/2014/main" id="{78BB0677-EFAC-8F4F-A8D9-5B687C3D1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0932" y="4816638"/>
            <a:ext cx="285020" cy="273844"/>
          </a:xfrm>
        </p:spPr>
        <p:txBody>
          <a:bodyPr/>
          <a:lstStyle/>
          <a:p>
            <a:fld id="{EE2556C5-CE8C-6547-B838-EA80C61A4AF7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7378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94888-48A7-42F6-AE45-2BD5FD40ED91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Collective Computation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Introduction to MPI, Argonne (06/26/2017)</a:t>
            </a:r>
            <a:endParaRPr lang="en-US" dirty="0"/>
          </a:p>
        </p:txBody>
      </p:sp>
      <p:grpSp>
        <p:nvGrpSpPr>
          <p:cNvPr id="342019" name="Group 3"/>
          <p:cNvGrpSpPr>
            <a:grpSpLocks/>
          </p:cNvGrpSpPr>
          <p:nvPr/>
        </p:nvGrpSpPr>
        <p:grpSpPr bwMode="auto">
          <a:xfrm>
            <a:off x="2058031" y="939687"/>
            <a:ext cx="5061192" cy="3567702"/>
            <a:chOff x="690" y="1344"/>
            <a:chExt cx="3582" cy="2525"/>
          </a:xfrm>
        </p:grpSpPr>
        <p:grpSp>
          <p:nvGrpSpPr>
            <p:cNvPr id="342020" name="Group 4"/>
            <p:cNvGrpSpPr>
              <a:grpSpLocks/>
            </p:cNvGrpSpPr>
            <p:nvPr/>
          </p:nvGrpSpPr>
          <p:grpSpPr bwMode="auto">
            <a:xfrm>
              <a:off x="690" y="1344"/>
              <a:ext cx="280" cy="912"/>
              <a:chOff x="560" y="1320"/>
              <a:chExt cx="280" cy="912"/>
            </a:xfrm>
          </p:grpSpPr>
          <p:sp>
            <p:nvSpPr>
              <p:cNvPr id="342021" name="Text Box 5"/>
              <p:cNvSpPr txBox="1">
                <a:spLocks noChangeArrowheads="1"/>
              </p:cNvSpPr>
              <p:nvPr/>
            </p:nvSpPr>
            <p:spPr bwMode="blackWhite">
              <a:xfrm>
                <a:off x="560" y="1320"/>
                <a:ext cx="28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350" b="1">
                    <a:solidFill>
                      <a:schemeClr val="bg2">
                        <a:lumMod val="10000"/>
                      </a:schemeClr>
                    </a:solidFill>
                  </a:rPr>
                  <a:t>P0</a:t>
                </a:r>
              </a:p>
            </p:txBody>
          </p:sp>
          <p:sp>
            <p:nvSpPr>
              <p:cNvPr id="342022" name="Text Box 6"/>
              <p:cNvSpPr txBox="1">
                <a:spLocks noChangeArrowheads="1"/>
              </p:cNvSpPr>
              <p:nvPr/>
            </p:nvSpPr>
            <p:spPr bwMode="blackWhite">
              <a:xfrm>
                <a:off x="560" y="1540"/>
                <a:ext cx="28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350" b="1" dirty="0">
                    <a:solidFill>
                      <a:schemeClr val="bg2">
                        <a:lumMod val="10000"/>
                      </a:schemeClr>
                    </a:solidFill>
                  </a:rPr>
                  <a:t>P1</a:t>
                </a:r>
              </a:p>
            </p:txBody>
          </p:sp>
          <p:sp>
            <p:nvSpPr>
              <p:cNvPr id="342023" name="Text Box 7"/>
              <p:cNvSpPr txBox="1">
                <a:spLocks noChangeArrowheads="1"/>
              </p:cNvSpPr>
              <p:nvPr/>
            </p:nvSpPr>
            <p:spPr bwMode="blackWhite">
              <a:xfrm>
                <a:off x="560" y="1780"/>
                <a:ext cx="28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350" b="1">
                    <a:solidFill>
                      <a:schemeClr val="bg2">
                        <a:lumMod val="10000"/>
                      </a:schemeClr>
                    </a:solidFill>
                  </a:rPr>
                  <a:t>P2</a:t>
                </a:r>
              </a:p>
            </p:txBody>
          </p:sp>
          <p:sp>
            <p:nvSpPr>
              <p:cNvPr id="342024" name="Text Box 8"/>
              <p:cNvSpPr txBox="1">
                <a:spLocks noChangeArrowheads="1"/>
              </p:cNvSpPr>
              <p:nvPr/>
            </p:nvSpPr>
            <p:spPr bwMode="blackWhite">
              <a:xfrm>
                <a:off x="560" y="2020"/>
                <a:ext cx="28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350" b="1">
                    <a:solidFill>
                      <a:schemeClr val="bg2">
                        <a:lumMod val="10000"/>
                      </a:schemeClr>
                    </a:solidFill>
                  </a:rPr>
                  <a:t>P3</a:t>
                </a:r>
              </a:p>
            </p:txBody>
          </p:sp>
        </p:grpSp>
        <p:grpSp>
          <p:nvGrpSpPr>
            <p:cNvPr id="342025" name="Group 9"/>
            <p:cNvGrpSpPr>
              <a:grpSpLocks/>
            </p:cNvGrpSpPr>
            <p:nvPr/>
          </p:nvGrpSpPr>
          <p:grpSpPr bwMode="auto">
            <a:xfrm>
              <a:off x="690" y="2928"/>
              <a:ext cx="280" cy="941"/>
              <a:chOff x="560" y="1368"/>
              <a:chExt cx="280" cy="941"/>
            </a:xfrm>
          </p:grpSpPr>
          <p:sp>
            <p:nvSpPr>
              <p:cNvPr id="342026" name="Text Box 10"/>
              <p:cNvSpPr txBox="1">
                <a:spLocks noChangeArrowheads="1"/>
              </p:cNvSpPr>
              <p:nvPr/>
            </p:nvSpPr>
            <p:spPr bwMode="blackWhite">
              <a:xfrm>
                <a:off x="560" y="1368"/>
                <a:ext cx="28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350" b="1" dirty="0">
                    <a:solidFill>
                      <a:schemeClr val="bg2">
                        <a:lumMod val="10000"/>
                      </a:schemeClr>
                    </a:solidFill>
                  </a:rPr>
                  <a:t>P0</a:t>
                </a:r>
              </a:p>
            </p:txBody>
          </p:sp>
          <p:sp>
            <p:nvSpPr>
              <p:cNvPr id="342027" name="Text Box 11"/>
              <p:cNvSpPr txBox="1">
                <a:spLocks noChangeArrowheads="1"/>
              </p:cNvSpPr>
              <p:nvPr/>
            </p:nvSpPr>
            <p:spPr bwMode="blackWhite">
              <a:xfrm>
                <a:off x="560" y="1617"/>
                <a:ext cx="28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350" b="1" dirty="0">
                    <a:solidFill>
                      <a:schemeClr val="bg2">
                        <a:lumMod val="10000"/>
                      </a:schemeClr>
                    </a:solidFill>
                  </a:rPr>
                  <a:t>P1</a:t>
                </a:r>
              </a:p>
            </p:txBody>
          </p:sp>
          <p:sp>
            <p:nvSpPr>
              <p:cNvPr id="342028" name="Text Box 12"/>
              <p:cNvSpPr txBox="1">
                <a:spLocks noChangeArrowheads="1"/>
              </p:cNvSpPr>
              <p:nvPr/>
            </p:nvSpPr>
            <p:spPr bwMode="blackWhite">
              <a:xfrm>
                <a:off x="560" y="1857"/>
                <a:ext cx="28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350" b="1">
                    <a:solidFill>
                      <a:schemeClr val="bg2">
                        <a:lumMod val="10000"/>
                      </a:schemeClr>
                    </a:solidFill>
                  </a:rPr>
                  <a:t>P2</a:t>
                </a:r>
              </a:p>
            </p:txBody>
          </p:sp>
          <p:sp>
            <p:nvSpPr>
              <p:cNvPr id="342029" name="Text Box 13"/>
              <p:cNvSpPr txBox="1">
                <a:spLocks noChangeArrowheads="1"/>
              </p:cNvSpPr>
              <p:nvPr/>
            </p:nvSpPr>
            <p:spPr bwMode="blackWhite">
              <a:xfrm>
                <a:off x="560" y="2097"/>
                <a:ext cx="28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350" b="1">
                    <a:solidFill>
                      <a:schemeClr val="bg2">
                        <a:lumMod val="10000"/>
                      </a:schemeClr>
                    </a:solidFill>
                  </a:rPr>
                  <a:t>P3</a:t>
                </a:r>
              </a:p>
            </p:txBody>
          </p:sp>
        </p:grpSp>
        <p:grpSp>
          <p:nvGrpSpPr>
            <p:cNvPr id="342030" name="Group 14"/>
            <p:cNvGrpSpPr>
              <a:grpSpLocks/>
            </p:cNvGrpSpPr>
            <p:nvPr/>
          </p:nvGrpSpPr>
          <p:grpSpPr bwMode="auto">
            <a:xfrm>
              <a:off x="1080" y="2928"/>
              <a:ext cx="192" cy="912"/>
              <a:chOff x="1104" y="2928"/>
              <a:chExt cx="192" cy="912"/>
            </a:xfrm>
          </p:grpSpPr>
          <p:sp>
            <p:nvSpPr>
              <p:cNvPr id="342031" name="Rectangle 15"/>
              <p:cNvSpPr>
                <a:spLocks noChangeArrowheads="1"/>
              </p:cNvSpPr>
              <p:nvPr/>
            </p:nvSpPr>
            <p:spPr bwMode="blackWhite">
              <a:xfrm>
                <a:off x="1104" y="2928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1350" b="1" dirty="0">
                    <a:solidFill>
                      <a:schemeClr val="bg1"/>
                    </a:solidFill>
                  </a:rPr>
                  <a:t>A</a:t>
                </a:r>
              </a:p>
            </p:txBody>
          </p:sp>
          <p:sp>
            <p:nvSpPr>
              <p:cNvPr id="342032" name="Rectangle 16"/>
              <p:cNvSpPr>
                <a:spLocks noChangeArrowheads="1"/>
              </p:cNvSpPr>
              <p:nvPr/>
            </p:nvSpPr>
            <p:spPr bwMode="blackWhite">
              <a:xfrm>
                <a:off x="1104" y="3168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1350" b="1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342033" name="Rectangle 17"/>
              <p:cNvSpPr>
                <a:spLocks noChangeArrowheads="1"/>
              </p:cNvSpPr>
              <p:nvPr/>
            </p:nvSpPr>
            <p:spPr bwMode="blackWhite">
              <a:xfrm>
                <a:off x="1104" y="3648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1350" b="1">
                    <a:solidFill>
                      <a:schemeClr val="bg1"/>
                    </a:solidFill>
                  </a:rPr>
                  <a:t>D</a:t>
                </a:r>
              </a:p>
            </p:txBody>
          </p:sp>
          <p:sp>
            <p:nvSpPr>
              <p:cNvPr id="342034" name="Rectangle 18"/>
              <p:cNvSpPr>
                <a:spLocks noChangeArrowheads="1"/>
              </p:cNvSpPr>
              <p:nvPr/>
            </p:nvSpPr>
            <p:spPr bwMode="blackWhite">
              <a:xfrm>
                <a:off x="1104" y="3408"/>
                <a:ext cx="19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1350" b="1">
                    <a:solidFill>
                      <a:schemeClr val="bg1"/>
                    </a:solidFill>
                  </a:rPr>
                  <a:t>C</a:t>
                </a:r>
              </a:p>
            </p:txBody>
          </p:sp>
        </p:grpSp>
        <p:sp>
          <p:nvSpPr>
            <p:cNvPr id="342035" name="Rectangle 19"/>
            <p:cNvSpPr>
              <a:spLocks noChangeArrowheads="1"/>
            </p:cNvSpPr>
            <p:nvPr/>
          </p:nvSpPr>
          <p:spPr bwMode="blackWhite">
            <a:xfrm>
              <a:off x="1080" y="1344"/>
              <a:ext cx="192" cy="19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350" b="1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342036" name="Rectangle 20"/>
            <p:cNvSpPr>
              <a:spLocks noChangeArrowheads="1"/>
            </p:cNvSpPr>
            <p:nvPr/>
          </p:nvSpPr>
          <p:spPr bwMode="blackWhite">
            <a:xfrm>
              <a:off x="1080" y="1584"/>
              <a:ext cx="192" cy="19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350" b="1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342037" name="Rectangle 21"/>
            <p:cNvSpPr>
              <a:spLocks noChangeArrowheads="1"/>
            </p:cNvSpPr>
            <p:nvPr/>
          </p:nvSpPr>
          <p:spPr bwMode="blackWhite">
            <a:xfrm>
              <a:off x="1080" y="2064"/>
              <a:ext cx="192" cy="19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350" b="1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342038" name="Rectangle 22"/>
            <p:cNvSpPr>
              <a:spLocks noChangeArrowheads="1"/>
            </p:cNvSpPr>
            <p:nvPr/>
          </p:nvSpPr>
          <p:spPr bwMode="blackWhite">
            <a:xfrm>
              <a:off x="1080" y="1824"/>
              <a:ext cx="192" cy="19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350" b="1">
                  <a:solidFill>
                    <a:schemeClr val="bg1"/>
                  </a:solidFill>
                </a:rPr>
                <a:t>C</a:t>
              </a:r>
            </a:p>
          </p:txBody>
        </p:sp>
        <p:grpSp>
          <p:nvGrpSpPr>
            <p:cNvPr id="342039" name="Group 23"/>
            <p:cNvGrpSpPr>
              <a:grpSpLocks/>
            </p:cNvGrpSpPr>
            <p:nvPr/>
          </p:nvGrpSpPr>
          <p:grpSpPr bwMode="auto">
            <a:xfrm>
              <a:off x="3600" y="1344"/>
              <a:ext cx="672" cy="912"/>
              <a:chOff x="3600" y="1344"/>
              <a:chExt cx="672" cy="912"/>
            </a:xfrm>
          </p:grpSpPr>
          <p:sp>
            <p:nvSpPr>
              <p:cNvPr id="342040" name="Rectangle 24"/>
              <p:cNvSpPr>
                <a:spLocks noChangeArrowheads="1"/>
              </p:cNvSpPr>
              <p:nvPr/>
            </p:nvSpPr>
            <p:spPr bwMode="blackWhite">
              <a:xfrm>
                <a:off x="3600" y="1344"/>
                <a:ext cx="67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1350" b="1" dirty="0">
                    <a:solidFill>
                      <a:schemeClr val="bg1"/>
                    </a:solidFill>
                  </a:rPr>
                  <a:t>f(ABCD)</a:t>
                </a:r>
              </a:p>
            </p:txBody>
          </p:sp>
          <p:sp>
            <p:nvSpPr>
              <p:cNvPr id="342041" name="Rectangle 25"/>
              <p:cNvSpPr>
                <a:spLocks noChangeArrowheads="1"/>
              </p:cNvSpPr>
              <p:nvPr/>
            </p:nvSpPr>
            <p:spPr bwMode="blackWhite">
              <a:xfrm>
                <a:off x="3600" y="1584"/>
                <a:ext cx="67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42042" name="Rectangle 26"/>
              <p:cNvSpPr>
                <a:spLocks noChangeArrowheads="1"/>
              </p:cNvSpPr>
              <p:nvPr/>
            </p:nvSpPr>
            <p:spPr bwMode="blackWhite">
              <a:xfrm>
                <a:off x="3600" y="2064"/>
                <a:ext cx="67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42043" name="Rectangle 27"/>
              <p:cNvSpPr>
                <a:spLocks noChangeArrowheads="1"/>
              </p:cNvSpPr>
              <p:nvPr/>
            </p:nvSpPr>
            <p:spPr bwMode="blackWhite">
              <a:xfrm>
                <a:off x="3600" y="1824"/>
                <a:ext cx="672" cy="19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p:grpSp>
        <p:sp>
          <p:nvSpPr>
            <p:cNvPr id="342044" name="Rectangle 28"/>
            <p:cNvSpPr>
              <a:spLocks noChangeArrowheads="1"/>
            </p:cNvSpPr>
            <p:nvPr/>
          </p:nvSpPr>
          <p:spPr bwMode="blackWhite">
            <a:xfrm>
              <a:off x="3600" y="2928"/>
              <a:ext cx="672" cy="19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350" b="1" dirty="0">
                  <a:solidFill>
                    <a:schemeClr val="bg1"/>
                  </a:solidFill>
                </a:rPr>
                <a:t>f(ABCD)</a:t>
              </a:r>
            </a:p>
          </p:txBody>
        </p:sp>
        <p:sp>
          <p:nvSpPr>
            <p:cNvPr id="342045" name="Rectangle 29"/>
            <p:cNvSpPr>
              <a:spLocks noChangeArrowheads="1"/>
            </p:cNvSpPr>
            <p:nvPr/>
          </p:nvSpPr>
          <p:spPr bwMode="blackWhite">
            <a:xfrm>
              <a:off x="3600" y="3168"/>
              <a:ext cx="672" cy="19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350" b="1" dirty="0">
                  <a:solidFill>
                    <a:schemeClr val="bg1"/>
                  </a:solidFill>
                </a:rPr>
                <a:t>f(ABCD)</a:t>
              </a:r>
            </a:p>
          </p:txBody>
        </p:sp>
        <p:sp>
          <p:nvSpPr>
            <p:cNvPr id="342046" name="Text Box 30"/>
            <p:cNvSpPr txBox="1">
              <a:spLocks noChangeArrowheads="1"/>
            </p:cNvSpPr>
            <p:nvPr/>
          </p:nvSpPr>
          <p:spPr bwMode="blackWhite">
            <a:xfrm>
              <a:off x="3858" y="3146"/>
              <a:ext cx="155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endParaRPr lang="en-US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42049" name="Rectangle 33"/>
            <p:cNvSpPr>
              <a:spLocks noChangeArrowheads="1"/>
            </p:cNvSpPr>
            <p:nvPr/>
          </p:nvSpPr>
          <p:spPr bwMode="blackWhite">
            <a:xfrm>
              <a:off x="3600" y="3407"/>
              <a:ext cx="672" cy="19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350" b="1" dirty="0">
                  <a:solidFill>
                    <a:schemeClr val="bg1"/>
                  </a:solidFill>
                </a:rPr>
                <a:t>f(ABCD)</a:t>
              </a:r>
            </a:p>
          </p:txBody>
        </p:sp>
        <p:sp>
          <p:nvSpPr>
            <p:cNvPr id="342052" name="Rectangle 36"/>
            <p:cNvSpPr>
              <a:spLocks noChangeArrowheads="1"/>
            </p:cNvSpPr>
            <p:nvPr/>
          </p:nvSpPr>
          <p:spPr bwMode="blackWhite">
            <a:xfrm>
              <a:off x="3600" y="3648"/>
              <a:ext cx="672" cy="19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1350" b="1" dirty="0">
                  <a:solidFill>
                    <a:schemeClr val="bg1"/>
                  </a:solidFill>
                </a:rPr>
                <a:t>f(ABCD)</a:t>
              </a:r>
            </a:p>
          </p:txBody>
        </p:sp>
        <p:grpSp>
          <p:nvGrpSpPr>
            <p:cNvPr id="342054" name="Group 38"/>
            <p:cNvGrpSpPr>
              <a:grpSpLocks/>
            </p:cNvGrpSpPr>
            <p:nvPr/>
          </p:nvGrpSpPr>
          <p:grpSpPr bwMode="auto">
            <a:xfrm>
              <a:off x="1896" y="1497"/>
              <a:ext cx="1296" cy="279"/>
              <a:chOff x="1872" y="1497"/>
              <a:chExt cx="1296" cy="279"/>
            </a:xfrm>
          </p:grpSpPr>
          <p:sp>
            <p:nvSpPr>
              <p:cNvPr id="342055" name="Line 39"/>
              <p:cNvSpPr>
                <a:spLocks noChangeShapeType="1"/>
              </p:cNvSpPr>
              <p:nvPr/>
            </p:nvSpPr>
            <p:spPr bwMode="blackWhite">
              <a:xfrm>
                <a:off x="1872" y="1776"/>
                <a:ext cx="12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35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sp>
            <p:nvSpPr>
              <p:cNvPr id="342056" name="Text Box 40"/>
              <p:cNvSpPr txBox="1">
                <a:spLocks noChangeArrowheads="1"/>
              </p:cNvSpPr>
              <p:nvPr/>
            </p:nvSpPr>
            <p:spPr bwMode="blackWhite">
              <a:xfrm>
                <a:off x="2171" y="1497"/>
                <a:ext cx="698" cy="2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500">
                    <a:solidFill>
                      <a:schemeClr val="bg2">
                        <a:lumMod val="10000"/>
                      </a:schemeClr>
                    </a:solidFill>
                  </a:rPr>
                  <a:t>Reduce</a:t>
                </a:r>
                <a:endParaRPr lang="en-US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p:grpSp>
        <p:sp>
          <p:nvSpPr>
            <p:cNvPr id="342057" name="Line 41"/>
            <p:cNvSpPr>
              <a:spLocks noChangeShapeType="1"/>
            </p:cNvSpPr>
            <p:nvPr/>
          </p:nvSpPr>
          <p:spPr bwMode="blackWhite">
            <a:xfrm>
              <a:off x="1896" y="3495"/>
              <a:ext cx="12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35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42058" name="Text Box 42"/>
            <p:cNvSpPr txBox="1">
              <a:spLocks noChangeArrowheads="1"/>
            </p:cNvSpPr>
            <p:nvPr/>
          </p:nvSpPr>
          <p:spPr bwMode="blackWhite">
            <a:xfrm>
              <a:off x="2167" y="3216"/>
              <a:ext cx="751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500" dirty="0" err="1">
                  <a:solidFill>
                    <a:schemeClr val="bg2">
                      <a:lumMod val="10000"/>
                    </a:schemeClr>
                  </a:solidFill>
                </a:rPr>
                <a:t>AllReduce</a:t>
              </a:r>
              <a:endParaRPr lang="en-US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40854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91593B-81DB-1442-90BC-4F5B40289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0741BC-73C0-FB4D-87AD-12A684CEE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That Reduction Thing Again?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956AE-73DF-204C-A5A4-EB42F725297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5613" y="1203326"/>
            <a:ext cx="8228012" cy="795408"/>
          </a:xfrm>
        </p:spPr>
        <p:txBody>
          <a:bodyPr/>
          <a:lstStyle/>
          <a:p>
            <a:pPr algn="ctr"/>
            <a:r>
              <a:rPr lang="en-US" dirty="0"/>
              <a:t>Perform operations on data while communicating to one (or all) processes(</a:t>
            </a:r>
            <a:r>
              <a:rPr lang="en-US" dirty="0" err="1"/>
              <a:t>es</a:t>
            </a:r>
            <a:r>
              <a:rPr lang="en-US" dirty="0"/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C073C-EAE0-6E4E-ADD1-C91BE60513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D3FB635-BFF2-D340-8951-942C64637542}"/>
              </a:ext>
            </a:extLst>
          </p:cNvPr>
          <p:cNvSpPr txBox="1">
            <a:spLocks/>
          </p:cNvSpPr>
          <p:nvPr/>
        </p:nvSpPr>
        <p:spPr>
          <a:xfrm>
            <a:off x="455613" y="1773680"/>
            <a:ext cx="1761605" cy="2604618"/>
          </a:xfrm>
          <a:prstGeom prst="rect">
            <a:avLst/>
          </a:prstGeom>
        </p:spPr>
        <p:txBody>
          <a:bodyPr vert="horz" lIns="0" tIns="0" rIns="0" bIns="0" numCol="1" rtlCol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MPI_MAX</a:t>
            </a:r>
          </a:p>
          <a:p>
            <a:pPr>
              <a:lnSpc>
                <a:spcPct val="90000"/>
              </a:lnSpc>
            </a:pP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MPI_MIN</a:t>
            </a:r>
          </a:p>
          <a:p>
            <a:pPr>
              <a:lnSpc>
                <a:spcPct val="90000"/>
              </a:lnSpc>
            </a:pP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MPI_PROD</a:t>
            </a:r>
          </a:p>
          <a:p>
            <a:pPr>
              <a:lnSpc>
                <a:spcPct val="90000"/>
              </a:lnSpc>
            </a:pP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MPI_SUM</a:t>
            </a:r>
          </a:p>
          <a:p>
            <a:pPr>
              <a:lnSpc>
                <a:spcPct val="90000"/>
              </a:lnSpc>
            </a:pP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MPI_LAND</a:t>
            </a:r>
          </a:p>
          <a:p>
            <a:pPr>
              <a:lnSpc>
                <a:spcPct val="90000"/>
              </a:lnSpc>
            </a:pP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MPI_LOR</a:t>
            </a:r>
          </a:p>
          <a:p>
            <a:pPr>
              <a:lnSpc>
                <a:spcPct val="90000"/>
              </a:lnSpc>
            </a:pP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MPI_LXOR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5E14509-0A1D-E94D-B35D-685C45DF903C}"/>
              </a:ext>
            </a:extLst>
          </p:cNvPr>
          <p:cNvSpPr txBox="1">
            <a:spLocks/>
          </p:cNvSpPr>
          <p:nvPr/>
        </p:nvSpPr>
        <p:spPr>
          <a:xfrm>
            <a:off x="2217218" y="1747882"/>
            <a:ext cx="2160573" cy="2604618"/>
          </a:xfrm>
          <a:prstGeom prst="rect">
            <a:avLst/>
          </a:prstGeom>
        </p:spPr>
        <p:txBody>
          <a:bodyPr vert="horz" lIns="0" tIns="0" rIns="0" bIns="0" numCol="1" rtlCol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/>
              <a:t>Maximum</a:t>
            </a:r>
          </a:p>
          <a:p>
            <a:pPr>
              <a:lnSpc>
                <a:spcPct val="90000"/>
              </a:lnSpc>
            </a:pPr>
            <a:r>
              <a:rPr lang="en-US" dirty="0"/>
              <a:t>Minimum</a:t>
            </a:r>
          </a:p>
          <a:p>
            <a:pPr>
              <a:lnSpc>
                <a:spcPct val="90000"/>
              </a:lnSpc>
            </a:pPr>
            <a:r>
              <a:rPr lang="en-US" dirty="0"/>
              <a:t>Product</a:t>
            </a:r>
          </a:p>
          <a:p>
            <a:pPr>
              <a:lnSpc>
                <a:spcPct val="90000"/>
              </a:lnSpc>
            </a:pPr>
            <a:r>
              <a:rPr lang="en-US" dirty="0"/>
              <a:t>Sum</a:t>
            </a:r>
          </a:p>
          <a:p>
            <a:pPr>
              <a:lnSpc>
                <a:spcPct val="90000"/>
              </a:lnSpc>
            </a:pPr>
            <a:r>
              <a:rPr lang="en-US" dirty="0"/>
              <a:t>Logical AND</a:t>
            </a:r>
          </a:p>
          <a:p>
            <a:pPr>
              <a:lnSpc>
                <a:spcPct val="90000"/>
              </a:lnSpc>
            </a:pPr>
            <a:r>
              <a:rPr lang="en-US" dirty="0"/>
              <a:t>Logical OR</a:t>
            </a:r>
          </a:p>
          <a:p>
            <a:pPr>
              <a:lnSpc>
                <a:spcPct val="90000"/>
              </a:lnSpc>
            </a:pPr>
            <a:r>
              <a:rPr lang="en-US" dirty="0"/>
              <a:t>Logical Exclusive OR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4099B6E-200A-6E4E-BB4A-5DC3D57EA7FF}"/>
              </a:ext>
            </a:extLst>
          </p:cNvPr>
          <p:cNvSpPr txBox="1">
            <a:spLocks/>
          </p:cNvSpPr>
          <p:nvPr/>
        </p:nvSpPr>
        <p:spPr>
          <a:xfrm>
            <a:off x="4543548" y="1730313"/>
            <a:ext cx="1761605" cy="2604618"/>
          </a:xfrm>
          <a:prstGeom prst="rect">
            <a:avLst/>
          </a:prstGeom>
        </p:spPr>
        <p:txBody>
          <a:bodyPr vert="horz" lIns="0" tIns="0" rIns="0" bIns="0" numCol="1" rtlCol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MPI_BAND</a:t>
            </a:r>
          </a:p>
          <a:p>
            <a:pPr>
              <a:lnSpc>
                <a:spcPct val="90000"/>
              </a:lnSpc>
            </a:pP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MPI_BOR</a:t>
            </a:r>
          </a:p>
          <a:p>
            <a:pPr>
              <a:lnSpc>
                <a:spcPct val="90000"/>
              </a:lnSpc>
            </a:pP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MPI_BXOR</a:t>
            </a:r>
          </a:p>
          <a:p>
            <a:pPr>
              <a:lnSpc>
                <a:spcPct val="90000"/>
              </a:lnSpc>
            </a:pP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MPI_MAXLOC</a:t>
            </a:r>
          </a:p>
          <a:p>
            <a:pPr>
              <a:lnSpc>
                <a:spcPct val="90000"/>
              </a:lnSpc>
            </a:pP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MPI_MINLOC</a:t>
            </a:r>
          </a:p>
          <a:p>
            <a:pPr>
              <a:lnSpc>
                <a:spcPct val="90000"/>
              </a:lnSpc>
            </a:pP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USER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36896339-7055-5D45-8E70-E57A8EE8A66A}"/>
              </a:ext>
            </a:extLst>
          </p:cNvPr>
          <p:cNvSpPr txBox="1">
            <a:spLocks/>
          </p:cNvSpPr>
          <p:nvPr/>
        </p:nvSpPr>
        <p:spPr>
          <a:xfrm>
            <a:off x="6470910" y="1730313"/>
            <a:ext cx="2492087" cy="2604618"/>
          </a:xfrm>
          <a:prstGeom prst="rect">
            <a:avLst/>
          </a:prstGeom>
        </p:spPr>
        <p:txBody>
          <a:bodyPr vert="horz" lIns="0" tIns="0" rIns="0" bIns="0" numCol="1" rtlCol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/>
              <a:t>Bitwise AND</a:t>
            </a:r>
          </a:p>
          <a:p>
            <a:pPr>
              <a:lnSpc>
                <a:spcPct val="90000"/>
              </a:lnSpc>
            </a:pPr>
            <a:r>
              <a:rPr lang="en-US" dirty="0"/>
              <a:t>Bitwise OR</a:t>
            </a:r>
          </a:p>
          <a:p>
            <a:pPr>
              <a:lnSpc>
                <a:spcPct val="90000"/>
              </a:lnSpc>
            </a:pPr>
            <a:r>
              <a:rPr lang="en-US" dirty="0"/>
              <a:t>Bitwise Exclusive OR</a:t>
            </a:r>
          </a:p>
          <a:p>
            <a:pPr>
              <a:lnSpc>
                <a:spcPct val="90000"/>
              </a:lnSpc>
            </a:pPr>
            <a:r>
              <a:rPr lang="en-US" dirty="0"/>
              <a:t>Maximum and location</a:t>
            </a:r>
          </a:p>
          <a:p>
            <a:pPr>
              <a:lnSpc>
                <a:spcPct val="90000"/>
              </a:lnSpc>
            </a:pPr>
            <a:r>
              <a:rPr lang="en-US" dirty="0"/>
              <a:t>Minimum and location</a:t>
            </a:r>
          </a:p>
          <a:p>
            <a:pPr>
              <a:lnSpc>
                <a:spcPct val="90000"/>
              </a:lnSpc>
            </a:pPr>
            <a:r>
              <a:rPr lang="en-US" dirty="0"/>
              <a:t>User defined operation</a:t>
            </a:r>
          </a:p>
        </p:txBody>
      </p:sp>
    </p:spTree>
    <p:extLst>
      <p:ext uri="{BB962C8B-B14F-4D97-AF65-F5344CB8AC3E}">
        <p14:creationId xmlns:p14="http://schemas.microsoft.com/office/powerpoint/2010/main" val="33269749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94888-48A7-42F6-AE45-2BD5FD40ED91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Calculating π</a:t>
            </a:r>
            <a:endParaRPr lang="el-GR" sz="4425" dirty="0">
              <a:cs typeface="Times New Roman" pitchFamily="18" charset="0"/>
            </a:endParaRPr>
          </a:p>
        </p:txBody>
      </p:sp>
      <p:sp>
        <p:nvSpPr>
          <p:cNvPr id="157714" name="Rectangle 18"/>
          <p:cNvSpPr>
            <a:spLocks noGrp="1" noChangeArrowheads="1"/>
          </p:cNvSpPr>
          <p:nvPr>
            <p:ph sz="quarter" idx="13"/>
          </p:nvPr>
        </p:nvSpPr>
        <p:spPr>
          <a:xfrm>
            <a:off x="455613" y="1203325"/>
            <a:ext cx="5271691" cy="2486643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Calculating π via numerical integration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Divide interval up into subintervals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Assign subintervals to processes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Each process calculates partial sum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Add all the partial sums together to get π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Introduction to MPI, Argonne (06/26/2017)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13A667-4D20-7E48-98ED-0999137D3E57}"/>
              </a:ext>
            </a:extLst>
          </p:cNvPr>
          <p:cNvGrpSpPr/>
          <p:nvPr/>
        </p:nvGrpSpPr>
        <p:grpSpPr>
          <a:xfrm>
            <a:off x="5915278" y="308848"/>
            <a:ext cx="2872672" cy="3381120"/>
            <a:chOff x="5915278" y="308848"/>
            <a:chExt cx="2872672" cy="3381120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AECD321-465A-274E-9744-6F15544E2147}"/>
                </a:ext>
              </a:extLst>
            </p:cNvPr>
            <p:cNvSpPr/>
            <p:nvPr/>
          </p:nvSpPr>
          <p:spPr>
            <a:xfrm>
              <a:off x="5915278" y="308848"/>
              <a:ext cx="2872672" cy="3381120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00DB334-0AB0-E74C-93E1-48E3AF587743}"/>
                </a:ext>
              </a:extLst>
            </p:cNvPr>
            <p:cNvGrpSpPr/>
            <p:nvPr/>
          </p:nvGrpSpPr>
          <p:grpSpPr>
            <a:xfrm>
              <a:off x="6035675" y="538626"/>
              <a:ext cx="2647950" cy="2909240"/>
              <a:chOff x="5238750" y="971550"/>
              <a:chExt cx="2647950" cy="2909240"/>
            </a:xfrm>
          </p:grpSpPr>
          <p:grpSp>
            <p:nvGrpSpPr>
              <p:cNvPr id="2" name="Group 20"/>
              <p:cNvGrpSpPr>
                <a:grpSpLocks/>
              </p:cNvGrpSpPr>
              <p:nvPr/>
            </p:nvGrpSpPr>
            <p:grpSpPr bwMode="auto">
              <a:xfrm>
                <a:off x="5238750" y="971550"/>
                <a:ext cx="2647950" cy="2383632"/>
                <a:chOff x="3372" y="986"/>
                <a:chExt cx="2224" cy="2002"/>
              </a:xfrm>
            </p:grpSpPr>
            <p:sp>
              <p:nvSpPr>
                <p:cNvPr id="157700" name="Line 4"/>
                <p:cNvSpPr>
                  <a:spLocks noChangeShapeType="1"/>
                </p:cNvSpPr>
                <p:nvPr/>
              </p:nvSpPr>
              <p:spPr bwMode="auto">
                <a:xfrm>
                  <a:off x="3623" y="986"/>
                  <a:ext cx="0" cy="1996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 type="arrow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57701" name="Line 5"/>
                <p:cNvSpPr>
                  <a:spLocks noChangeShapeType="1"/>
                </p:cNvSpPr>
                <p:nvPr/>
              </p:nvSpPr>
              <p:spPr bwMode="auto">
                <a:xfrm>
                  <a:off x="3372" y="2728"/>
                  <a:ext cx="2224" cy="0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 type="none" w="sm" len="sm"/>
                  <a:tailEnd type="arrow" w="sm" len="sm"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57702" name="Line 6"/>
                <p:cNvSpPr>
                  <a:spLocks noChangeShapeType="1"/>
                </p:cNvSpPr>
                <p:nvPr/>
              </p:nvSpPr>
              <p:spPr bwMode="auto">
                <a:xfrm>
                  <a:off x="3731" y="1286"/>
                  <a:ext cx="0" cy="1442"/>
                </a:xfrm>
                <a:prstGeom prst="line">
                  <a:avLst/>
                </a:prstGeom>
                <a:noFill/>
                <a:ln w="12700" cap="sq">
                  <a:solidFill>
                    <a:schemeClr val="folHlink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57703" name="Line 7"/>
                <p:cNvSpPr>
                  <a:spLocks noChangeShapeType="1"/>
                </p:cNvSpPr>
                <p:nvPr/>
              </p:nvSpPr>
              <p:spPr bwMode="auto">
                <a:xfrm>
                  <a:off x="3838" y="1292"/>
                  <a:ext cx="0" cy="1436"/>
                </a:xfrm>
                <a:prstGeom prst="line">
                  <a:avLst/>
                </a:prstGeom>
                <a:noFill/>
                <a:ln w="12700" cap="sq">
                  <a:solidFill>
                    <a:schemeClr val="folHlink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57704" name="Line 8"/>
                <p:cNvSpPr>
                  <a:spLocks noChangeShapeType="1"/>
                </p:cNvSpPr>
                <p:nvPr/>
              </p:nvSpPr>
              <p:spPr bwMode="auto">
                <a:xfrm>
                  <a:off x="3946" y="1313"/>
                  <a:ext cx="0" cy="1415"/>
                </a:xfrm>
                <a:prstGeom prst="line">
                  <a:avLst/>
                </a:prstGeom>
                <a:noFill/>
                <a:ln w="12700" cap="sq">
                  <a:solidFill>
                    <a:schemeClr val="folHlink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57705" name="Line 9"/>
                <p:cNvSpPr>
                  <a:spLocks noChangeShapeType="1"/>
                </p:cNvSpPr>
                <p:nvPr/>
              </p:nvSpPr>
              <p:spPr bwMode="auto">
                <a:xfrm>
                  <a:off x="4627" y="1612"/>
                  <a:ext cx="0" cy="1116"/>
                </a:xfrm>
                <a:prstGeom prst="line">
                  <a:avLst/>
                </a:prstGeom>
                <a:noFill/>
                <a:ln w="12700" cap="sq">
                  <a:solidFill>
                    <a:schemeClr val="folHlink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57706" name="Line 10"/>
                <p:cNvSpPr>
                  <a:spLocks noChangeShapeType="1"/>
                </p:cNvSpPr>
                <p:nvPr/>
              </p:nvSpPr>
              <p:spPr bwMode="auto">
                <a:xfrm>
                  <a:off x="4735" y="1701"/>
                  <a:ext cx="0" cy="1027"/>
                </a:xfrm>
                <a:prstGeom prst="line">
                  <a:avLst/>
                </a:prstGeom>
                <a:noFill/>
                <a:ln w="12700" cap="sq">
                  <a:solidFill>
                    <a:schemeClr val="folHlink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57707" name="Line 11"/>
                <p:cNvSpPr>
                  <a:spLocks noChangeShapeType="1"/>
                </p:cNvSpPr>
                <p:nvPr/>
              </p:nvSpPr>
              <p:spPr bwMode="auto">
                <a:xfrm>
                  <a:off x="4843" y="1812"/>
                  <a:ext cx="0" cy="916"/>
                </a:xfrm>
                <a:prstGeom prst="line">
                  <a:avLst/>
                </a:prstGeom>
                <a:noFill/>
                <a:ln w="12700" cap="sq">
                  <a:solidFill>
                    <a:schemeClr val="folHlink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57708" name="Line 12"/>
                <p:cNvSpPr>
                  <a:spLocks noChangeShapeType="1"/>
                </p:cNvSpPr>
                <p:nvPr/>
              </p:nvSpPr>
              <p:spPr bwMode="auto">
                <a:xfrm>
                  <a:off x="4950" y="1944"/>
                  <a:ext cx="0" cy="784"/>
                </a:xfrm>
                <a:prstGeom prst="line">
                  <a:avLst/>
                </a:prstGeom>
                <a:noFill/>
                <a:ln w="12700" cap="sq">
                  <a:solidFill>
                    <a:schemeClr val="folHlink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57709" name="Line 13"/>
                <p:cNvSpPr>
                  <a:spLocks noChangeShapeType="1"/>
                </p:cNvSpPr>
                <p:nvPr/>
              </p:nvSpPr>
              <p:spPr bwMode="auto">
                <a:xfrm>
                  <a:off x="5058" y="2125"/>
                  <a:ext cx="0" cy="603"/>
                </a:xfrm>
                <a:prstGeom prst="line">
                  <a:avLst/>
                </a:prstGeom>
                <a:noFill/>
                <a:ln w="12700" cap="sq">
                  <a:solidFill>
                    <a:schemeClr val="folHlink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57710" name="Line 14"/>
                <p:cNvSpPr>
                  <a:spLocks noChangeShapeType="1"/>
                </p:cNvSpPr>
                <p:nvPr/>
              </p:nvSpPr>
              <p:spPr bwMode="auto">
                <a:xfrm>
                  <a:off x="3982" y="2038"/>
                  <a:ext cx="610" cy="0"/>
                </a:xfrm>
                <a:prstGeom prst="line">
                  <a:avLst/>
                </a:prstGeom>
                <a:noFill/>
                <a:ln w="12700">
                  <a:solidFill>
                    <a:schemeClr val="folHlink"/>
                  </a:solidFill>
                  <a:prstDash val="dashDot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57711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5102" y="2717"/>
                  <a:ext cx="251" cy="271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sz="1500" dirty="0">
                      <a:solidFill>
                        <a:schemeClr val="bg2">
                          <a:lumMod val="10000"/>
                        </a:schemeClr>
                      </a:solidFill>
                    </a:rPr>
                    <a:t>1</a:t>
                  </a:r>
                </a:p>
              </p:txBody>
            </p:sp>
            <p:sp>
              <p:nvSpPr>
                <p:cNvPr id="1577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3455" y="1159"/>
                  <a:ext cx="251" cy="271"/>
                </a:xfrm>
                <a:prstGeom prst="rect">
                  <a:avLst/>
                </a:prstGeom>
                <a:noFill/>
                <a:ln w="12700" cap="sq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sz="1500" dirty="0">
                      <a:solidFill>
                        <a:schemeClr val="bg2">
                          <a:lumMod val="10000"/>
                        </a:schemeClr>
                      </a:solidFill>
                    </a:rPr>
                    <a:t>1</a:t>
                  </a:r>
                </a:p>
              </p:txBody>
            </p:sp>
            <p:sp>
              <p:nvSpPr>
                <p:cNvPr id="157699" name="Arc 3"/>
                <p:cNvSpPr>
                  <a:spLocks/>
                </p:cNvSpPr>
                <p:nvPr/>
              </p:nvSpPr>
              <p:spPr bwMode="auto">
                <a:xfrm>
                  <a:off x="3623" y="1276"/>
                  <a:ext cx="1578" cy="1452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2700" cap="sq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endParaRPr lang="en-US" sz="1350"/>
                </a:p>
              </p:txBody>
            </p:sp>
          </p:grpSp>
          <p:cxnSp>
            <p:nvCxnSpPr>
              <p:cNvPr id="6" name="Straight Arrow Connector 5"/>
              <p:cNvCxnSpPr/>
              <p:nvPr/>
            </p:nvCxnSpPr>
            <p:spPr bwMode="auto">
              <a:xfrm>
                <a:off x="5537598" y="3543300"/>
                <a:ext cx="1878806" cy="0"/>
              </a:xfrm>
              <a:prstGeom prst="straightConnector1">
                <a:avLst/>
              </a:prstGeom>
              <a:noFill/>
              <a:ln w="9525" cap="flat" cmpd="sng" algn="ctr">
                <a:solidFill>
                  <a:schemeClr val="bg2">
                    <a:lumMod val="10000"/>
                  </a:schemeClr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</p:spPr>
          </p:cxnSp>
          <p:sp>
            <p:nvSpPr>
              <p:cNvPr id="8" name="TextBox 7"/>
              <p:cNvSpPr txBox="1"/>
              <p:nvPr/>
            </p:nvSpPr>
            <p:spPr>
              <a:xfrm>
                <a:off x="5537597" y="3580708"/>
                <a:ext cx="18788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b="1" dirty="0">
                    <a:solidFill>
                      <a:schemeClr val="bg2">
                        <a:lumMod val="10000"/>
                      </a:schemeClr>
                    </a:solidFill>
                  </a:rPr>
                  <a:t>“n” segments</a:t>
                </a: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1907251" y="3829271"/>
            <a:ext cx="5324735" cy="824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57175" indent="-257175">
              <a:lnSpc>
                <a:spcPct val="120000"/>
              </a:lnSpc>
              <a:buFont typeface="+mj-lt"/>
              <a:buAutoNum type="arabicPeriod"/>
            </a:pPr>
            <a:r>
              <a:rPr lang="en-US" sz="1350" dirty="0">
                <a:solidFill>
                  <a:schemeClr val="bg2">
                    <a:lumMod val="10000"/>
                  </a:schemeClr>
                </a:solidFill>
              </a:rPr>
              <a:t>Width of each segment (</a:t>
            </a:r>
            <a:r>
              <a:rPr lang="en-US" sz="1350" dirty="0">
                <a:solidFill>
                  <a:schemeClr val="bg2">
                    <a:lumMod val="1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</a:t>
            </a:r>
            <a:r>
              <a:rPr lang="en-US" sz="1350" dirty="0">
                <a:solidFill>
                  <a:schemeClr val="bg2">
                    <a:lumMod val="10000"/>
                  </a:schemeClr>
                </a:solidFill>
              </a:rPr>
              <a:t>) will be </a:t>
            </a:r>
            <a:r>
              <a:rPr lang="en-US" sz="1350" dirty="0">
                <a:solidFill>
                  <a:schemeClr val="bg2">
                    <a:lumMod val="1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1/n</a:t>
            </a:r>
          </a:p>
          <a:p>
            <a:pPr marL="257175" indent="-257175">
              <a:lnSpc>
                <a:spcPct val="120000"/>
              </a:lnSpc>
              <a:buFont typeface="+mj-lt"/>
              <a:buAutoNum type="arabicPeriod"/>
            </a:pPr>
            <a:r>
              <a:rPr lang="en-US" sz="1350" dirty="0">
                <a:solidFill>
                  <a:schemeClr val="bg2">
                    <a:lumMod val="10000"/>
                  </a:schemeClr>
                </a:solidFill>
              </a:rPr>
              <a:t>Distance (</a:t>
            </a:r>
            <a:r>
              <a:rPr lang="en-US" sz="1350" dirty="0">
                <a:solidFill>
                  <a:schemeClr val="bg2">
                    <a:lumMod val="1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d(i)</a:t>
            </a:r>
            <a:r>
              <a:rPr lang="en-US" sz="1350" dirty="0">
                <a:solidFill>
                  <a:schemeClr val="bg2">
                    <a:lumMod val="10000"/>
                  </a:schemeClr>
                </a:solidFill>
              </a:rPr>
              <a:t>) of segment “</a:t>
            </a:r>
            <a:r>
              <a:rPr lang="en-US" sz="1350" dirty="0">
                <a:solidFill>
                  <a:schemeClr val="bg2">
                    <a:lumMod val="1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1350" dirty="0">
                <a:solidFill>
                  <a:schemeClr val="bg2">
                    <a:lumMod val="10000"/>
                  </a:schemeClr>
                </a:solidFill>
              </a:rPr>
              <a:t>” from the origin will be “</a:t>
            </a:r>
            <a:r>
              <a:rPr lang="en-US" sz="1350" dirty="0">
                <a:solidFill>
                  <a:schemeClr val="bg2">
                    <a:lumMod val="1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 * w</a:t>
            </a:r>
            <a:r>
              <a:rPr lang="en-US" sz="1350" dirty="0">
                <a:solidFill>
                  <a:schemeClr val="bg2">
                    <a:lumMod val="10000"/>
                  </a:schemeClr>
                </a:solidFill>
              </a:rPr>
              <a:t>”</a:t>
            </a:r>
          </a:p>
          <a:p>
            <a:pPr marL="257175" indent="-257175">
              <a:lnSpc>
                <a:spcPct val="120000"/>
              </a:lnSpc>
              <a:buFont typeface="+mj-lt"/>
              <a:buAutoNum type="arabicPeriod"/>
            </a:pPr>
            <a:r>
              <a:rPr lang="en-US" sz="1350" dirty="0">
                <a:solidFill>
                  <a:schemeClr val="bg2">
                    <a:lumMod val="10000"/>
                  </a:schemeClr>
                </a:solidFill>
              </a:rPr>
              <a:t>Height of segment “</a:t>
            </a:r>
            <a:r>
              <a:rPr lang="en-US" sz="1350" dirty="0">
                <a:solidFill>
                  <a:schemeClr val="bg2">
                    <a:lumMod val="1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1350" dirty="0">
                <a:solidFill>
                  <a:schemeClr val="bg2">
                    <a:lumMod val="10000"/>
                  </a:schemeClr>
                </a:solidFill>
              </a:rPr>
              <a:t>” will be </a:t>
            </a:r>
            <a:r>
              <a:rPr lang="en-US" sz="1350" dirty="0" err="1">
                <a:solidFill>
                  <a:schemeClr val="bg2">
                    <a:lumMod val="1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sqrt</a:t>
            </a:r>
            <a:r>
              <a:rPr lang="en-US" sz="1350" dirty="0">
                <a:solidFill>
                  <a:schemeClr val="bg2">
                    <a:lumMod val="1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(1 – [d(i)]^2)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2242E6-6CDE-0C42-B852-A49F120B6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326" y="294215"/>
            <a:ext cx="1501564" cy="60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089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455613" y="308848"/>
            <a:ext cx="8265319" cy="435216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  <a:buFontTx/>
              <a:buNone/>
            </a:pPr>
            <a:r>
              <a:rPr lang="en-US" altLang="zh-CN" sz="1200" b="1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#include &lt;</a:t>
            </a:r>
            <a:r>
              <a:rPr lang="en-US" altLang="zh-CN" sz="1200" b="1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mpi.h</a:t>
            </a:r>
            <a:r>
              <a:rPr lang="en-US" altLang="zh-CN" sz="1200" b="1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#include &lt;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math.h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main(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argc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char *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argv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[]) {</a:t>
            </a:r>
          </a:p>
          <a:p>
            <a:pPr>
              <a:lnSpc>
                <a:spcPct val="120000"/>
              </a:lnSpc>
            </a:pP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double 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mypi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= 0.0;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[...snip...]</a:t>
            </a:r>
            <a:b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endParaRPr lang="en-US" altLang="zh-CN" sz="1200" b="1" dirty="0">
              <a:solidFill>
                <a:schemeClr val="tx1">
                  <a:lumMod val="50000"/>
                  <a:lumOff val="50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1">
              <a:lnSpc>
                <a:spcPct val="120000"/>
              </a:lnSpc>
            </a:pPr>
            <a:r>
              <a:rPr lang="en-US" altLang="zh-CN" sz="1200" b="1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MPI_Bcast</a:t>
            </a:r>
            <a:r>
              <a:rPr lang="en-US" altLang="zh-CN" sz="1200" b="1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(&amp;</a:t>
            </a:r>
            <a:r>
              <a:rPr lang="en-US" altLang="zh-CN" sz="1200" b="1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num_segs</a:t>
            </a:r>
            <a:r>
              <a:rPr lang="en-US" altLang="zh-CN" sz="1200" b="1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1, MPI_INT, 0, MPI_COMM_WORLD);</a:t>
            </a:r>
            <a:br>
              <a:rPr lang="en-US" altLang="zh-CN" sz="1200" b="1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endParaRPr lang="en-US" altLang="zh-CN" sz="1200" b="1" dirty="0">
              <a:solidFill>
                <a:schemeClr val="accent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>
              <a:lnSpc>
                <a:spcPct val="120000"/>
              </a:lnSpc>
              <a:buFontTx/>
              <a:buNone/>
            </a:pP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double width = 1.0 / (double) 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num_segs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;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for (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= rank + 1; 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&lt;= n; 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+= size)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	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mypi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+= width * sqrt(1 – (((double) 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/ 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num_segs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 * ((double) 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/ 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num_segs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));</a:t>
            </a:r>
            <a:b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endParaRPr lang="en-US" altLang="zh-CN" sz="1200" b="1" dirty="0">
              <a:solidFill>
                <a:schemeClr val="tx1">
                  <a:lumMod val="50000"/>
                  <a:lumOff val="50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>
              <a:lnSpc>
                <a:spcPct val="120000"/>
              </a:lnSpc>
              <a:buFontTx/>
              <a:buNone/>
            </a:pPr>
            <a:r>
              <a:rPr lang="en-US" altLang="zh-CN" sz="1200" b="1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US" altLang="zh-CN" sz="1200" b="1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MPI_Reduce</a:t>
            </a:r>
            <a:r>
              <a:rPr lang="en-US" altLang="zh-CN" sz="1200" b="1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(&amp;</a:t>
            </a:r>
            <a:r>
              <a:rPr lang="en-US" altLang="zh-CN" sz="1200" b="1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mypi</a:t>
            </a:r>
            <a:r>
              <a:rPr lang="en-US" altLang="zh-CN" sz="1200" b="1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&amp;pi, 1, MPI_DOUBLE, MPI_SUM, 0, MPI_COMM_WORLD);</a:t>
            </a:r>
            <a:br>
              <a:rPr lang="en-US" altLang="zh-CN" sz="1200" b="1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endParaRPr lang="en-US" altLang="zh-CN" sz="1200" b="1" dirty="0">
              <a:solidFill>
                <a:schemeClr val="accent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>
              <a:lnSpc>
                <a:spcPct val="120000"/>
              </a:lnSpc>
              <a:buFontTx/>
              <a:buNone/>
            </a:pP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if (rank == 0)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	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printf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("pi is approximately %.16f, Error is %.16f\n",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		  4 * pi, fabs((4 * pi) - PI25DT));</a:t>
            </a:r>
            <a:b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[...snip...]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}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94888-48A7-42F6-AE45-2BD5FD40ED91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600699" y="308848"/>
            <a:ext cx="3084513" cy="44371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Example:  Pi in C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Introduction to MPI, Argonne (06/26/2017)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4556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AC05239-A8C6-8543-A83A-CB73803D6422}"/>
              </a:ext>
            </a:extLst>
          </p:cNvPr>
          <p:cNvSpPr/>
          <p:nvPr/>
        </p:nvSpPr>
        <p:spPr bwMode="auto">
          <a:xfrm>
            <a:off x="455613" y="308848"/>
            <a:ext cx="8265319" cy="435216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  <a:buFontTx/>
              <a:buNone/>
            </a:pPr>
            <a:r>
              <a:rPr lang="en-US" altLang="zh-CN" sz="1200" b="1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#include &lt;</a:t>
            </a:r>
            <a:r>
              <a:rPr lang="en-US" altLang="zh-CN" sz="1200" b="1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mpi.h</a:t>
            </a:r>
            <a:r>
              <a:rPr lang="en-US" altLang="zh-CN" sz="1200" b="1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#include &lt;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math.h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main(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argc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char *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argv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[]) {</a:t>
            </a:r>
          </a:p>
          <a:p>
            <a:pPr>
              <a:lnSpc>
                <a:spcPct val="120000"/>
              </a:lnSpc>
            </a:pP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double 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mypi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= 0.0;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[...snip...]</a:t>
            </a:r>
            <a:b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endParaRPr lang="en-US" altLang="zh-CN" sz="1200" b="1" dirty="0">
              <a:solidFill>
                <a:schemeClr val="tx1">
                  <a:lumMod val="50000"/>
                  <a:lumOff val="50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1">
              <a:lnSpc>
                <a:spcPct val="120000"/>
              </a:lnSpc>
            </a:pPr>
            <a:r>
              <a:rPr lang="en-US" altLang="zh-CN" sz="1200" b="1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MPI_Bcast</a:t>
            </a:r>
            <a:r>
              <a:rPr lang="en-US" altLang="zh-CN" sz="1200" b="1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(&amp;</a:t>
            </a:r>
            <a:r>
              <a:rPr lang="en-US" altLang="zh-CN" sz="1200" b="1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num_segs</a:t>
            </a:r>
            <a:r>
              <a:rPr lang="en-US" altLang="zh-CN" sz="1200" b="1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1, MPI_INT, 0, MPI_COMM_WORLD);</a:t>
            </a:r>
            <a:br>
              <a:rPr lang="en-US" altLang="zh-CN" sz="1200" b="1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endParaRPr lang="en-US" altLang="zh-CN" sz="1200" b="1" dirty="0">
              <a:solidFill>
                <a:schemeClr val="accent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>
              <a:lnSpc>
                <a:spcPct val="120000"/>
              </a:lnSpc>
              <a:buFontTx/>
              <a:buNone/>
            </a:pP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double width = 1.0 / (double) 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num_segs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;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for (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= rank + 1; 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&lt;= n; 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+= size)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	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mypi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+= width * sqrt(1 – (((double) 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/ 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num_segs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 * ((double) 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/ 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num_segs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));</a:t>
            </a:r>
            <a:b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endParaRPr lang="en-US" altLang="zh-CN" sz="1200" b="1" dirty="0">
              <a:solidFill>
                <a:schemeClr val="tx1">
                  <a:lumMod val="50000"/>
                  <a:lumOff val="50000"/>
                </a:schemeClr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>
              <a:lnSpc>
                <a:spcPct val="120000"/>
              </a:lnSpc>
              <a:buFontTx/>
              <a:buNone/>
            </a:pPr>
            <a:r>
              <a:rPr lang="en-US" altLang="zh-CN" sz="1200" b="1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US" altLang="zh-CN" sz="1200" b="1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MPI_Reduce</a:t>
            </a:r>
            <a:r>
              <a:rPr lang="en-US" altLang="zh-CN" sz="1200" b="1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(&amp;</a:t>
            </a:r>
            <a:r>
              <a:rPr lang="en-US" altLang="zh-CN" sz="1200" b="1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mypi</a:t>
            </a:r>
            <a:r>
              <a:rPr lang="en-US" altLang="zh-CN" sz="1200" b="1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&amp;pi, 1, MPI_DOUBLE, MPI_SUM, 0, MPI_COMM_WORLD);</a:t>
            </a:r>
            <a:br>
              <a:rPr lang="en-US" altLang="zh-CN" sz="1200" b="1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endParaRPr lang="en-US" altLang="zh-CN" sz="1200" b="1" dirty="0">
              <a:solidFill>
                <a:schemeClr val="accent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>
              <a:lnSpc>
                <a:spcPct val="120000"/>
              </a:lnSpc>
              <a:buFontTx/>
              <a:buNone/>
            </a:pP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if (rank == 0)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	</a:t>
            </a:r>
            <a:r>
              <a:rPr lang="en-US" altLang="zh-CN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printf</a:t>
            </a: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("pi is approximately %.16f, Error is %.16f\n",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		  4 * pi, fabs((4 * pi) - PI25DT));</a:t>
            </a:r>
            <a:b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[...snip...]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}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94888-48A7-42F6-AE45-2BD5FD40ED91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Introduction to MPI, Argonne (06/26/2017)</a:t>
            </a:r>
            <a:endParaRPr lang="en-US" dirty="0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44162EDC-37AA-9544-814D-7D3084E9F7FD}"/>
              </a:ext>
            </a:extLst>
          </p:cNvPr>
          <p:cNvSpPr/>
          <p:nvPr/>
        </p:nvSpPr>
        <p:spPr>
          <a:xfrm>
            <a:off x="5356254" y="764956"/>
            <a:ext cx="2990906" cy="708052"/>
          </a:xfrm>
          <a:prstGeom prst="wedgeRoundRectCallout">
            <a:avLst>
              <a:gd name="adj1" fmla="val -36171"/>
              <a:gd name="adj2" fmla="val 79562"/>
              <a:gd name="adj3" fmla="val 16667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Tell all processes how many rectangles there are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71F7FB87-75FA-AF4A-AAE5-4AB7BABFF4D3}"/>
              </a:ext>
            </a:extLst>
          </p:cNvPr>
          <p:cNvSpPr/>
          <p:nvPr/>
        </p:nvSpPr>
        <p:spPr>
          <a:xfrm>
            <a:off x="7110617" y="1725548"/>
            <a:ext cx="1610315" cy="588025"/>
          </a:xfrm>
          <a:prstGeom prst="wedgeRoundRectCallout">
            <a:avLst>
              <a:gd name="adj1" fmla="val -23600"/>
              <a:gd name="adj2" fmla="val 88866"/>
              <a:gd name="adj3" fmla="val 16667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Calculate my share of pi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5B85101A-CF5A-654F-9E65-C88C3966B4EA}"/>
              </a:ext>
            </a:extLst>
          </p:cNvPr>
          <p:cNvSpPr/>
          <p:nvPr/>
        </p:nvSpPr>
        <p:spPr>
          <a:xfrm>
            <a:off x="6602479" y="3345219"/>
            <a:ext cx="2403473" cy="1236914"/>
          </a:xfrm>
          <a:prstGeom prst="wedgeRoundRectCallout">
            <a:avLst>
              <a:gd name="adj1" fmla="val -31364"/>
              <a:gd name="adj2" fmla="val -63417"/>
              <a:gd name="adj3" fmla="val 16667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Send the result to rank 0 </a:t>
            </a:r>
            <a:r>
              <a:rPr lang="en-US" b="1" dirty="0"/>
              <a:t>and</a:t>
            </a:r>
            <a:r>
              <a:rPr lang="en-US" dirty="0"/>
              <a:t> calculate the total at the same time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13A8787E-9D42-C144-81CE-A3E844047C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00699" y="308848"/>
            <a:ext cx="3084513" cy="44371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Example:  Pi in C </a:t>
            </a:r>
          </a:p>
        </p:txBody>
      </p:sp>
    </p:spTree>
    <p:extLst>
      <p:ext uri="{BB962C8B-B14F-4D97-AF65-F5344CB8AC3E}">
        <p14:creationId xmlns:p14="http://schemas.microsoft.com/office/powerpoint/2010/main" val="186347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60AD78-1488-7244-8C7D-2F1229B32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90371B-104E-EF42-AA7C-8A7431150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the Rest of MPI_SEND?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457B36-919D-8743-A6B2-CE7CC01CA21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5612" y="1203325"/>
            <a:ext cx="3739315" cy="3425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MPI_Send</a:t>
            </a: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b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const</a:t>
            </a: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void *</a:t>
            </a:r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buf</a:t>
            </a: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  <a:b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count, </a:t>
            </a:r>
            <a:b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MPI_Datatype</a:t>
            </a: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datatype, </a:t>
            </a:r>
            <a:b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dest</a:t>
            </a: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  <a:b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tag, </a:t>
            </a:r>
            <a:b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</a:t>
            </a:r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MPI_Comm</a:t>
            </a: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comm</a:t>
            </a:r>
            <a:b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CF781-3E16-654A-8E38-70319DB502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B7241FB-31E7-6744-8DA5-3D68491E7565}"/>
              </a:ext>
            </a:extLst>
          </p:cNvPr>
          <p:cNvSpPr/>
          <p:nvPr/>
        </p:nvSpPr>
        <p:spPr>
          <a:xfrm>
            <a:off x="6019800" y="1438742"/>
            <a:ext cx="2865229" cy="30213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Pointer to the data buffer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210D432-AAE8-4949-AF6A-419D91A60E1F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3120272" y="1589810"/>
            <a:ext cx="2899528" cy="2484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24E56FA-47E1-E240-8BCC-79578B0B54CB}"/>
              </a:ext>
            </a:extLst>
          </p:cNvPr>
          <p:cNvSpPr/>
          <p:nvPr/>
        </p:nvSpPr>
        <p:spPr>
          <a:xfrm>
            <a:off x="6019800" y="1900158"/>
            <a:ext cx="2865229" cy="851834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Description of the data buffer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9B74DD2-DD89-7D4C-BC2D-DCA4D84C30B6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3977350" y="2326075"/>
            <a:ext cx="2042450" cy="2003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01B0EB-4F95-6E43-A841-E999CB0D682B}"/>
              </a:ext>
            </a:extLst>
          </p:cNvPr>
          <p:cNvCxnSpPr>
            <a:cxnSpLocks/>
          </p:cNvCxnSpPr>
          <p:nvPr/>
        </p:nvCxnSpPr>
        <p:spPr>
          <a:xfrm>
            <a:off x="3977350" y="2166849"/>
            <a:ext cx="0" cy="678098"/>
          </a:xfrm>
          <a:prstGeom prst="lin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62A609B-744F-DC46-9720-F1E22375A42C}"/>
              </a:ext>
            </a:extLst>
          </p:cNvPr>
          <p:cNvSpPr/>
          <p:nvPr/>
        </p:nvSpPr>
        <p:spPr>
          <a:xfrm>
            <a:off x="6019799" y="2899899"/>
            <a:ext cx="2865229" cy="536697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Rank of message destination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950BC97-AA17-DA4D-A664-A7EA8242A6F4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2168165" y="3091992"/>
            <a:ext cx="3851634" cy="762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9D7CFE4-8B7C-0449-8BD6-2A848EF68357}"/>
              </a:ext>
            </a:extLst>
          </p:cNvPr>
          <p:cNvSpPr/>
          <p:nvPr/>
        </p:nvSpPr>
        <p:spPr>
          <a:xfrm>
            <a:off x="6019799" y="3592516"/>
            <a:ext cx="2865229" cy="575223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Tag to differentiate messages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F3FDCCF-856D-B546-B760-7D5DB49B0920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2026763" y="3506771"/>
            <a:ext cx="3993036" cy="3733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6FEF62D-AD02-6845-9344-742DC3A8B064}"/>
              </a:ext>
            </a:extLst>
          </p:cNvPr>
          <p:cNvSpPr/>
          <p:nvPr/>
        </p:nvSpPr>
        <p:spPr>
          <a:xfrm>
            <a:off x="6019799" y="4364523"/>
            <a:ext cx="2865229" cy="270198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MPI Communicator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4C72355-1F09-E04F-B301-D498384D5FB1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2752627" y="3930977"/>
            <a:ext cx="3267172" cy="5686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8563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D1CD0A-1901-3F46-A064-0221EA360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9C7D76-046B-C648-92FD-8ECB42794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Datatype?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45EA04-D832-124B-9248-19592DD1155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095744" y="972999"/>
            <a:ext cx="2048256" cy="1828800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C4D0D-FC56-E149-BF85-224F25884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1E6395-8732-2240-87FF-98F591349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390" y="2801799"/>
            <a:ext cx="1904964" cy="1700861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1A13F1E-78CF-BD4D-B590-48F1213098A0}"/>
              </a:ext>
            </a:extLst>
          </p:cNvPr>
          <p:cNvSpPr txBox="1">
            <a:spLocks/>
          </p:cNvSpPr>
          <p:nvPr/>
        </p:nvSpPr>
        <p:spPr>
          <a:xfrm>
            <a:off x="455613" y="1203325"/>
            <a:ext cx="6640131" cy="34258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225425" indent="-225425" algn="l" defTabSz="457200" rtl="0" eaLnBrk="1" latinLnBrk="0" hangingPunct="1">
              <a:spcBef>
                <a:spcPts val="1200"/>
              </a:spcBef>
              <a:buFont typeface="Wingdings" charset="2"/>
              <a:buChar char="§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571500" indent="-228600" algn="l" defTabSz="457200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9699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319213" indent="-228600" algn="l" defTabSz="457200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representation is always tricky.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Particularly when you want your program to work on multiple architectures at the same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E.g. Combine Big Endian and Little Endian in the same job.</a:t>
            </a:r>
          </a:p>
          <a:p>
            <a:r>
              <a:rPr lang="en-US" dirty="0"/>
              <a:t>If you just want to send an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dirty="0"/>
              <a:t> from one process to another, do you really want to deal with this?</a:t>
            </a:r>
          </a:p>
        </p:txBody>
      </p:sp>
    </p:spTree>
    <p:extLst>
      <p:ext uri="{BB962C8B-B14F-4D97-AF65-F5344CB8AC3E}">
        <p14:creationId xmlns:p14="http://schemas.microsoft.com/office/powerpoint/2010/main" val="28872784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8CC24E-8AF1-384C-90A4-84D03A755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AE0A34-DE90-9E46-B390-CB607BC17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How Do We Solve It?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59C290-AB82-574B-A51B-B18BAB267D4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5613" y="1203326"/>
            <a:ext cx="8228012" cy="1418494"/>
          </a:xfrm>
        </p:spPr>
        <p:txBody>
          <a:bodyPr/>
          <a:lstStyle/>
          <a:p>
            <a:r>
              <a:rPr lang="en-US" dirty="0"/>
              <a:t>MPI defined a set of datatypes that users can work with and not have to worry about different architectures, etc.</a:t>
            </a:r>
          </a:p>
          <a:p>
            <a:r>
              <a:rPr lang="en-US" dirty="0"/>
              <a:t>The user can (usually) just use their language’s built in datatypes and they will translate correctly.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C6F59-6B42-594A-BEBB-0FC300F64E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AF2B421-9C0C-AA4E-B54A-5B747C469B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118280"/>
              </p:ext>
            </p:extLst>
          </p:nvPr>
        </p:nvGraphicFramePr>
        <p:xfrm>
          <a:off x="436960" y="2846803"/>
          <a:ext cx="8265318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4288">
                  <a:extLst>
                    <a:ext uri="{9D8B030D-6E8A-4147-A177-3AD203B41FA5}">
                      <a16:colId xmlns:a16="http://schemas.microsoft.com/office/drawing/2014/main" val="457750721"/>
                    </a:ext>
                  </a:extLst>
                </a:gridCol>
                <a:gridCol w="2105924">
                  <a:extLst>
                    <a:ext uri="{9D8B030D-6E8A-4147-A177-3AD203B41FA5}">
                      <a16:colId xmlns:a16="http://schemas.microsoft.com/office/drawing/2014/main" val="3300071150"/>
                    </a:ext>
                  </a:extLst>
                </a:gridCol>
                <a:gridCol w="2755106">
                  <a:extLst>
                    <a:ext uri="{9D8B030D-6E8A-4147-A177-3AD203B41FA5}">
                      <a16:colId xmlns:a16="http://schemas.microsoft.com/office/drawing/2014/main" val="33981791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MPI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Fortran 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21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MPI_CHAR/MPI_CHARACTER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CHARACTER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298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MPI_INT/MPI_INTEGER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INTEGER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6476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MPI_DOUBLE / MPI_DOUBLE_PRECISION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double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DOUBLE PRECISION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38092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427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17B30C-85B6-6043-A084-5CBA442AA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BA800C-9B1D-6845-B873-DF11118F9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1240AD-B76D-1B49-BF4F-3CBF5C2CB84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5613" y="1203325"/>
            <a:ext cx="4852762" cy="3425825"/>
          </a:xfrm>
        </p:spPr>
        <p:txBody>
          <a:bodyPr/>
          <a:lstStyle/>
          <a:p>
            <a:r>
              <a:rPr lang="en-US" b="1" dirty="0"/>
              <a:t>Distributed Memory Programming</a:t>
            </a:r>
          </a:p>
          <a:p>
            <a:r>
              <a:rPr lang="en-US" dirty="0"/>
              <a:t>When the problem is too big for one node in computational or memory capacity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BCAC4-0F09-3A47-B38F-04A792D89D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061036-F8AB-3849-83F5-FC5071033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4492" y="1372766"/>
            <a:ext cx="3189133" cy="21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187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0018BC-1FB2-5347-AD9A-8C418EE02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D3C146-123F-C049-9C04-AACD73DF3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Halo Exchange Example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C7582-67CD-0B42-9772-70C9ED83616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28022" y="308848"/>
            <a:ext cx="3811405" cy="4370115"/>
          </a:xfrm>
        </p:spPr>
        <p:txBody>
          <a:bodyPr>
            <a:normAutofit fontScale="92500"/>
          </a:bodyPr>
          <a:lstStyle/>
          <a:p>
            <a:r>
              <a:rPr lang="en-US" dirty="0"/>
              <a:t>Provide access to remote data through a </a:t>
            </a:r>
            <a:r>
              <a:rPr lang="en-US" i="1" dirty="0"/>
              <a:t>halo</a:t>
            </a:r>
            <a:r>
              <a:rPr lang="en-US" dirty="0"/>
              <a:t> exchange (called a stencil).</a:t>
            </a:r>
          </a:p>
          <a:p>
            <a:r>
              <a:rPr lang="en-US" dirty="0"/>
              <a:t>Remember that our 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send</a:t>
            </a:r>
            <a:r>
              <a:rPr lang="en-US" dirty="0"/>
              <a:t> function has a 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count</a:t>
            </a:r>
            <a:r>
              <a:rPr lang="en-US" dirty="0"/>
              <a:t> field:</a:t>
            </a:r>
          </a:p>
          <a:p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MPI_Send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const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void *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buf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</a:t>
            </a:r>
            <a:b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	   </a:t>
            </a:r>
            <a:r>
              <a:rPr lang="en-US" sz="1400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sz="1400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count,</a:t>
            </a:r>
            <a:b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	   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MPI_Datatype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datatype, </a:t>
            </a:r>
            <a:b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	   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dest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</a:t>
            </a:r>
            <a:b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	   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tag,</a:t>
            </a:r>
            <a:b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	   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MPI_Comm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comm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  <a:p>
            <a:r>
              <a:rPr lang="en-US" dirty="0">
                <a:ea typeface="Menlo" panose="020B0609030804020204" pitchFamily="49" charset="0"/>
                <a:cs typeface="Menlo" panose="020B0609030804020204" pitchFamily="49" charset="0"/>
              </a:rPr>
              <a:t>So our </a:t>
            </a:r>
            <a:r>
              <a:rPr lang="en-US" b="1" dirty="0">
                <a:ea typeface="Menlo" panose="020B0609030804020204" pitchFamily="49" charset="0"/>
                <a:cs typeface="Menlo" panose="020B0609030804020204" pitchFamily="49" charset="0"/>
              </a:rPr>
              <a:t>row</a:t>
            </a:r>
            <a:r>
              <a:rPr lang="en-US" dirty="0">
                <a:ea typeface="Menlo" panose="020B0609030804020204" pitchFamily="49" charset="0"/>
                <a:cs typeface="Menlo" panose="020B0609030804020204" pitchFamily="49" charset="0"/>
              </a:rPr>
              <a:t> send could look like this:</a:t>
            </a:r>
          </a:p>
          <a:p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MPI_Send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(&amp;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buf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[0], 10, MPI_DOUBLE, </a:t>
            </a:r>
            <a:b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    neighbor, 0, MPI_COMM_WORLD);</a:t>
            </a:r>
          </a:p>
          <a:p>
            <a:r>
              <a:rPr lang="en-US" dirty="0">
                <a:ea typeface="Menlo" panose="020B0609030804020204" pitchFamily="49" charset="0"/>
                <a:cs typeface="Menlo" panose="020B0609030804020204" pitchFamily="49" charset="0"/>
              </a:rPr>
              <a:t>But what if we want to send a </a:t>
            </a:r>
            <a:r>
              <a:rPr lang="en-US" b="1" dirty="0">
                <a:ea typeface="Menlo" panose="020B0609030804020204" pitchFamily="49" charset="0"/>
                <a:cs typeface="Menlo" panose="020B0609030804020204" pitchFamily="49" charset="0"/>
              </a:rPr>
              <a:t>column</a:t>
            </a:r>
            <a:r>
              <a:rPr lang="en-US" dirty="0">
                <a:ea typeface="Menlo" panose="020B0609030804020204" pitchFamily="49" charset="0"/>
                <a:cs typeface="Menlo" panose="020B0609030804020204" pitchFamily="49" charset="0"/>
              </a:rPr>
              <a:t>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375D6-1D2D-CE42-A5C1-A39A49BE02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32" name="Group 931">
            <a:extLst>
              <a:ext uri="{FF2B5EF4-FFF2-40B4-BE49-F238E27FC236}">
                <a16:creationId xmlns:a16="http://schemas.microsoft.com/office/drawing/2014/main" id="{69102F37-6997-8049-B326-B83BED7A90C5}"/>
              </a:ext>
            </a:extLst>
          </p:cNvPr>
          <p:cNvGrpSpPr/>
          <p:nvPr/>
        </p:nvGrpSpPr>
        <p:grpSpPr>
          <a:xfrm>
            <a:off x="-245400" y="1039193"/>
            <a:ext cx="5214436" cy="3639770"/>
            <a:chOff x="1600200" y="1914186"/>
            <a:chExt cx="6070509" cy="423732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0E7A71A-E8C0-1A4C-ABB3-E585FB1C3053}"/>
                </a:ext>
              </a:extLst>
            </p:cNvPr>
            <p:cNvGrpSpPr/>
            <p:nvPr/>
          </p:nvGrpSpPr>
          <p:grpSpPr>
            <a:xfrm>
              <a:off x="1997431" y="5068207"/>
              <a:ext cx="5479665" cy="880034"/>
              <a:chOff x="1404435" y="5838152"/>
              <a:chExt cx="5479665" cy="880034"/>
            </a:xfrm>
          </p:grpSpPr>
          <p:grpSp>
            <p:nvGrpSpPr>
              <p:cNvPr id="7" name="Group 20">
                <a:extLst>
                  <a:ext uri="{FF2B5EF4-FFF2-40B4-BE49-F238E27FC236}">
                    <a16:creationId xmlns:a16="http://schemas.microsoft.com/office/drawing/2014/main" id="{9DA5E7B7-D2BF-B14E-92EE-F8F619A9060F}"/>
                  </a:ext>
                </a:extLst>
              </p:cNvPr>
              <p:cNvGrpSpPr/>
              <p:nvPr/>
            </p:nvGrpSpPr>
            <p:grpSpPr>
              <a:xfrm>
                <a:off x="1404435" y="5838152"/>
                <a:ext cx="1516094" cy="880034"/>
                <a:chOff x="3296951" y="4044939"/>
                <a:chExt cx="1516094" cy="880034"/>
              </a:xfrm>
            </p:grpSpPr>
            <p:sp>
              <p:nvSpPr>
                <p:cNvPr id="204" name="Rectangle 116">
                  <a:extLst>
                    <a:ext uri="{FF2B5EF4-FFF2-40B4-BE49-F238E27FC236}">
                      <a16:creationId xmlns:a16="http://schemas.microsoft.com/office/drawing/2014/main" id="{EE80A6D5-20BC-804B-9656-A68D2AADC3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85" y="42651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Rectangle 117">
                  <a:extLst>
                    <a:ext uri="{FF2B5EF4-FFF2-40B4-BE49-F238E27FC236}">
                      <a16:creationId xmlns:a16="http://schemas.microsoft.com/office/drawing/2014/main" id="{7106B84F-AFAD-074F-9FAB-2D981BD912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7" y="42651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Rectangle 118">
                  <a:extLst>
                    <a:ext uri="{FF2B5EF4-FFF2-40B4-BE49-F238E27FC236}">
                      <a16:creationId xmlns:a16="http://schemas.microsoft.com/office/drawing/2014/main" id="{6B5881C2-9F0A-0445-8E26-40D7F626F1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10" y="42651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Rectangle 119">
                  <a:extLst>
                    <a:ext uri="{FF2B5EF4-FFF2-40B4-BE49-F238E27FC236}">
                      <a16:creationId xmlns:a16="http://schemas.microsoft.com/office/drawing/2014/main" id="{875827BC-E947-024D-BEA9-AAC7A931C2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22" y="42651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" name="Rectangle 120">
                  <a:extLst>
                    <a:ext uri="{FF2B5EF4-FFF2-40B4-BE49-F238E27FC236}">
                      <a16:creationId xmlns:a16="http://schemas.microsoft.com/office/drawing/2014/main" id="{9F43CABF-9CAF-2742-BD61-E769A8DBDF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7" y="42651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Rectangle 121">
                  <a:extLst>
                    <a:ext uri="{FF2B5EF4-FFF2-40B4-BE49-F238E27FC236}">
                      <a16:creationId xmlns:a16="http://schemas.microsoft.com/office/drawing/2014/main" id="{767C9368-6006-DE48-98CE-738DC09A1E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10" y="42651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Rectangle 122">
                  <a:extLst>
                    <a:ext uri="{FF2B5EF4-FFF2-40B4-BE49-F238E27FC236}">
                      <a16:creationId xmlns:a16="http://schemas.microsoft.com/office/drawing/2014/main" id="{F3B47091-551C-3E44-B2ED-D1E237667F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22" y="42651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Rectangle 123">
                  <a:extLst>
                    <a:ext uri="{FF2B5EF4-FFF2-40B4-BE49-F238E27FC236}">
                      <a16:creationId xmlns:a16="http://schemas.microsoft.com/office/drawing/2014/main" id="{6708D5D9-BFE8-0545-9DDB-140E3ACEF9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35" y="42651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" name="Rectangle 126">
                  <a:extLst>
                    <a:ext uri="{FF2B5EF4-FFF2-40B4-BE49-F238E27FC236}">
                      <a16:creationId xmlns:a16="http://schemas.microsoft.com/office/drawing/2014/main" id="{D49B15BD-9DA8-5B46-A15C-E8FFA03F83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85" y="4374643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" name="Rectangle 127">
                  <a:extLst>
                    <a:ext uri="{FF2B5EF4-FFF2-40B4-BE49-F238E27FC236}">
                      <a16:creationId xmlns:a16="http://schemas.microsoft.com/office/drawing/2014/main" id="{47530C76-10FC-7E4D-94AC-57CD884504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7" y="4374643"/>
                  <a:ext cx="125413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" name="Rectangle 128">
                  <a:extLst>
                    <a:ext uri="{FF2B5EF4-FFF2-40B4-BE49-F238E27FC236}">
                      <a16:creationId xmlns:a16="http://schemas.microsoft.com/office/drawing/2014/main" id="{A2C2C220-493E-E44D-AC5D-C9992D3AD5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10" y="4374643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" name="Rectangle 129">
                  <a:extLst>
                    <a:ext uri="{FF2B5EF4-FFF2-40B4-BE49-F238E27FC236}">
                      <a16:creationId xmlns:a16="http://schemas.microsoft.com/office/drawing/2014/main" id="{23A13BAC-C9CA-7345-B8EB-C0811185DA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22" y="4374643"/>
                  <a:ext cx="125413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" name="Rectangle 130">
                  <a:extLst>
                    <a:ext uri="{FF2B5EF4-FFF2-40B4-BE49-F238E27FC236}">
                      <a16:creationId xmlns:a16="http://schemas.microsoft.com/office/drawing/2014/main" id="{205D0CE5-B38B-484C-83D1-0A1FCC6DB0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7" y="4374643"/>
                  <a:ext cx="125413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Rectangle 131">
                  <a:extLst>
                    <a:ext uri="{FF2B5EF4-FFF2-40B4-BE49-F238E27FC236}">
                      <a16:creationId xmlns:a16="http://schemas.microsoft.com/office/drawing/2014/main" id="{3C05AAA6-D902-2047-9C8B-EB6EC745D2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10" y="4374643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Rectangle 132">
                  <a:extLst>
                    <a:ext uri="{FF2B5EF4-FFF2-40B4-BE49-F238E27FC236}">
                      <a16:creationId xmlns:a16="http://schemas.microsoft.com/office/drawing/2014/main" id="{35B72FE7-7860-1B47-A218-9D4B1DE014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22" y="4374643"/>
                  <a:ext cx="125413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Rectangle 133">
                  <a:extLst>
                    <a:ext uri="{FF2B5EF4-FFF2-40B4-BE49-F238E27FC236}">
                      <a16:creationId xmlns:a16="http://schemas.microsoft.com/office/drawing/2014/main" id="{9F842D0B-0EB7-6348-99E1-AFF2C7EB67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35" y="4374643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" name="Rectangle 136">
                  <a:extLst>
                    <a:ext uri="{FF2B5EF4-FFF2-40B4-BE49-F238E27FC236}">
                      <a16:creationId xmlns:a16="http://schemas.microsoft.com/office/drawing/2014/main" id="{95D69AA3-CBF8-1348-9999-5A9036FC23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85" y="4484180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Rectangle 137">
                  <a:extLst>
                    <a:ext uri="{FF2B5EF4-FFF2-40B4-BE49-F238E27FC236}">
                      <a16:creationId xmlns:a16="http://schemas.microsoft.com/office/drawing/2014/main" id="{7EEE0F2B-30B5-2A48-895C-0E014AC1E3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7" y="4484180"/>
                  <a:ext cx="125413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Rectangle 138">
                  <a:extLst>
                    <a:ext uri="{FF2B5EF4-FFF2-40B4-BE49-F238E27FC236}">
                      <a16:creationId xmlns:a16="http://schemas.microsoft.com/office/drawing/2014/main" id="{4204891F-8634-5447-AF61-CB18393575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10" y="4484180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Rectangle 139">
                  <a:extLst>
                    <a:ext uri="{FF2B5EF4-FFF2-40B4-BE49-F238E27FC236}">
                      <a16:creationId xmlns:a16="http://schemas.microsoft.com/office/drawing/2014/main" id="{021B6880-A8BB-504D-A4C1-AD42EF2759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22" y="4484180"/>
                  <a:ext cx="125413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4" name="Rectangle 140">
                  <a:extLst>
                    <a:ext uri="{FF2B5EF4-FFF2-40B4-BE49-F238E27FC236}">
                      <a16:creationId xmlns:a16="http://schemas.microsoft.com/office/drawing/2014/main" id="{3B33C5D3-7541-9E41-8740-7ED7989248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7" y="4484180"/>
                  <a:ext cx="125413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" name="Rectangle 141">
                  <a:extLst>
                    <a:ext uri="{FF2B5EF4-FFF2-40B4-BE49-F238E27FC236}">
                      <a16:creationId xmlns:a16="http://schemas.microsoft.com/office/drawing/2014/main" id="{A76195FD-0B4D-F744-8C90-E40212F9C5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10" y="4484180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" name="Rectangle 142">
                  <a:extLst>
                    <a:ext uri="{FF2B5EF4-FFF2-40B4-BE49-F238E27FC236}">
                      <a16:creationId xmlns:a16="http://schemas.microsoft.com/office/drawing/2014/main" id="{37C57387-FBEC-BD40-8C13-DFF437D9D9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22" y="4484180"/>
                  <a:ext cx="125413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" name="Rectangle 143">
                  <a:extLst>
                    <a:ext uri="{FF2B5EF4-FFF2-40B4-BE49-F238E27FC236}">
                      <a16:creationId xmlns:a16="http://schemas.microsoft.com/office/drawing/2014/main" id="{600BF399-BE7C-C147-8952-34C8D8C5A4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35" y="4484180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Rectangle 146">
                  <a:extLst>
                    <a:ext uri="{FF2B5EF4-FFF2-40B4-BE49-F238E27FC236}">
                      <a16:creationId xmlns:a16="http://schemas.microsoft.com/office/drawing/2014/main" id="{C8835E4B-016E-8541-8817-81D7223CA9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85" y="45953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Rectangle 147">
                  <a:extLst>
                    <a:ext uri="{FF2B5EF4-FFF2-40B4-BE49-F238E27FC236}">
                      <a16:creationId xmlns:a16="http://schemas.microsoft.com/office/drawing/2014/main" id="{7A3DDBD9-931B-2341-AFD2-819EE06B4C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7" y="45953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Rectangle 148">
                  <a:extLst>
                    <a:ext uri="{FF2B5EF4-FFF2-40B4-BE49-F238E27FC236}">
                      <a16:creationId xmlns:a16="http://schemas.microsoft.com/office/drawing/2014/main" id="{863CAFEC-B78F-3743-A461-A9235EAF29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10" y="45953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Rectangle 149">
                  <a:extLst>
                    <a:ext uri="{FF2B5EF4-FFF2-40B4-BE49-F238E27FC236}">
                      <a16:creationId xmlns:a16="http://schemas.microsoft.com/office/drawing/2014/main" id="{B3A38DE8-AAAF-C547-BA93-B723921586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22" y="45953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Rectangle 150">
                  <a:extLst>
                    <a:ext uri="{FF2B5EF4-FFF2-40B4-BE49-F238E27FC236}">
                      <a16:creationId xmlns:a16="http://schemas.microsoft.com/office/drawing/2014/main" id="{E5872129-8FC7-2A40-9F03-C257586D33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7" y="45953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Rectangle 151">
                  <a:extLst>
                    <a:ext uri="{FF2B5EF4-FFF2-40B4-BE49-F238E27FC236}">
                      <a16:creationId xmlns:a16="http://schemas.microsoft.com/office/drawing/2014/main" id="{31784F7E-DD92-AF4F-AD4A-B645EE2A68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10" y="45953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4" name="Rectangle 152">
                  <a:extLst>
                    <a:ext uri="{FF2B5EF4-FFF2-40B4-BE49-F238E27FC236}">
                      <a16:creationId xmlns:a16="http://schemas.microsoft.com/office/drawing/2014/main" id="{E98E4004-9F0B-5F49-B0BC-01150678D6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22" y="45953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Rectangle 153">
                  <a:extLst>
                    <a:ext uri="{FF2B5EF4-FFF2-40B4-BE49-F238E27FC236}">
                      <a16:creationId xmlns:a16="http://schemas.microsoft.com/office/drawing/2014/main" id="{AD2CD6B3-0DF4-F145-AD9B-269D97A3DA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35" y="45953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Rectangle 116">
                  <a:extLst>
                    <a:ext uri="{FF2B5EF4-FFF2-40B4-BE49-F238E27FC236}">
                      <a16:creationId xmlns:a16="http://schemas.microsoft.com/office/drawing/2014/main" id="{9E10C81A-DD90-BE4A-96FE-B5DD092B51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74" y="426509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Rectangle 126">
                  <a:extLst>
                    <a:ext uri="{FF2B5EF4-FFF2-40B4-BE49-F238E27FC236}">
                      <a16:creationId xmlns:a16="http://schemas.microsoft.com/office/drawing/2014/main" id="{4105FB79-486D-374B-ACC1-4E4F6D1B3C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74" y="4374637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Rectangle 136">
                  <a:extLst>
                    <a:ext uri="{FF2B5EF4-FFF2-40B4-BE49-F238E27FC236}">
                      <a16:creationId xmlns:a16="http://schemas.microsoft.com/office/drawing/2014/main" id="{BF25F551-0825-1A4E-B654-1F18FCB2F1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74" y="4484174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Rectangle 146">
                  <a:extLst>
                    <a:ext uri="{FF2B5EF4-FFF2-40B4-BE49-F238E27FC236}">
                      <a16:creationId xmlns:a16="http://schemas.microsoft.com/office/drawing/2014/main" id="{E4898B9F-020F-6E43-9638-8BB15AA4F2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74" y="459529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Rectangle 123">
                  <a:extLst>
                    <a:ext uri="{FF2B5EF4-FFF2-40B4-BE49-F238E27FC236}">
                      <a16:creationId xmlns:a16="http://schemas.microsoft.com/office/drawing/2014/main" id="{EEF2742E-8C2B-634F-9033-5C0B794F52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34" y="426509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Rectangle 133">
                  <a:extLst>
                    <a:ext uri="{FF2B5EF4-FFF2-40B4-BE49-F238E27FC236}">
                      <a16:creationId xmlns:a16="http://schemas.microsoft.com/office/drawing/2014/main" id="{EAAF2523-E126-144A-9A5A-3601AF64AF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34" y="4374637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2" name="Rectangle 143">
                  <a:extLst>
                    <a:ext uri="{FF2B5EF4-FFF2-40B4-BE49-F238E27FC236}">
                      <a16:creationId xmlns:a16="http://schemas.microsoft.com/office/drawing/2014/main" id="{FC153658-DA80-8549-A765-810591E273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34" y="4484174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Rectangle 153">
                  <a:extLst>
                    <a:ext uri="{FF2B5EF4-FFF2-40B4-BE49-F238E27FC236}">
                      <a16:creationId xmlns:a16="http://schemas.microsoft.com/office/drawing/2014/main" id="{E64A1B4A-289A-184A-8A8B-29D044BCDE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34" y="459529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Rectangle 146">
                  <a:extLst>
                    <a:ext uri="{FF2B5EF4-FFF2-40B4-BE49-F238E27FC236}">
                      <a16:creationId xmlns:a16="http://schemas.microsoft.com/office/drawing/2014/main" id="{06A4961E-7EC8-CD42-81AB-8C4A953515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79" y="4705370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Rectangle 147">
                  <a:extLst>
                    <a:ext uri="{FF2B5EF4-FFF2-40B4-BE49-F238E27FC236}">
                      <a16:creationId xmlns:a16="http://schemas.microsoft.com/office/drawing/2014/main" id="{9BE36846-4FC8-4046-846A-4C1EC23008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1" y="4705370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6" name="Rectangle 148">
                  <a:extLst>
                    <a:ext uri="{FF2B5EF4-FFF2-40B4-BE49-F238E27FC236}">
                      <a16:creationId xmlns:a16="http://schemas.microsoft.com/office/drawing/2014/main" id="{F01679E0-9AE6-5C4E-9360-7369F5FEA2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04" y="4705370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Rectangle 149">
                  <a:extLst>
                    <a:ext uri="{FF2B5EF4-FFF2-40B4-BE49-F238E27FC236}">
                      <a16:creationId xmlns:a16="http://schemas.microsoft.com/office/drawing/2014/main" id="{8E17E983-9DE2-C54D-9559-972F2B90D4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16" y="4705370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Rectangle 150">
                  <a:extLst>
                    <a:ext uri="{FF2B5EF4-FFF2-40B4-BE49-F238E27FC236}">
                      <a16:creationId xmlns:a16="http://schemas.microsoft.com/office/drawing/2014/main" id="{BCBFB038-603F-724E-97E8-4370406A6C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1" y="4705370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Rectangle 151">
                  <a:extLst>
                    <a:ext uri="{FF2B5EF4-FFF2-40B4-BE49-F238E27FC236}">
                      <a16:creationId xmlns:a16="http://schemas.microsoft.com/office/drawing/2014/main" id="{E4DC86AB-5E72-7D42-9673-77C6C01946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04" y="4705370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0" name="Rectangle 152">
                  <a:extLst>
                    <a:ext uri="{FF2B5EF4-FFF2-40B4-BE49-F238E27FC236}">
                      <a16:creationId xmlns:a16="http://schemas.microsoft.com/office/drawing/2014/main" id="{BEA3AEB2-511D-204C-9908-7C8D7B137B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16" y="4705370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Rectangle 153">
                  <a:extLst>
                    <a:ext uri="{FF2B5EF4-FFF2-40B4-BE49-F238E27FC236}">
                      <a16:creationId xmlns:a16="http://schemas.microsoft.com/office/drawing/2014/main" id="{24EB1572-0828-1740-89E5-1898955F00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29" y="4705370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Rectangle 146">
                  <a:extLst>
                    <a:ext uri="{FF2B5EF4-FFF2-40B4-BE49-F238E27FC236}">
                      <a16:creationId xmlns:a16="http://schemas.microsoft.com/office/drawing/2014/main" id="{8861777E-8755-1C4A-83D9-4025714C09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68" y="4705364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Rectangle 153">
                  <a:extLst>
                    <a:ext uri="{FF2B5EF4-FFF2-40B4-BE49-F238E27FC236}">
                      <a16:creationId xmlns:a16="http://schemas.microsoft.com/office/drawing/2014/main" id="{3A9FCA68-E66A-8549-95D6-F67EE53D1D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28" y="4705364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4" name="Rectangle 116">
                  <a:extLst>
                    <a:ext uri="{FF2B5EF4-FFF2-40B4-BE49-F238E27FC236}">
                      <a16:creationId xmlns:a16="http://schemas.microsoft.com/office/drawing/2014/main" id="{1DABB623-038A-424B-9071-8EBA238C2B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79" y="4155028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5" name="Rectangle 117">
                  <a:extLst>
                    <a:ext uri="{FF2B5EF4-FFF2-40B4-BE49-F238E27FC236}">
                      <a16:creationId xmlns:a16="http://schemas.microsoft.com/office/drawing/2014/main" id="{DD7229E9-B987-6948-B59E-511037738F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1" y="4155028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" name="Rectangle 118">
                  <a:extLst>
                    <a:ext uri="{FF2B5EF4-FFF2-40B4-BE49-F238E27FC236}">
                      <a16:creationId xmlns:a16="http://schemas.microsoft.com/office/drawing/2014/main" id="{0E0D6892-A7DD-4043-A532-AB9074BF59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04" y="4155028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7" name="Rectangle 119">
                  <a:extLst>
                    <a:ext uri="{FF2B5EF4-FFF2-40B4-BE49-F238E27FC236}">
                      <a16:creationId xmlns:a16="http://schemas.microsoft.com/office/drawing/2014/main" id="{BFDFCF69-1BD9-534D-A57D-603542E1B6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16" y="4155028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8" name="Rectangle 120">
                  <a:extLst>
                    <a:ext uri="{FF2B5EF4-FFF2-40B4-BE49-F238E27FC236}">
                      <a16:creationId xmlns:a16="http://schemas.microsoft.com/office/drawing/2014/main" id="{F5081A39-EA4F-7949-AD87-85F60A26B3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1" y="4155028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9" name="Rectangle 121">
                  <a:extLst>
                    <a:ext uri="{FF2B5EF4-FFF2-40B4-BE49-F238E27FC236}">
                      <a16:creationId xmlns:a16="http://schemas.microsoft.com/office/drawing/2014/main" id="{0A0C0F60-D028-2548-AD00-9530D7EA3E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04" y="4155028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0" name="Rectangle 122">
                  <a:extLst>
                    <a:ext uri="{FF2B5EF4-FFF2-40B4-BE49-F238E27FC236}">
                      <a16:creationId xmlns:a16="http://schemas.microsoft.com/office/drawing/2014/main" id="{80523D01-9EFE-634E-946B-F510072B4C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16" y="4155028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1" name="Rectangle 123">
                  <a:extLst>
                    <a:ext uri="{FF2B5EF4-FFF2-40B4-BE49-F238E27FC236}">
                      <a16:creationId xmlns:a16="http://schemas.microsoft.com/office/drawing/2014/main" id="{F488D7F6-C342-1E4C-AD57-E5A6D95366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29" y="4155028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2" name="Rectangle 116">
                  <a:extLst>
                    <a:ext uri="{FF2B5EF4-FFF2-40B4-BE49-F238E27FC236}">
                      <a16:creationId xmlns:a16="http://schemas.microsoft.com/office/drawing/2014/main" id="{5E055DBB-DFD1-B542-A436-F08F3B99D1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68" y="4155022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3" name="Rectangle 123">
                  <a:extLst>
                    <a:ext uri="{FF2B5EF4-FFF2-40B4-BE49-F238E27FC236}">
                      <a16:creationId xmlns:a16="http://schemas.microsoft.com/office/drawing/2014/main" id="{35BCE919-4C96-5544-8940-9B93900755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28" y="4155022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64" name="Group 19">
                  <a:extLst>
                    <a:ext uri="{FF2B5EF4-FFF2-40B4-BE49-F238E27FC236}">
                      <a16:creationId xmlns:a16="http://schemas.microsoft.com/office/drawing/2014/main" id="{18020BAD-01F5-604F-AB58-23F762B8EB36}"/>
                    </a:ext>
                  </a:extLst>
                </p:cNvPr>
                <p:cNvGrpSpPr/>
                <p:nvPr/>
              </p:nvGrpSpPr>
              <p:grpSpPr>
                <a:xfrm>
                  <a:off x="3423962" y="4044945"/>
                  <a:ext cx="1262072" cy="109544"/>
                  <a:chOff x="3423962" y="4044945"/>
                  <a:chExt cx="1262072" cy="109544"/>
                </a:xfrm>
                <a:solidFill>
                  <a:srgbClr val="FFFF00"/>
                </a:solidFill>
              </p:grpSpPr>
              <p:sp>
                <p:nvSpPr>
                  <p:cNvPr id="291" name="Rectangle 116">
                    <a:extLst>
                      <a:ext uri="{FF2B5EF4-FFF2-40B4-BE49-F238E27FC236}">
                        <a16:creationId xmlns:a16="http://schemas.microsoft.com/office/drawing/2014/main" id="{882C427C-FBC0-4745-984B-CECC7879B5C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50973" y="4044951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92" name="Rectangle 117">
                    <a:extLst>
                      <a:ext uri="{FF2B5EF4-FFF2-40B4-BE49-F238E27FC236}">
                        <a16:creationId xmlns:a16="http://schemas.microsoft.com/office/drawing/2014/main" id="{D26B6F26-F9AB-2C45-9868-BB85177A5DA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76385" y="4044951"/>
                    <a:ext cx="125413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93" name="Rectangle 118">
                    <a:extLst>
                      <a:ext uri="{FF2B5EF4-FFF2-40B4-BE49-F238E27FC236}">
                        <a16:creationId xmlns:a16="http://schemas.microsoft.com/office/drawing/2014/main" id="{AC8B7723-2328-6D40-9618-C34EFD1108D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01798" y="4044951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94" name="Rectangle 119">
                    <a:extLst>
                      <a:ext uri="{FF2B5EF4-FFF2-40B4-BE49-F238E27FC236}">
                        <a16:creationId xmlns:a16="http://schemas.microsoft.com/office/drawing/2014/main" id="{E84D3D38-9559-0A43-9F37-0EE1749311E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27210" y="4044951"/>
                    <a:ext cx="125413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95" name="Rectangle 120">
                    <a:extLst>
                      <a:ext uri="{FF2B5EF4-FFF2-40B4-BE49-F238E27FC236}">
                        <a16:creationId xmlns:a16="http://schemas.microsoft.com/office/drawing/2014/main" id="{44B908E8-841C-7346-90C0-0BB6776CE74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57385" y="4044951"/>
                    <a:ext cx="125413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96" name="Rectangle 121">
                    <a:extLst>
                      <a:ext uri="{FF2B5EF4-FFF2-40B4-BE49-F238E27FC236}">
                        <a16:creationId xmlns:a16="http://schemas.microsoft.com/office/drawing/2014/main" id="{108F6908-928B-984D-A657-45F8F030A1C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82798" y="4044951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97" name="Rectangle 122">
                    <a:extLst>
                      <a:ext uri="{FF2B5EF4-FFF2-40B4-BE49-F238E27FC236}">
                        <a16:creationId xmlns:a16="http://schemas.microsoft.com/office/drawing/2014/main" id="{82B1A567-4167-4E42-9661-7C62B1F269B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08210" y="4044951"/>
                    <a:ext cx="125413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98" name="Rectangle 123">
                    <a:extLst>
                      <a:ext uri="{FF2B5EF4-FFF2-40B4-BE49-F238E27FC236}">
                        <a16:creationId xmlns:a16="http://schemas.microsoft.com/office/drawing/2014/main" id="{6AECA4BD-FD42-9E43-B035-4D015A0F4DC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33623" y="4044951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99" name="Rectangle 116">
                    <a:extLst>
                      <a:ext uri="{FF2B5EF4-FFF2-40B4-BE49-F238E27FC236}">
                        <a16:creationId xmlns:a16="http://schemas.microsoft.com/office/drawing/2014/main" id="{0E91F955-D43D-1143-A65C-48658ABB172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23962" y="4044945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0" name="Rectangle 123">
                    <a:extLst>
                      <a:ext uri="{FF2B5EF4-FFF2-40B4-BE49-F238E27FC236}">
                        <a16:creationId xmlns:a16="http://schemas.microsoft.com/office/drawing/2014/main" id="{C632E371-D8C7-8D4D-A26F-47F6E858511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60622" y="4044945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65" name="Rectangle 146">
                  <a:extLst>
                    <a:ext uri="{FF2B5EF4-FFF2-40B4-BE49-F238E27FC236}">
                      <a16:creationId xmlns:a16="http://schemas.microsoft.com/office/drawing/2014/main" id="{4A1AEBA7-3C61-684B-BDC2-712DDFFB50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73" y="4815435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" name="Rectangle 147">
                  <a:extLst>
                    <a:ext uri="{FF2B5EF4-FFF2-40B4-BE49-F238E27FC236}">
                      <a16:creationId xmlns:a16="http://schemas.microsoft.com/office/drawing/2014/main" id="{7437E696-8F76-8642-97CE-F0F2EFBF48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85" y="4815435"/>
                  <a:ext cx="125413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7" name="Rectangle 148">
                  <a:extLst>
                    <a:ext uri="{FF2B5EF4-FFF2-40B4-BE49-F238E27FC236}">
                      <a16:creationId xmlns:a16="http://schemas.microsoft.com/office/drawing/2014/main" id="{ECC712ED-FC1E-1647-812F-A12CB9900A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798" y="4815435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8" name="Rectangle 149">
                  <a:extLst>
                    <a:ext uri="{FF2B5EF4-FFF2-40B4-BE49-F238E27FC236}">
                      <a16:creationId xmlns:a16="http://schemas.microsoft.com/office/drawing/2014/main" id="{DAB47957-F66C-E444-A387-3AA1EC414A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10" y="4815435"/>
                  <a:ext cx="125413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9" name="Rectangle 150">
                  <a:extLst>
                    <a:ext uri="{FF2B5EF4-FFF2-40B4-BE49-F238E27FC236}">
                      <a16:creationId xmlns:a16="http://schemas.microsoft.com/office/drawing/2014/main" id="{DA53B009-AAD9-E544-819D-93E355AD81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85" y="4815435"/>
                  <a:ext cx="125413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0" name="Rectangle 151">
                  <a:extLst>
                    <a:ext uri="{FF2B5EF4-FFF2-40B4-BE49-F238E27FC236}">
                      <a16:creationId xmlns:a16="http://schemas.microsoft.com/office/drawing/2014/main" id="{7BC1A43C-610B-4546-ADCF-613E599D4C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798" y="4815435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" name="Rectangle 152">
                  <a:extLst>
                    <a:ext uri="{FF2B5EF4-FFF2-40B4-BE49-F238E27FC236}">
                      <a16:creationId xmlns:a16="http://schemas.microsoft.com/office/drawing/2014/main" id="{85FFD3DD-BD62-664E-9DB8-8EB6E763F9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10" y="4815435"/>
                  <a:ext cx="125413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2" name="Rectangle 153">
                  <a:extLst>
                    <a:ext uri="{FF2B5EF4-FFF2-40B4-BE49-F238E27FC236}">
                      <a16:creationId xmlns:a16="http://schemas.microsoft.com/office/drawing/2014/main" id="{90F275AF-0A80-6740-B69C-1E52E0035B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23" y="4815435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3" name="Rectangle 146">
                  <a:extLst>
                    <a:ext uri="{FF2B5EF4-FFF2-40B4-BE49-F238E27FC236}">
                      <a16:creationId xmlns:a16="http://schemas.microsoft.com/office/drawing/2014/main" id="{B1DBE5A8-C156-C343-A52E-08426A41CC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62" y="4815429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4" name="Rectangle 153">
                  <a:extLst>
                    <a:ext uri="{FF2B5EF4-FFF2-40B4-BE49-F238E27FC236}">
                      <a16:creationId xmlns:a16="http://schemas.microsoft.com/office/drawing/2014/main" id="{DAE76E83-2AA0-FB4A-ADAC-238A30D66E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22" y="4815429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5" name="Rectangle 123">
                  <a:extLst>
                    <a:ext uri="{FF2B5EF4-FFF2-40B4-BE49-F238E27FC236}">
                      <a16:creationId xmlns:a16="http://schemas.microsoft.com/office/drawing/2014/main" id="{0DAE6A63-FB23-A14B-86C8-CF34FAED60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33" y="4265093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6" name="Rectangle 133">
                  <a:extLst>
                    <a:ext uri="{FF2B5EF4-FFF2-40B4-BE49-F238E27FC236}">
                      <a16:creationId xmlns:a16="http://schemas.microsoft.com/office/drawing/2014/main" id="{F9F898CB-D166-1A40-BF65-A94E4D5073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33" y="4374631"/>
                  <a:ext cx="125412" cy="10953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7" name="Rectangle 143">
                  <a:extLst>
                    <a:ext uri="{FF2B5EF4-FFF2-40B4-BE49-F238E27FC236}">
                      <a16:creationId xmlns:a16="http://schemas.microsoft.com/office/drawing/2014/main" id="{7C6E98BA-EB85-AA4B-8138-88A87ACC56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33" y="4484168"/>
                  <a:ext cx="125412" cy="111125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8" name="Rectangle 153">
                  <a:extLst>
                    <a:ext uri="{FF2B5EF4-FFF2-40B4-BE49-F238E27FC236}">
                      <a16:creationId xmlns:a16="http://schemas.microsoft.com/office/drawing/2014/main" id="{7DF18A7C-9B73-6A47-9049-BAACFCF119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33" y="4595293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9" name="Rectangle 153">
                  <a:extLst>
                    <a:ext uri="{FF2B5EF4-FFF2-40B4-BE49-F238E27FC236}">
                      <a16:creationId xmlns:a16="http://schemas.microsoft.com/office/drawing/2014/main" id="{2C037582-D1BF-BB4D-A624-79540E51B1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27" y="4705358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0" name="Rectangle 123">
                  <a:extLst>
                    <a:ext uri="{FF2B5EF4-FFF2-40B4-BE49-F238E27FC236}">
                      <a16:creationId xmlns:a16="http://schemas.microsoft.com/office/drawing/2014/main" id="{E5399A12-08CA-BE46-A8FE-307400E752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27" y="4155016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1" name="Rectangle 123">
                  <a:extLst>
                    <a:ext uri="{FF2B5EF4-FFF2-40B4-BE49-F238E27FC236}">
                      <a16:creationId xmlns:a16="http://schemas.microsoft.com/office/drawing/2014/main" id="{9D780F0E-C174-4F41-AD94-808973FA9C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21" y="404493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2" name="Rectangle 153">
                  <a:extLst>
                    <a:ext uri="{FF2B5EF4-FFF2-40B4-BE49-F238E27FC236}">
                      <a16:creationId xmlns:a16="http://schemas.microsoft.com/office/drawing/2014/main" id="{9090F8A7-3DA1-2A44-B394-ED4B56E772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21" y="4815423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3" name="Rectangle 116">
                  <a:extLst>
                    <a:ext uri="{FF2B5EF4-FFF2-40B4-BE49-F238E27FC236}">
                      <a16:creationId xmlns:a16="http://schemas.microsoft.com/office/drawing/2014/main" id="{43FED24A-CEEA-464A-9D78-FEEC911A27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63" y="4265093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4" name="Rectangle 126">
                  <a:extLst>
                    <a:ext uri="{FF2B5EF4-FFF2-40B4-BE49-F238E27FC236}">
                      <a16:creationId xmlns:a16="http://schemas.microsoft.com/office/drawing/2014/main" id="{38E80320-7759-1248-8289-704FBE2D06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63" y="4374631"/>
                  <a:ext cx="125412" cy="10953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5" name="Rectangle 136">
                  <a:extLst>
                    <a:ext uri="{FF2B5EF4-FFF2-40B4-BE49-F238E27FC236}">
                      <a16:creationId xmlns:a16="http://schemas.microsoft.com/office/drawing/2014/main" id="{3E4071FA-013D-E345-BCE8-C89E9A67B1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63" y="4484168"/>
                  <a:ext cx="125412" cy="111125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6" name="Rectangle 146">
                  <a:extLst>
                    <a:ext uri="{FF2B5EF4-FFF2-40B4-BE49-F238E27FC236}">
                      <a16:creationId xmlns:a16="http://schemas.microsoft.com/office/drawing/2014/main" id="{2695AA10-05A3-7F43-9783-F275FC0AD3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63" y="4595293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7" name="Rectangle 146">
                  <a:extLst>
                    <a:ext uri="{FF2B5EF4-FFF2-40B4-BE49-F238E27FC236}">
                      <a16:creationId xmlns:a16="http://schemas.microsoft.com/office/drawing/2014/main" id="{8345F499-25B6-4E43-B2C7-0077984C2C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57" y="4705358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8" name="Rectangle 116">
                  <a:extLst>
                    <a:ext uri="{FF2B5EF4-FFF2-40B4-BE49-F238E27FC236}">
                      <a16:creationId xmlns:a16="http://schemas.microsoft.com/office/drawing/2014/main" id="{EBB74FD1-9507-7E42-8E79-A1F877F6FD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57" y="4155016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9" name="Rectangle 116">
                  <a:extLst>
                    <a:ext uri="{FF2B5EF4-FFF2-40B4-BE49-F238E27FC236}">
                      <a16:creationId xmlns:a16="http://schemas.microsoft.com/office/drawing/2014/main" id="{AE6046F3-7E5C-F445-B135-75E6A963AD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51" y="404493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0" name="Rectangle 146">
                  <a:extLst>
                    <a:ext uri="{FF2B5EF4-FFF2-40B4-BE49-F238E27FC236}">
                      <a16:creationId xmlns:a16="http://schemas.microsoft.com/office/drawing/2014/main" id="{71A994A2-8ECB-AC48-A19B-4B75F51421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51" y="4815423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" name="Group 791">
                <a:extLst>
                  <a:ext uri="{FF2B5EF4-FFF2-40B4-BE49-F238E27FC236}">
                    <a16:creationId xmlns:a16="http://schemas.microsoft.com/office/drawing/2014/main" id="{CD82ADA0-C80C-1942-8A57-535999287894}"/>
                  </a:ext>
                </a:extLst>
              </p:cNvPr>
              <p:cNvGrpSpPr/>
              <p:nvPr/>
            </p:nvGrpSpPr>
            <p:grpSpPr>
              <a:xfrm>
                <a:off x="3386221" y="5838152"/>
                <a:ext cx="1516094" cy="880034"/>
                <a:chOff x="3296951" y="4044939"/>
                <a:chExt cx="1516094" cy="880034"/>
              </a:xfrm>
            </p:grpSpPr>
            <p:sp>
              <p:nvSpPr>
                <p:cNvPr id="107" name="Rectangle 116">
                  <a:extLst>
                    <a:ext uri="{FF2B5EF4-FFF2-40B4-BE49-F238E27FC236}">
                      <a16:creationId xmlns:a16="http://schemas.microsoft.com/office/drawing/2014/main" id="{BAD39129-CF11-3744-BD40-CE9EA1C2E2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85" y="42651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8" name="Rectangle 117">
                  <a:extLst>
                    <a:ext uri="{FF2B5EF4-FFF2-40B4-BE49-F238E27FC236}">
                      <a16:creationId xmlns:a16="http://schemas.microsoft.com/office/drawing/2014/main" id="{61177C53-CEF3-A04D-A5EF-540A4F721A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7" y="42651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9" name="Rectangle 118">
                  <a:extLst>
                    <a:ext uri="{FF2B5EF4-FFF2-40B4-BE49-F238E27FC236}">
                      <a16:creationId xmlns:a16="http://schemas.microsoft.com/office/drawing/2014/main" id="{F6DF7082-E5A2-0446-9699-CA2EAB2F5B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10" y="42651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0" name="Rectangle 119">
                  <a:extLst>
                    <a:ext uri="{FF2B5EF4-FFF2-40B4-BE49-F238E27FC236}">
                      <a16:creationId xmlns:a16="http://schemas.microsoft.com/office/drawing/2014/main" id="{55B9AB46-623B-3642-AC3F-9591F11A70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22" y="42651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" name="Rectangle 120">
                  <a:extLst>
                    <a:ext uri="{FF2B5EF4-FFF2-40B4-BE49-F238E27FC236}">
                      <a16:creationId xmlns:a16="http://schemas.microsoft.com/office/drawing/2014/main" id="{F0AA8D72-80FD-6947-A9AF-363E820DD3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7" y="42651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2" name="Rectangle 121">
                  <a:extLst>
                    <a:ext uri="{FF2B5EF4-FFF2-40B4-BE49-F238E27FC236}">
                      <a16:creationId xmlns:a16="http://schemas.microsoft.com/office/drawing/2014/main" id="{B3F28863-1FB1-204B-AB35-973038370C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10" y="42651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" name="Rectangle 122">
                  <a:extLst>
                    <a:ext uri="{FF2B5EF4-FFF2-40B4-BE49-F238E27FC236}">
                      <a16:creationId xmlns:a16="http://schemas.microsoft.com/office/drawing/2014/main" id="{DD585C2B-195F-EE40-9081-5198447538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22" y="42651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4" name="Rectangle 123">
                  <a:extLst>
                    <a:ext uri="{FF2B5EF4-FFF2-40B4-BE49-F238E27FC236}">
                      <a16:creationId xmlns:a16="http://schemas.microsoft.com/office/drawing/2014/main" id="{E80573B8-DF72-364F-B2E4-D2414DC62D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35" y="42651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5" name="Rectangle 126">
                  <a:extLst>
                    <a:ext uri="{FF2B5EF4-FFF2-40B4-BE49-F238E27FC236}">
                      <a16:creationId xmlns:a16="http://schemas.microsoft.com/office/drawing/2014/main" id="{939D1D47-5623-494C-8070-F71D92227A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85" y="4374643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6" name="Rectangle 127">
                  <a:extLst>
                    <a:ext uri="{FF2B5EF4-FFF2-40B4-BE49-F238E27FC236}">
                      <a16:creationId xmlns:a16="http://schemas.microsoft.com/office/drawing/2014/main" id="{628083AE-7907-6E42-A32D-EB3AEE39AE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7" y="4374643"/>
                  <a:ext cx="125413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7" name="Rectangle 128">
                  <a:extLst>
                    <a:ext uri="{FF2B5EF4-FFF2-40B4-BE49-F238E27FC236}">
                      <a16:creationId xmlns:a16="http://schemas.microsoft.com/office/drawing/2014/main" id="{E0A9FCDB-6310-5843-A169-B724882ECD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10" y="4374643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8" name="Rectangle 129">
                  <a:extLst>
                    <a:ext uri="{FF2B5EF4-FFF2-40B4-BE49-F238E27FC236}">
                      <a16:creationId xmlns:a16="http://schemas.microsoft.com/office/drawing/2014/main" id="{35DC7117-B492-7346-A539-C00D1FBF93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22" y="4374643"/>
                  <a:ext cx="125413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9" name="Rectangle 130">
                  <a:extLst>
                    <a:ext uri="{FF2B5EF4-FFF2-40B4-BE49-F238E27FC236}">
                      <a16:creationId xmlns:a16="http://schemas.microsoft.com/office/drawing/2014/main" id="{7900B0FB-E9A2-8F42-A946-7891B713C5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7" y="4374643"/>
                  <a:ext cx="125413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0" name="Rectangle 131">
                  <a:extLst>
                    <a:ext uri="{FF2B5EF4-FFF2-40B4-BE49-F238E27FC236}">
                      <a16:creationId xmlns:a16="http://schemas.microsoft.com/office/drawing/2014/main" id="{7E246BD4-7B9A-E145-8205-C5E86AE121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10" y="4374643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1" name="Rectangle 132">
                  <a:extLst>
                    <a:ext uri="{FF2B5EF4-FFF2-40B4-BE49-F238E27FC236}">
                      <a16:creationId xmlns:a16="http://schemas.microsoft.com/office/drawing/2014/main" id="{6A578E27-A214-AE41-8863-BD01872B92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22" y="4374643"/>
                  <a:ext cx="125413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2" name="Rectangle 133">
                  <a:extLst>
                    <a:ext uri="{FF2B5EF4-FFF2-40B4-BE49-F238E27FC236}">
                      <a16:creationId xmlns:a16="http://schemas.microsoft.com/office/drawing/2014/main" id="{35209D63-3D39-CE4F-9C5C-955B762F8F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35" y="4374643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3" name="Rectangle 136">
                  <a:extLst>
                    <a:ext uri="{FF2B5EF4-FFF2-40B4-BE49-F238E27FC236}">
                      <a16:creationId xmlns:a16="http://schemas.microsoft.com/office/drawing/2014/main" id="{79F1125F-63EC-E64F-8EF0-74235BFADB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85" y="4484180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4" name="Rectangle 137">
                  <a:extLst>
                    <a:ext uri="{FF2B5EF4-FFF2-40B4-BE49-F238E27FC236}">
                      <a16:creationId xmlns:a16="http://schemas.microsoft.com/office/drawing/2014/main" id="{197D856D-1336-F24A-8D87-BE35A968F0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7" y="4484180"/>
                  <a:ext cx="125413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" name="Rectangle 138">
                  <a:extLst>
                    <a:ext uri="{FF2B5EF4-FFF2-40B4-BE49-F238E27FC236}">
                      <a16:creationId xmlns:a16="http://schemas.microsoft.com/office/drawing/2014/main" id="{828C79EA-0D1F-BC47-B99E-503D5F4462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10" y="4484180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Rectangle 139">
                  <a:extLst>
                    <a:ext uri="{FF2B5EF4-FFF2-40B4-BE49-F238E27FC236}">
                      <a16:creationId xmlns:a16="http://schemas.microsoft.com/office/drawing/2014/main" id="{CECF28C0-B9B2-124D-9A9E-EAEFAA12F8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22" y="4484180"/>
                  <a:ext cx="125413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7" name="Rectangle 140">
                  <a:extLst>
                    <a:ext uri="{FF2B5EF4-FFF2-40B4-BE49-F238E27FC236}">
                      <a16:creationId xmlns:a16="http://schemas.microsoft.com/office/drawing/2014/main" id="{0641D45F-02BA-B649-B6ED-B33D19B6BB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7" y="4484180"/>
                  <a:ext cx="125413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8" name="Rectangle 141">
                  <a:extLst>
                    <a:ext uri="{FF2B5EF4-FFF2-40B4-BE49-F238E27FC236}">
                      <a16:creationId xmlns:a16="http://schemas.microsoft.com/office/drawing/2014/main" id="{376B42A3-B88B-8B45-B5E4-F372582EBD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10" y="4484180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" name="Rectangle 142">
                  <a:extLst>
                    <a:ext uri="{FF2B5EF4-FFF2-40B4-BE49-F238E27FC236}">
                      <a16:creationId xmlns:a16="http://schemas.microsoft.com/office/drawing/2014/main" id="{3B56F88E-C93B-3A43-B4F8-83BEE2D3BE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22" y="4484180"/>
                  <a:ext cx="125413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0" name="Rectangle 143">
                  <a:extLst>
                    <a:ext uri="{FF2B5EF4-FFF2-40B4-BE49-F238E27FC236}">
                      <a16:creationId xmlns:a16="http://schemas.microsoft.com/office/drawing/2014/main" id="{61BD0E30-0C81-FA49-9528-2D80BCAD02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35" y="4484180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1" name="Rectangle 146">
                  <a:extLst>
                    <a:ext uri="{FF2B5EF4-FFF2-40B4-BE49-F238E27FC236}">
                      <a16:creationId xmlns:a16="http://schemas.microsoft.com/office/drawing/2014/main" id="{43DE1B3B-F1FF-6D42-9CEC-2BFB21D3C7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85" y="45953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2" name="Rectangle 147">
                  <a:extLst>
                    <a:ext uri="{FF2B5EF4-FFF2-40B4-BE49-F238E27FC236}">
                      <a16:creationId xmlns:a16="http://schemas.microsoft.com/office/drawing/2014/main" id="{391ADB45-1951-0E47-A9D6-14A4A377AA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7" y="45953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" name="Rectangle 148">
                  <a:extLst>
                    <a:ext uri="{FF2B5EF4-FFF2-40B4-BE49-F238E27FC236}">
                      <a16:creationId xmlns:a16="http://schemas.microsoft.com/office/drawing/2014/main" id="{DCA79587-0BFA-0F4C-AAE7-0EEB7436EB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10" y="45953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" name="Rectangle 149">
                  <a:extLst>
                    <a:ext uri="{FF2B5EF4-FFF2-40B4-BE49-F238E27FC236}">
                      <a16:creationId xmlns:a16="http://schemas.microsoft.com/office/drawing/2014/main" id="{F7D7408A-3B05-A14F-9129-B61718E734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22" y="45953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" name="Rectangle 150">
                  <a:extLst>
                    <a:ext uri="{FF2B5EF4-FFF2-40B4-BE49-F238E27FC236}">
                      <a16:creationId xmlns:a16="http://schemas.microsoft.com/office/drawing/2014/main" id="{253E59D1-0D31-774F-91D5-1E28775B6A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7" y="45953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6" name="Rectangle 151">
                  <a:extLst>
                    <a:ext uri="{FF2B5EF4-FFF2-40B4-BE49-F238E27FC236}">
                      <a16:creationId xmlns:a16="http://schemas.microsoft.com/office/drawing/2014/main" id="{6786314C-6A9D-B640-8C82-8A2305B7AA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10" y="45953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7" name="Rectangle 152">
                  <a:extLst>
                    <a:ext uri="{FF2B5EF4-FFF2-40B4-BE49-F238E27FC236}">
                      <a16:creationId xmlns:a16="http://schemas.microsoft.com/office/drawing/2014/main" id="{A8C2AC15-BEBD-6A49-84D6-092C5CAD02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22" y="45953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8" name="Rectangle 153">
                  <a:extLst>
                    <a:ext uri="{FF2B5EF4-FFF2-40B4-BE49-F238E27FC236}">
                      <a16:creationId xmlns:a16="http://schemas.microsoft.com/office/drawing/2014/main" id="{9711EDD3-2AEC-3949-BACC-1E75E6020A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35" y="45953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9" name="Rectangle 116">
                  <a:extLst>
                    <a:ext uri="{FF2B5EF4-FFF2-40B4-BE49-F238E27FC236}">
                      <a16:creationId xmlns:a16="http://schemas.microsoft.com/office/drawing/2014/main" id="{15753C40-238C-C14E-BE2E-1B12D417D1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74" y="426509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0" name="Rectangle 126">
                  <a:extLst>
                    <a:ext uri="{FF2B5EF4-FFF2-40B4-BE49-F238E27FC236}">
                      <a16:creationId xmlns:a16="http://schemas.microsoft.com/office/drawing/2014/main" id="{D05FF92E-9E5B-1D45-B94B-3B15861496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74" y="4374637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1" name="Rectangle 136">
                  <a:extLst>
                    <a:ext uri="{FF2B5EF4-FFF2-40B4-BE49-F238E27FC236}">
                      <a16:creationId xmlns:a16="http://schemas.microsoft.com/office/drawing/2014/main" id="{E5B025B2-D8F0-D548-8B6A-6BBD52F9FE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74" y="4484174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2" name="Rectangle 146">
                  <a:extLst>
                    <a:ext uri="{FF2B5EF4-FFF2-40B4-BE49-F238E27FC236}">
                      <a16:creationId xmlns:a16="http://schemas.microsoft.com/office/drawing/2014/main" id="{280317E2-552E-F649-B902-F6E70482F2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74" y="459529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3" name="Rectangle 123">
                  <a:extLst>
                    <a:ext uri="{FF2B5EF4-FFF2-40B4-BE49-F238E27FC236}">
                      <a16:creationId xmlns:a16="http://schemas.microsoft.com/office/drawing/2014/main" id="{9AE5FF6E-78F4-AB42-8309-16035F72A1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34" y="426509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4" name="Rectangle 133">
                  <a:extLst>
                    <a:ext uri="{FF2B5EF4-FFF2-40B4-BE49-F238E27FC236}">
                      <a16:creationId xmlns:a16="http://schemas.microsoft.com/office/drawing/2014/main" id="{83188A92-A441-1641-ACCB-55996A1085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34" y="4374637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5" name="Rectangle 143">
                  <a:extLst>
                    <a:ext uri="{FF2B5EF4-FFF2-40B4-BE49-F238E27FC236}">
                      <a16:creationId xmlns:a16="http://schemas.microsoft.com/office/drawing/2014/main" id="{EF5876CB-8D4C-A644-8DF7-422FDA0CC3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34" y="4484174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6" name="Rectangle 153">
                  <a:extLst>
                    <a:ext uri="{FF2B5EF4-FFF2-40B4-BE49-F238E27FC236}">
                      <a16:creationId xmlns:a16="http://schemas.microsoft.com/office/drawing/2014/main" id="{1057A877-25BD-5C4B-8182-6F51BACBF2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34" y="459529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064BC921-277D-3142-A488-DB7C2CACFD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79" y="4705370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92649C32-C1AC-C64D-8A49-8115C6E9ED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1" y="4705370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87C0BF2E-7555-4643-A811-1BCC9C5016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04" y="4705370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E4500009-75C9-7F40-90CB-92592F84C5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16" y="4705370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7F1321E2-E454-0942-AC2A-2B33E6B879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1" y="4705370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F1A5A378-B19A-F045-AFD7-E2E93AA90F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04" y="4705370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6ABB4403-FA23-F342-8E68-5683A1B469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16" y="4705370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EB56C532-F3DA-534D-BCF7-6A6184B68D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29" y="4705370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5" name="Rectangle 146">
                  <a:extLst>
                    <a:ext uri="{FF2B5EF4-FFF2-40B4-BE49-F238E27FC236}">
                      <a16:creationId xmlns:a16="http://schemas.microsoft.com/office/drawing/2014/main" id="{C40F8928-FBBB-4547-A5F3-10DE0CB7B9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68" y="4705364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Rectangle 153">
                  <a:extLst>
                    <a:ext uri="{FF2B5EF4-FFF2-40B4-BE49-F238E27FC236}">
                      <a16:creationId xmlns:a16="http://schemas.microsoft.com/office/drawing/2014/main" id="{3B90E31E-1CAF-E843-AF2F-A3FB62D78D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28" y="4705364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Rectangle 116">
                  <a:extLst>
                    <a:ext uri="{FF2B5EF4-FFF2-40B4-BE49-F238E27FC236}">
                      <a16:creationId xmlns:a16="http://schemas.microsoft.com/office/drawing/2014/main" id="{6DFACCE5-BD7F-B54B-BFA6-1C8603A587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79" y="4155028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Rectangle 117">
                  <a:extLst>
                    <a:ext uri="{FF2B5EF4-FFF2-40B4-BE49-F238E27FC236}">
                      <a16:creationId xmlns:a16="http://schemas.microsoft.com/office/drawing/2014/main" id="{396E3C41-C26D-6A4C-BD5D-617753EDB3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1" y="4155028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9" name="Rectangle 118">
                  <a:extLst>
                    <a:ext uri="{FF2B5EF4-FFF2-40B4-BE49-F238E27FC236}">
                      <a16:creationId xmlns:a16="http://schemas.microsoft.com/office/drawing/2014/main" id="{6346D2E3-F88E-444F-A1CA-38014D0F13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04" y="4155028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Rectangle 119">
                  <a:extLst>
                    <a:ext uri="{FF2B5EF4-FFF2-40B4-BE49-F238E27FC236}">
                      <a16:creationId xmlns:a16="http://schemas.microsoft.com/office/drawing/2014/main" id="{41B354A6-9AB0-2248-BCB5-8677B71E96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16" y="4155028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Rectangle 120">
                  <a:extLst>
                    <a:ext uri="{FF2B5EF4-FFF2-40B4-BE49-F238E27FC236}">
                      <a16:creationId xmlns:a16="http://schemas.microsoft.com/office/drawing/2014/main" id="{7EB027E3-768A-774C-949C-E58E18272E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1" y="4155028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Rectangle 121">
                  <a:extLst>
                    <a:ext uri="{FF2B5EF4-FFF2-40B4-BE49-F238E27FC236}">
                      <a16:creationId xmlns:a16="http://schemas.microsoft.com/office/drawing/2014/main" id="{43E898D5-3551-7449-AFB8-CB17F14B6F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04" y="4155028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3" name="Rectangle 122">
                  <a:extLst>
                    <a:ext uri="{FF2B5EF4-FFF2-40B4-BE49-F238E27FC236}">
                      <a16:creationId xmlns:a16="http://schemas.microsoft.com/office/drawing/2014/main" id="{FC605F19-39C2-A946-AB47-14C5D20950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16" y="4155028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Rectangle 123">
                  <a:extLst>
                    <a:ext uri="{FF2B5EF4-FFF2-40B4-BE49-F238E27FC236}">
                      <a16:creationId xmlns:a16="http://schemas.microsoft.com/office/drawing/2014/main" id="{BA83FCC4-3747-B94C-ADDA-05DC326299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29" y="4155028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Rectangle 116">
                  <a:extLst>
                    <a:ext uri="{FF2B5EF4-FFF2-40B4-BE49-F238E27FC236}">
                      <a16:creationId xmlns:a16="http://schemas.microsoft.com/office/drawing/2014/main" id="{DC9B1D36-025F-8442-9CA5-C003BBF210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68" y="4155022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Rectangle 123">
                  <a:extLst>
                    <a:ext uri="{FF2B5EF4-FFF2-40B4-BE49-F238E27FC236}">
                      <a16:creationId xmlns:a16="http://schemas.microsoft.com/office/drawing/2014/main" id="{F8A3C7A0-E3E4-0949-963B-0978A3626B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28" y="4155022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167" name="Group 852">
                  <a:extLst>
                    <a:ext uri="{FF2B5EF4-FFF2-40B4-BE49-F238E27FC236}">
                      <a16:creationId xmlns:a16="http://schemas.microsoft.com/office/drawing/2014/main" id="{DEE4EEB9-103E-0342-A32E-6842850D9D81}"/>
                    </a:ext>
                  </a:extLst>
                </p:cNvPr>
                <p:cNvGrpSpPr/>
                <p:nvPr/>
              </p:nvGrpSpPr>
              <p:grpSpPr>
                <a:xfrm>
                  <a:off x="3423962" y="4044945"/>
                  <a:ext cx="1262072" cy="109544"/>
                  <a:chOff x="3423962" y="4044945"/>
                  <a:chExt cx="1262072" cy="109544"/>
                </a:xfrm>
                <a:solidFill>
                  <a:srgbClr val="FFFF00"/>
                </a:solidFill>
              </p:grpSpPr>
              <p:sp>
                <p:nvSpPr>
                  <p:cNvPr id="194" name="Rectangle 116">
                    <a:extLst>
                      <a:ext uri="{FF2B5EF4-FFF2-40B4-BE49-F238E27FC236}">
                        <a16:creationId xmlns:a16="http://schemas.microsoft.com/office/drawing/2014/main" id="{F6476A9C-D905-C547-9975-B35B4331363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50973" y="4044951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5" name="Rectangle 117">
                    <a:extLst>
                      <a:ext uri="{FF2B5EF4-FFF2-40B4-BE49-F238E27FC236}">
                        <a16:creationId xmlns:a16="http://schemas.microsoft.com/office/drawing/2014/main" id="{88AD4EE8-9059-CC4F-AF38-08B37FD2314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76385" y="4044951"/>
                    <a:ext cx="125413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6" name="Rectangle 118">
                    <a:extLst>
                      <a:ext uri="{FF2B5EF4-FFF2-40B4-BE49-F238E27FC236}">
                        <a16:creationId xmlns:a16="http://schemas.microsoft.com/office/drawing/2014/main" id="{36A25CA9-6FE9-1B48-B7C5-7F2DA3337EA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01798" y="4044951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7" name="Rectangle 119">
                    <a:extLst>
                      <a:ext uri="{FF2B5EF4-FFF2-40B4-BE49-F238E27FC236}">
                        <a16:creationId xmlns:a16="http://schemas.microsoft.com/office/drawing/2014/main" id="{1DE1140A-B8C6-9149-9F67-80C70261577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27210" y="4044951"/>
                    <a:ext cx="125413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8" name="Rectangle 120">
                    <a:extLst>
                      <a:ext uri="{FF2B5EF4-FFF2-40B4-BE49-F238E27FC236}">
                        <a16:creationId xmlns:a16="http://schemas.microsoft.com/office/drawing/2014/main" id="{F6083755-A5CD-2D46-979F-AE655A05F52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57385" y="4044951"/>
                    <a:ext cx="125413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99" name="Rectangle 121">
                    <a:extLst>
                      <a:ext uri="{FF2B5EF4-FFF2-40B4-BE49-F238E27FC236}">
                        <a16:creationId xmlns:a16="http://schemas.microsoft.com/office/drawing/2014/main" id="{70DAE6C5-E7A4-EF4E-BC3D-EDE5D2F36A1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82798" y="4044951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0" name="Rectangle 122">
                    <a:extLst>
                      <a:ext uri="{FF2B5EF4-FFF2-40B4-BE49-F238E27FC236}">
                        <a16:creationId xmlns:a16="http://schemas.microsoft.com/office/drawing/2014/main" id="{EFCCB19A-AB08-3444-A8DC-B790C814CFB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08210" y="4044951"/>
                    <a:ext cx="125413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1" name="Rectangle 123">
                    <a:extLst>
                      <a:ext uri="{FF2B5EF4-FFF2-40B4-BE49-F238E27FC236}">
                        <a16:creationId xmlns:a16="http://schemas.microsoft.com/office/drawing/2014/main" id="{2532E660-F19D-324D-9AA7-B7E35169A9B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33623" y="4044951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2" name="Rectangle 116">
                    <a:extLst>
                      <a:ext uri="{FF2B5EF4-FFF2-40B4-BE49-F238E27FC236}">
                        <a16:creationId xmlns:a16="http://schemas.microsoft.com/office/drawing/2014/main" id="{6C23C364-6F1C-7444-97B8-860CA2AF1C9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23962" y="4044945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3" name="Rectangle 123">
                    <a:extLst>
                      <a:ext uri="{FF2B5EF4-FFF2-40B4-BE49-F238E27FC236}">
                        <a16:creationId xmlns:a16="http://schemas.microsoft.com/office/drawing/2014/main" id="{F0929CA3-2322-5343-8169-B9CC4EAF6AE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60622" y="4044945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68" name="Rectangle 146">
                  <a:extLst>
                    <a:ext uri="{FF2B5EF4-FFF2-40B4-BE49-F238E27FC236}">
                      <a16:creationId xmlns:a16="http://schemas.microsoft.com/office/drawing/2014/main" id="{93CC7ABF-1C37-5A48-B0E7-D4E35204CF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73" y="4815435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Rectangle 147">
                  <a:extLst>
                    <a:ext uri="{FF2B5EF4-FFF2-40B4-BE49-F238E27FC236}">
                      <a16:creationId xmlns:a16="http://schemas.microsoft.com/office/drawing/2014/main" id="{F5CCA434-2668-4443-B8DF-92B042A7C6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85" y="4815435"/>
                  <a:ext cx="125413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Rectangle 148">
                  <a:extLst>
                    <a:ext uri="{FF2B5EF4-FFF2-40B4-BE49-F238E27FC236}">
                      <a16:creationId xmlns:a16="http://schemas.microsoft.com/office/drawing/2014/main" id="{13343F40-0DC5-5147-A23C-E9FAAFF132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798" y="4815435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" name="Rectangle 149">
                  <a:extLst>
                    <a:ext uri="{FF2B5EF4-FFF2-40B4-BE49-F238E27FC236}">
                      <a16:creationId xmlns:a16="http://schemas.microsoft.com/office/drawing/2014/main" id="{32F7FEC9-63B9-3B49-BA31-FAFFB1FF7A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10" y="4815435"/>
                  <a:ext cx="125413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2" name="Rectangle 150">
                  <a:extLst>
                    <a:ext uri="{FF2B5EF4-FFF2-40B4-BE49-F238E27FC236}">
                      <a16:creationId xmlns:a16="http://schemas.microsoft.com/office/drawing/2014/main" id="{B1D7B71B-67A6-D243-8BCB-EDF5F02530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85" y="4815435"/>
                  <a:ext cx="125413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3" name="Rectangle 151">
                  <a:extLst>
                    <a:ext uri="{FF2B5EF4-FFF2-40B4-BE49-F238E27FC236}">
                      <a16:creationId xmlns:a16="http://schemas.microsoft.com/office/drawing/2014/main" id="{34F4A246-E98D-5E40-8555-8793FE4C35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798" y="4815435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Rectangle 152">
                  <a:extLst>
                    <a:ext uri="{FF2B5EF4-FFF2-40B4-BE49-F238E27FC236}">
                      <a16:creationId xmlns:a16="http://schemas.microsoft.com/office/drawing/2014/main" id="{E6BD9643-2E7F-4842-9208-FBB8C99612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10" y="4815435"/>
                  <a:ext cx="125413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" name="Rectangle 153">
                  <a:extLst>
                    <a:ext uri="{FF2B5EF4-FFF2-40B4-BE49-F238E27FC236}">
                      <a16:creationId xmlns:a16="http://schemas.microsoft.com/office/drawing/2014/main" id="{F4287183-6283-F74F-90E8-D9AE42DAD1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23" y="4815435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Rectangle 146">
                  <a:extLst>
                    <a:ext uri="{FF2B5EF4-FFF2-40B4-BE49-F238E27FC236}">
                      <a16:creationId xmlns:a16="http://schemas.microsoft.com/office/drawing/2014/main" id="{7BDCCD3D-E14B-0843-BB08-4B3210D2C6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62" y="4815429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Rectangle 153">
                  <a:extLst>
                    <a:ext uri="{FF2B5EF4-FFF2-40B4-BE49-F238E27FC236}">
                      <a16:creationId xmlns:a16="http://schemas.microsoft.com/office/drawing/2014/main" id="{8E3E184D-373D-9C45-82C9-D56C6D3331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22" y="4815429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Rectangle 123">
                  <a:extLst>
                    <a:ext uri="{FF2B5EF4-FFF2-40B4-BE49-F238E27FC236}">
                      <a16:creationId xmlns:a16="http://schemas.microsoft.com/office/drawing/2014/main" id="{27D5FC22-86E2-604B-BB79-1645F338D6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33" y="4265093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9" name="Rectangle 133">
                  <a:extLst>
                    <a:ext uri="{FF2B5EF4-FFF2-40B4-BE49-F238E27FC236}">
                      <a16:creationId xmlns:a16="http://schemas.microsoft.com/office/drawing/2014/main" id="{DCDC85F2-89A4-B245-9670-36729B52CC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33" y="4374631"/>
                  <a:ext cx="125412" cy="10953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0" name="Rectangle 143">
                  <a:extLst>
                    <a:ext uri="{FF2B5EF4-FFF2-40B4-BE49-F238E27FC236}">
                      <a16:creationId xmlns:a16="http://schemas.microsoft.com/office/drawing/2014/main" id="{CA61F6AA-FF5D-3445-A2A6-9B01D09AB9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33" y="4484168"/>
                  <a:ext cx="125412" cy="111125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1" name="Rectangle 153">
                  <a:extLst>
                    <a:ext uri="{FF2B5EF4-FFF2-40B4-BE49-F238E27FC236}">
                      <a16:creationId xmlns:a16="http://schemas.microsoft.com/office/drawing/2014/main" id="{8102634B-019E-A047-8AC2-8C58A49E37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33" y="4595293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2" name="Rectangle 153">
                  <a:extLst>
                    <a:ext uri="{FF2B5EF4-FFF2-40B4-BE49-F238E27FC236}">
                      <a16:creationId xmlns:a16="http://schemas.microsoft.com/office/drawing/2014/main" id="{DE98B52B-67EE-7A43-802D-6002221256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27" y="4705358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3" name="Rectangle 123">
                  <a:extLst>
                    <a:ext uri="{FF2B5EF4-FFF2-40B4-BE49-F238E27FC236}">
                      <a16:creationId xmlns:a16="http://schemas.microsoft.com/office/drawing/2014/main" id="{55104AAD-D685-E143-9F51-6CCF016133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27" y="4155016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4" name="Rectangle 123">
                  <a:extLst>
                    <a:ext uri="{FF2B5EF4-FFF2-40B4-BE49-F238E27FC236}">
                      <a16:creationId xmlns:a16="http://schemas.microsoft.com/office/drawing/2014/main" id="{040B3745-2A6E-7E44-8645-7A5F4B729F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21" y="404493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5" name="Rectangle 153">
                  <a:extLst>
                    <a:ext uri="{FF2B5EF4-FFF2-40B4-BE49-F238E27FC236}">
                      <a16:creationId xmlns:a16="http://schemas.microsoft.com/office/drawing/2014/main" id="{56F4B883-099F-3B4A-A070-F3D2FB619D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21" y="4815423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6" name="Rectangle 116">
                  <a:extLst>
                    <a:ext uri="{FF2B5EF4-FFF2-40B4-BE49-F238E27FC236}">
                      <a16:creationId xmlns:a16="http://schemas.microsoft.com/office/drawing/2014/main" id="{EE3047DF-04F1-A443-B2FD-538A589499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63" y="4265093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7" name="Rectangle 126">
                  <a:extLst>
                    <a:ext uri="{FF2B5EF4-FFF2-40B4-BE49-F238E27FC236}">
                      <a16:creationId xmlns:a16="http://schemas.microsoft.com/office/drawing/2014/main" id="{025729A0-0021-8448-9AD8-E0167025DE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63" y="4374631"/>
                  <a:ext cx="125412" cy="10953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8" name="Rectangle 136">
                  <a:extLst>
                    <a:ext uri="{FF2B5EF4-FFF2-40B4-BE49-F238E27FC236}">
                      <a16:creationId xmlns:a16="http://schemas.microsoft.com/office/drawing/2014/main" id="{B2D0FF5A-5761-BF42-8D44-5C64ABCF7E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63" y="4484168"/>
                  <a:ext cx="125412" cy="111125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Rectangle 146">
                  <a:extLst>
                    <a:ext uri="{FF2B5EF4-FFF2-40B4-BE49-F238E27FC236}">
                      <a16:creationId xmlns:a16="http://schemas.microsoft.com/office/drawing/2014/main" id="{F0EE8053-3C41-E64D-AA6F-D0E162B4F5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63" y="4595293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Rectangle 146">
                  <a:extLst>
                    <a:ext uri="{FF2B5EF4-FFF2-40B4-BE49-F238E27FC236}">
                      <a16:creationId xmlns:a16="http://schemas.microsoft.com/office/drawing/2014/main" id="{E5C22C88-4DC2-F14B-9B8A-393B4A898C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57" y="4705358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Rectangle 116">
                  <a:extLst>
                    <a:ext uri="{FF2B5EF4-FFF2-40B4-BE49-F238E27FC236}">
                      <a16:creationId xmlns:a16="http://schemas.microsoft.com/office/drawing/2014/main" id="{85A26A9E-85D9-374C-B3A1-BE1A2EE4FD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57" y="4155016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2" name="Rectangle 116">
                  <a:extLst>
                    <a:ext uri="{FF2B5EF4-FFF2-40B4-BE49-F238E27FC236}">
                      <a16:creationId xmlns:a16="http://schemas.microsoft.com/office/drawing/2014/main" id="{37C802F6-3F63-8C49-8BB9-CEB39061C0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51" y="404493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Rectangle 146">
                  <a:extLst>
                    <a:ext uri="{FF2B5EF4-FFF2-40B4-BE49-F238E27FC236}">
                      <a16:creationId xmlns:a16="http://schemas.microsoft.com/office/drawing/2014/main" id="{3EDA5F04-CC50-C746-8BB8-8E7A2FC94A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51" y="4815423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9" name="Group 889">
                <a:extLst>
                  <a:ext uri="{FF2B5EF4-FFF2-40B4-BE49-F238E27FC236}">
                    <a16:creationId xmlns:a16="http://schemas.microsoft.com/office/drawing/2014/main" id="{B8B5A739-887A-1145-8A55-AAFC983B2AEF}"/>
                  </a:ext>
                </a:extLst>
              </p:cNvPr>
              <p:cNvGrpSpPr/>
              <p:nvPr/>
            </p:nvGrpSpPr>
            <p:grpSpPr>
              <a:xfrm>
                <a:off x="5368006" y="5838152"/>
                <a:ext cx="1516094" cy="880034"/>
                <a:chOff x="3296951" y="4044939"/>
                <a:chExt cx="1516094" cy="880034"/>
              </a:xfrm>
            </p:grpSpPr>
            <p:sp>
              <p:nvSpPr>
                <p:cNvPr id="10" name="Rectangle 116">
                  <a:extLst>
                    <a:ext uri="{FF2B5EF4-FFF2-40B4-BE49-F238E27FC236}">
                      <a16:creationId xmlns:a16="http://schemas.microsoft.com/office/drawing/2014/main" id="{CB6E2DC2-9887-C841-916E-46DA6B4F7B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85" y="42651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" name="Rectangle 117">
                  <a:extLst>
                    <a:ext uri="{FF2B5EF4-FFF2-40B4-BE49-F238E27FC236}">
                      <a16:creationId xmlns:a16="http://schemas.microsoft.com/office/drawing/2014/main" id="{1634DC29-7FD2-544B-AD39-719C564ECB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7" y="42651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" name="Rectangle 118">
                  <a:extLst>
                    <a:ext uri="{FF2B5EF4-FFF2-40B4-BE49-F238E27FC236}">
                      <a16:creationId xmlns:a16="http://schemas.microsoft.com/office/drawing/2014/main" id="{15589135-4088-9647-9AE9-8D10F3B5E7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10" y="42651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" name="Rectangle 119">
                  <a:extLst>
                    <a:ext uri="{FF2B5EF4-FFF2-40B4-BE49-F238E27FC236}">
                      <a16:creationId xmlns:a16="http://schemas.microsoft.com/office/drawing/2014/main" id="{02754D71-5DB2-C54E-9083-64E54C6AF9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22" y="42651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" name="Rectangle 120">
                  <a:extLst>
                    <a:ext uri="{FF2B5EF4-FFF2-40B4-BE49-F238E27FC236}">
                      <a16:creationId xmlns:a16="http://schemas.microsoft.com/office/drawing/2014/main" id="{8C4E4CE4-D6A2-4344-B809-87725A2F6F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7" y="42651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" name="Rectangle 121">
                  <a:extLst>
                    <a:ext uri="{FF2B5EF4-FFF2-40B4-BE49-F238E27FC236}">
                      <a16:creationId xmlns:a16="http://schemas.microsoft.com/office/drawing/2014/main" id="{174B3B6C-D525-1D4C-B5D2-2A6A9FFE34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10" y="42651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" name="Rectangle 122">
                  <a:extLst>
                    <a:ext uri="{FF2B5EF4-FFF2-40B4-BE49-F238E27FC236}">
                      <a16:creationId xmlns:a16="http://schemas.microsoft.com/office/drawing/2014/main" id="{641B434B-3B5C-CC48-9506-90CF501EE1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22" y="42651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" name="Rectangle 123">
                  <a:extLst>
                    <a:ext uri="{FF2B5EF4-FFF2-40B4-BE49-F238E27FC236}">
                      <a16:creationId xmlns:a16="http://schemas.microsoft.com/office/drawing/2014/main" id="{F070E3F6-F6A3-E341-B1AB-0968568E12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35" y="42651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" name="Rectangle 126">
                  <a:extLst>
                    <a:ext uri="{FF2B5EF4-FFF2-40B4-BE49-F238E27FC236}">
                      <a16:creationId xmlns:a16="http://schemas.microsoft.com/office/drawing/2014/main" id="{1C66AD4F-373D-6146-ACEA-16E9049F94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85" y="4374643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" name="Rectangle 127">
                  <a:extLst>
                    <a:ext uri="{FF2B5EF4-FFF2-40B4-BE49-F238E27FC236}">
                      <a16:creationId xmlns:a16="http://schemas.microsoft.com/office/drawing/2014/main" id="{A74A9263-3AC0-CA45-9A74-D0585A146F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7" y="4374643"/>
                  <a:ext cx="125413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" name="Rectangle 128">
                  <a:extLst>
                    <a:ext uri="{FF2B5EF4-FFF2-40B4-BE49-F238E27FC236}">
                      <a16:creationId xmlns:a16="http://schemas.microsoft.com/office/drawing/2014/main" id="{B21AFD2D-7783-EA4E-89A5-E326959056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10" y="4374643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Rectangle 129">
                  <a:extLst>
                    <a:ext uri="{FF2B5EF4-FFF2-40B4-BE49-F238E27FC236}">
                      <a16:creationId xmlns:a16="http://schemas.microsoft.com/office/drawing/2014/main" id="{B8C43845-FE70-874B-8885-091EB551CA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22" y="4374643"/>
                  <a:ext cx="125413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" name="Rectangle 130">
                  <a:extLst>
                    <a:ext uri="{FF2B5EF4-FFF2-40B4-BE49-F238E27FC236}">
                      <a16:creationId xmlns:a16="http://schemas.microsoft.com/office/drawing/2014/main" id="{0329552C-DC32-4349-9B54-3995AED345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7" y="4374643"/>
                  <a:ext cx="125413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Rectangle 131">
                  <a:extLst>
                    <a:ext uri="{FF2B5EF4-FFF2-40B4-BE49-F238E27FC236}">
                      <a16:creationId xmlns:a16="http://schemas.microsoft.com/office/drawing/2014/main" id="{0245C000-42FD-C749-AD97-5D268A2E25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10" y="4374643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" name="Rectangle 132">
                  <a:extLst>
                    <a:ext uri="{FF2B5EF4-FFF2-40B4-BE49-F238E27FC236}">
                      <a16:creationId xmlns:a16="http://schemas.microsoft.com/office/drawing/2014/main" id="{FA641197-FD73-8649-814F-C908743C1E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22" y="4374643"/>
                  <a:ext cx="125413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Rectangle 133">
                  <a:extLst>
                    <a:ext uri="{FF2B5EF4-FFF2-40B4-BE49-F238E27FC236}">
                      <a16:creationId xmlns:a16="http://schemas.microsoft.com/office/drawing/2014/main" id="{D7EAEDB8-AC3A-4E40-AA37-4E03338DAA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35" y="4374643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" name="Rectangle 136">
                  <a:extLst>
                    <a:ext uri="{FF2B5EF4-FFF2-40B4-BE49-F238E27FC236}">
                      <a16:creationId xmlns:a16="http://schemas.microsoft.com/office/drawing/2014/main" id="{54A191FA-C5D4-1A47-B69E-BAB7AF6676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85" y="4484180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Rectangle 137">
                  <a:extLst>
                    <a:ext uri="{FF2B5EF4-FFF2-40B4-BE49-F238E27FC236}">
                      <a16:creationId xmlns:a16="http://schemas.microsoft.com/office/drawing/2014/main" id="{4D95C8F9-1EC2-6C42-B6B4-826FF450EE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7" y="4484180"/>
                  <a:ext cx="125413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Rectangle 138">
                  <a:extLst>
                    <a:ext uri="{FF2B5EF4-FFF2-40B4-BE49-F238E27FC236}">
                      <a16:creationId xmlns:a16="http://schemas.microsoft.com/office/drawing/2014/main" id="{C6B55D37-4BF4-2846-828A-67758B1CD4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10" y="4484180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Rectangle 139">
                  <a:extLst>
                    <a:ext uri="{FF2B5EF4-FFF2-40B4-BE49-F238E27FC236}">
                      <a16:creationId xmlns:a16="http://schemas.microsoft.com/office/drawing/2014/main" id="{84F513EB-FA22-9644-8BA9-12F5F09E7A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22" y="4484180"/>
                  <a:ext cx="125413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Rectangle 140">
                  <a:extLst>
                    <a:ext uri="{FF2B5EF4-FFF2-40B4-BE49-F238E27FC236}">
                      <a16:creationId xmlns:a16="http://schemas.microsoft.com/office/drawing/2014/main" id="{5EC3684B-D4A1-E34C-8E32-B9BE61BB04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7" y="4484180"/>
                  <a:ext cx="125413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Rectangle 141">
                  <a:extLst>
                    <a:ext uri="{FF2B5EF4-FFF2-40B4-BE49-F238E27FC236}">
                      <a16:creationId xmlns:a16="http://schemas.microsoft.com/office/drawing/2014/main" id="{D95E751A-A077-C249-BA1E-C7F49069DC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10" y="4484180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Rectangle 142">
                  <a:extLst>
                    <a:ext uri="{FF2B5EF4-FFF2-40B4-BE49-F238E27FC236}">
                      <a16:creationId xmlns:a16="http://schemas.microsoft.com/office/drawing/2014/main" id="{5B0D0087-C6BF-3A41-8E42-5BA454CE6E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22" y="4484180"/>
                  <a:ext cx="125413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" name="Rectangle 143">
                  <a:extLst>
                    <a:ext uri="{FF2B5EF4-FFF2-40B4-BE49-F238E27FC236}">
                      <a16:creationId xmlns:a16="http://schemas.microsoft.com/office/drawing/2014/main" id="{173B9617-52BB-4C4F-BDCA-68EF8A49FC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35" y="4484180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Rectangle 146">
                  <a:extLst>
                    <a:ext uri="{FF2B5EF4-FFF2-40B4-BE49-F238E27FC236}">
                      <a16:creationId xmlns:a16="http://schemas.microsoft.com/office/drawing/2014/main" id="{9042501E-91FD-2B49-BDBE-9F6EF3F7E4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85" y="45953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Rectangle 147">
                  <a:extLst>
                    <a:ext uri="{FF2B5EF4-FFF2-40B4-BE49-F238E27FC236}">
                      <a16:creationId xmlns:a16="http://schemas.microsoft.com/office/drawing/2014/main" id="{08D3EA3E-9295-4F4A-AFCA-5EEBF62BB1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7" y="45953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Rectangle 148">
                  <a:extLst>
                    <a:ext uri="{FF2B5EF4-FFF2-40B4-BE49-F238E27FC236}">
                      <a16:creationId xmlns:a16="http://schemas.microsoft.com/office/drawing/2014/main" id="{57281BC3-1F50-1F4C-8C3C-EFBFB7834F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10" y="45953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Rectangle 149">
                  <a:extLst>
                    <a:ext uri="{FF2B5EF4-FFF2-40B4-BE49-F238E27FC236}">
                      <a16:creationId xmlns:a16="http://schemas.microsoft.com/office/drawing/2014/main" id="{BBFD950F-7887-1B49-9450-BF51D8EC7F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22" y="45953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" name="Rectangle 150">
                  <a:extLst>
                    <a:ext uri="{FF2B5EF4-FFF2-40B4-BE49-F238E27FC236}">
                      <a16:creationId xmlns:a16="http://schemas.microsoft.com/office/drawing/2014/main" id="{D1A71715-532F-1A47-BF10-4C80551324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7" y="45953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" name="Rectangle 151">
                  <a:extLst>
                    <a:ext uri="{FF2B5EF4-FFF2-40B4-BE49-F238E27FC236}">
                      <a16:creationId xmlns:a16="http://schemas.microsoft.com/office/drawing/2014/main" id="{E39603EB-2FD3-9E40-B2CD-E38357DE5D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10" y="45953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" name="Rectangle 152">
                  <a:extLst>
                    <a:ext uri="{FF2B5EF4-FFF2-40B4-BE49-F238E27FC236}">
                      <a16:creationId xmlns:a16="http://schemas.microsoft.com/office/drawing/2014/main" id="{69616D67-713C-2641-AB58-402BC6BD60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22" y="45953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" name="Rectangle 153">
                  <a:extLst>
                    <a:ext uri="{FF2B5EF4-FFF2-40B4-BE49-F238E27FC236}">
                      <a16:creationId xmlns:a16="http://schemas.microsoft.com/office/drawing/2014/main" id="{A4034915-6D7B-E542-AE15-703441C44B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35" y="45953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Rectangle 116">
                  <a:extLst>
                    <a:ext uri="{FF2B5EF4-FFF2-40B4-BE49-F238E27FC236}">
                      <a16:creationId xmlns:a16="http://schemas.microsoft.com/office/drawing/2014/main" id="{173AEE65-A5F3-F346-80DA-9A2CB30E91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74" y="426509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" name="Rectangle 126">
                  <a:extLst>
                    <a:ext uri="{FF2B5EF4-FFF2-40B4-BE49-F238E27FC236}">
                      <a16:creationId xmlns:a16="http://schemas.microsoft.com/office/drawing/2014/main" id="{6B1A6F42-7857-2949-ABBE-1E86F98812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74" y="4374637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" name="Rectangle 136">
                  <a:extLst>
                    <a:ext uri="{FF2B5EF4-FFF2-40B4-BE49-F238E27FC236}">
                      <a16:creationId xmlns:a16="http://schemas.microsoft.com/office/drawing/2014/main" id="{0E430EA9-8631-9244-99CB-B390C4727A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74" y="4484174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" name="Rectangle 146">
                  <a:extLst>
                    <a:ext uri="{FF2B5EF4-FFF2-40B4-BE49-F238E27FC236}">
                      <a16:creationId xmlns:a16="http://schemas.microsoft.com/office/drawing/2014/main" id="{40946BB6-A9D5-C946-A68D-42D532D8FB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74" y="459529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" name="Rectangle 123">
                  <a:extLst>
                    <a:ext uri="{FF2B5EF4-FFF2-40B4-BE49-F238E27FC236}">
                      <a16:creationId xmlns:a16="http://schemas.microsoft.com/office/drawing/2014/main" id="{2E2A491B-5C8C-8B44-AFB8-71FF293582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34" y="426509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" name="Rectangle 133">
                  <a:extLst>
                    <a:ext uri="{FF2B5EF4-FFF2-40B4-BE49-F238E27FC236}">
                      <a16:creationId xmlns:a16="http://schemas.microsoft.com/office/drawing/2014/main" id="{D8914671-36B7-6244-8C9E-E0E97C610A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34" y="4374637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" name="Rectangle 143">
                  <a:extLst>
                    <a:ext uri="{FF2B5EF4-FFF2-40B4-BE49-F238E27FC236}">
                      <a16:creationId xmlns:a16="http://schemas.microsoft.com/office/drawing/2014/main" id="{2D91EA9A-CECA-2C4A-8A01-1749E0EE49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34" y="4484174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Rectangle 153">
                  <a:extLst>
                    <a:ext uri="{FF2B5EF4-FFF2-40B4-BE49-F238E27FC236}">
                      <a16:creationId xmlns:a16="http://schemas.microsoft.com/office/drawing/2014/main" id="{D9F88D98-196C-0C4B-A5B8-0619A6B791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34" y="459529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" name="Rectangle 146">
                  <a:extLst>
                    <a:ext uri="{FF2B5EF4-FFF2-40B4-BE49-F238E27FC236}">
                      <a16:creationId xmlns:a16="http://schemas.microsoft.com/office/drawing/2014/main" id="{71190CEA-C11F-7447-9684-B7B8039631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79" y="4705370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Rectangle 147">
                  <a:extLst>
                    <a:ext uri="{FF2B5EF4-FFF2-40B4-BE49-F238E27FC236}">
                      <a16:creationId xmlns:a16="http://schemas.microsoft.com/office/drawing/2014/main" id="{6216C678-689C-5643-861C-4E820CCC67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1" y="4705370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Rectangle 148">
                  <a:extLst>
                    <a:ext uri="{FF2B5EF4-FFF2-40B4-BE49-F238E27FC236}">
                      <a16:creationId xmlns:a16="http://schemas.microsoft.com/office/drawing/2014/main" id="{32A79808-FE03-8742-92FE-FF7B6B3290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04" y="4705370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Rectangle 149">
                  <a:extLst>
                    <a:ext uri="{FF2B5EF4-FFF2-40B4-BE49-F238E27FC236}">
                      <a16:creationId xmlns:a16="http://schemas.microsoft.com/office/drawing/2014/main" id="{7E340171-6E90-A542-B21E-138A2B8688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16" y="4705370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Rectangle 150">
                  <a:extLst>
                    <a:ext uri="{FF2B5EF4-FFF2-40B4-BE49-F238E27FC236}">
                      <a16:creationId xmlns:a16="http://schemas.microsoft.com/office/drawing/2014/main" id="{5F113FF0-3A48-0041-A2CA-F530C594AE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1" y="4705370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Rectangle 151">
                  <a:extLst>
                    <a:ext uri="{FF2B5EF4-FFF2-40B4-BE49-F238E27FC236}">
                      <a16:creationId xmlns:a16="http://schemas.microsoft.com/office/drawing/2014/main" id="{2E559A57-B202-A04F-8F44-32D29D0454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04" y="4705370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Rectangle 152">
                  <a:extLst>
                    <a:ext uri="{FF2B5EF4-FFF2-40B4-BE49-F238E27FC236}">
                      <a16:creationId xmlns:a16="http://schemas.microsoft.com/office/drawing/2014/main" id="{47660B20-8DB0-B044-B63A-8129EE4920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16" y="4705370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Rectangle 153">
                  <a:extLst>
                    <a:ext uri="{FF2B5EF4-FFF2-40B4-BE49-F238E27FC236}">
                      <a16:creationId xmlns:a16="http://schemas.microsoft.com/office/drawing/2014/main" id="{72182F28-18F0-5347-9262-1445FD678A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29" y="4705370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Rectangle 146">
                  <a:extLst>
                    <a:ext uri="{FF2B5EF4-FFF2-40B4-BE49-F238E27FC236}">
                      <a16:creationId xmlns:a16="http://schemas.microsoft.com/office/drawing/2014/main" id="{26572D25-176E-864B-B097-E4F05D5BCF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68" y="4705364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" name="Rectangle 153">
                  <a:extLst>
                    <a:ext uri="{FF2B5EF4-FFF2-40B4-BE49-F238E27FC236}">
                      <a16:creationId xmlns:a16="http://schemas.microsoft.com/office/drawing/2014/main" id="{375267DE-8350-0443-B250-20C73FB2E2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28" y="4705364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Rectangle 116">
                  <a:extLst>
                    <a:ext uri="{FF2B5EF4-FFF2-40B4-BE49-F238E27FC236}">
                      <a16:creationId xmlns:a16="http://schemas.microsoft.com/office/drawing/2014/main" id="{2D4C721C-3113-8C4C-9773-1C474725B1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79" y="4155028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Rectangle 117">
                  <a:extLst>
                    <a:ext uri="{FF2B5EF4-FFF2-40B4-BE49-F238E27FC236}">
                      <a16:creationId xmlns:a16="http://schemas.microsoft.com/office/drawing/2014/main" id="{8C848AC9-B144-D84F-B8CD-2A0E500004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1" y="4155028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" name="Rectangle 118">
                  <a:extLst>
                    <a:ext uri="{FF2B5EF4-FFF2-40B4-BE49-F238E27FC236}">
                      <a16:creationId xmlns:a16="http://schemas.microsoft.com/office/drawing/2014/main" id="{86A270A4-683A-E244-B5CC-4B360DA2AF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04" y="4155028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Rectangle 119">
                  <a:extLst>
                    <a:ext uri="{FF2B5EF4-FFF2-40B4-BE49-F238E27FC236}">
                      <a16:creationId xmlns:a16="http://schemas.microsoft.com/office/drawing/2014/main" id="{59AECC61-9A2D-7C4B-96D1-74147E3EA0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16" y="4155028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Rectangle 120">
                  <a:extLst>
                    <a:ext uri="{FF2B5EF4-FFF2-40B4-BE49-F238E27FC236}">
                      <a16:creationId xmlns:a16="http://schemas.microsoft.com/office/drawing/2014/main" id="{92D1C756-BF6D-584C-883B-DC64205B45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1" y="4155028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" name="Rectangle 121">
                  <a:extLst>
                    <a:ext uri="{FF2B5EF4-FFF2-40B4-BE49-F238E27FC236}">
                      <a16:creationId xmlns:a16="http://schemas.microsoft.com/office/drawing/2014/main" id="{96B17F12-C9B0-464A-B8CF-1B1CC6151A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04" y="4155028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" name="Rectangle 122">
                  <a:extLst>
                    <a:ext uri="{FF2B5EF4-FFF2-40B4-BE49-F238E27FC236}">
                      <a16:creationId xmlns:a16="http://schemas.microsoft.com/office/drawing/2014/main" id="{207C62D4-BB36-DC4E-A400-D9DB711C2F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16" y="4155028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" name="Rectangle 123">
                  <a:extLst>
                    <a:ext uri="{FF2B5EF4-FFF2-40B4-BE49-F238E27FC236}">
                      <a16:creationId xmlns:a16="http://schemas.microsoft.com/office/drawing/2014/main" id="{FA47E252-AB40-664B-AD27-E723D6AE5F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29" y="4155028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Rectangle 116">
                  <a:extLst>
                    <a:ext uri="{FF2B5EF4-FFF2-40B4-BE49-F238E27FC236}">
                      <a16:creationId xmlns:a16="http://schemas.microsoft.com/office/drawing/2014/main" id="{806A1256-4A64-864D-B24E-F0E30AEB85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68" y="4155022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Rectangle 123">
                  <a:extLst>
                    <a:ext uri="{FF2B5EF4-FFF2-40B4-BE49-F238E27FC236}">
                      <a16:creationId xmlns:a16="http://schemas.microsoft.com/office/drawing/2014/main" id="{6B7CE407-4348-A949-9EC7-627DD4EDB4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28" y="4155022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70" name="Group 950">
                  <a:extLst>
                    <a:ext uri="{FF2B5EF4-FFF2-40B4-BE49-F238E27FC236}">
                      <a16:creationId xmlns:a16="http://schemas.microsoft.com/office/drawing/2014/main" id="{00A284BD-BF6D-6848-9606-34B1DA4A7E9E}"/>
                    </a:ext>
                  </a:extLst>
                </p:cNvPr>
                <p:cNvGrpSpPr/>
                <p:nvPr/>
              </p:nvGrpSpPr>
              <p:grpSpPr>
                <a:xfrm>
                  <a:off x="3423962" y="4044945"/>
                  <a:ext cx="1262072" cy="109544"/>
                  <a:chOff x="3423962" y="4044945"/>
                  <a:chExt cx="1262072" cy="109544"/>
                </a:xfrm>
                <a:solidFill>
                  <a:srgbClr val="FFFF00"/>
                </a:solidFill>
              </p:grpSpPr>
              <p:sp>
                <p:nvSpPr>
                  <p:cNvPr id="97" name="Rectangle 116">
                    <a:extLst>
                      <a:ext uri="{FF2B5EF4-FFF2-40B4-BE49-F238E27FC236}">
                        <a16:creationId xmlns:a16="http://schemas.microsoft.com/office/drawing/2014/main" id="{1615FD90-86B4-5949-9614-54B73118C22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50973" y="4044951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8" name="Rectangle 117">
                    <a:extLst>
                      <a:ext uri="{FF2B5EF4-FFF2-40B4-BE49-F238E27FC236}">
                        <a16:creationId xmlns:a16="http://schemas.microsoft.com/office/drawing/2014/main" id="{AFE20095-2967-AF4E-AF8D-C7829FE0D57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76385" y="4044951"/>
                    <a:ext cx="125413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" name="Rectangle 118">
                    <a:extLst>
                      <a:ext uri="{FF2B5EF4-FFF2-40B4-BE49-F238E27FC236}">
                        <a16:creationId xmlns:a16="http://schemas.microsoft.com/office/drawing/2014/main" id="{4A1241DE-F503-B047-93DF-133DB227DE5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01798" y="4044951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0" name="Rectangle 119">
                    <a:extLst>
                      <a:ext uri="{FF2B5EF4-FFF2-40B4-BE49-F238E27FC236}">
                        <a16:creationId xmlns:a16="http://schemas.microsoft.com/office/drawing/2014/main" id="{11FA6359-4921-3B45-BF83-5BF3975F0F0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27210" y="4044951"/>
                    <a:ext cx="125413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1" name="Rectangle 120">
                    <a:extLst>
                      <a:ext uri="{FF2B5EF4-FFF2-40B4-BE49-F238E27FC236}">
                        <a16:creationId xmlns:a16="http://schemas.microsoft.com/office/drawing/2014/main" id="{B6F2D27F-3C03-034B-8091-B83C1EB6F37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57385" y="4044951"/>
                    <a:ext cx="125413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2" name="Rectangle 121">
                    <a:extLst>
                      <a:ext uri="{FF2B5EF4-FFF2-40B4-BE49-F238E27FC236}">
                        <a16:creationId xmlns:a16="http://schemas.microsoft.com/office/drawing/2014/main" id="{D9C7BE85-15B0-E840-B9EE-2827B55D603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82798" y="4044951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3" name="Rectangle 122">
                    <a:extLst>
                      <a:ext uri="{FF2B5EF4-FFF2-40B4-BE49-F238E27FC236}">
                        <a16:creationId xmlns:a16="http://schemas.microsoft.com/office/drawing/2014/main" id="{B4E9D642-C1A3-9448-A94C-071DA2C275F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08210" y="4044951"/>
                    <a:ext cx="125413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4" name="Rectangle 123">
                    <a:extLst>
                      <a:ext uri="{FF2B5EF4-FFF2-40B4-BE49-F238E27FC236}">
                        <a16:creationId xmlns:a16="http://schemas.microsoft.com/office/drawing/2014/main" id="{DCE12579-5C4A-C748-9EAA-9D80F56AC8A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33623" y="4044951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5" name="Rectangle 116">
                    <a:extLst>
                      <a:ext uri="{FF2B5EF4-FFF2-40B4-BE49-F238E27FC236}">
                        <a16:creationId xmlns:a16="http://schemas.microsoft.com/office/drawing/2014/main" id="{1ADED385-1211-2F45-A61A-1F15ECE0B23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23962" y="4044945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6" name="Rectangle 123">
                    <a:extLst>
                      <a:ext uri="{FF2B5EF4-FFF2-40B4-BE49-F238E27FC236}">
                        <a16:creationId xmlns:a16="http://schemas.microsoft.com/office/drawing/2014/main" id="{C5073CF0-7336-7645-A6D8-9D69E7AC4D0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60622" y="4044945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71" name="Rectangle 146">
                  <a:extLst>
                    <a:ext uri="{FF2B5EF4-FFF2-40B4-BE49-F238E27FC236}">
                      <a16:creationId xmlns:a16="http://schemas.microsoft.com/office/drawing/2014/main" id="{09B3780A-F333-9948-8615-B532682EED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73" y="4815435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Rectangle 147">
                  <a:extLst>
                    <a:ext uri="{FF2B5EF4-FFF2-40B4-BE49-F238E27FC236}">
                      <a16:creationId xmlns:a16="http://schemas.microsoft.com/office/drawing/2014/main" id="{B5B7F0FC-9AB0-DB40-AB8B-E8DB157BD2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85" y="4815435"/>
                  <a:ext cx="125413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Rectangle 148">
                  <a:extLst>
                    <a:ext uri="{FF2B5EF4-FFF2-40B4-BE49-F238E27FC236}">
                      <a16:creationId xmlns:a16="http://schemas.microsoft.com/office/drawing/2014/main" id="{A086999D-C870-9544-AAAA-3CCACABD64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798" y="4815435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Rectangle 149">
                  <a:extLst>
                    <a:ext uri="{FF2B5EF4-FFF2-40B4-BE49-F238E27FC236}">
                      <a16:creationId xmlns:a16="http://schemas.microsoft.com/office/drawing/2014/main" id="{6BFF1647-8B69-7A4B-89BC-30DFF0E963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10" y="4815435"/>
                  <a:ext cx="125413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Rectangle 150">
                  <a:extLst>
                    <a:ext uri="{FF2B5EF4-FFF2-40B4-BE49-F238E27FC236}">
                      <a16:creationId xmlns:a16="http://schemas.microsoft.com/office/drawing/2014/main" id="{490C2A1A-BE95-B141-9042-8543B21F7F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85" y="4815435"/>
                  <a:ext cx="125413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Rectangle 151">
                  <a:extLst>
                    <a:ext uri="{FF2B5EF4-FFF2-40B4-BE49-F238E27FC236}">
                      <a16:creationId xmlns:a16="http://schemas.microsoft.com/office/drawing/2014/main" id="{EE28D81C-79FE-F142-B147-3BB9603874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798" y="4815435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Rectangle 152">
                  <a:extLst>
                    <a:ext uri="{FF2B5EF4-FFF2-40B4-BE49-F238E27FC236}">
                      <a16:creationId xmlns:a16="http://schemas.microsoft.com/office/drawing/2014/main" id="{CACD9A09-81DC-7843-8D54-27D5181BFA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10" y="4815435"/>
                  <a:ext cx="125413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Rectangle 153">
                  <a:extLst>
                    <a:ext uri="{FF2B5EF4-FFF2-40B4-BE49-F238E27FC236}">
                      <a16:creationId xmlns:a16="http://schemas.microsoft.com/office/drawing/2014/main" id="{61979251-8EF7-674B-A27F-AB2CAA95BF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23" y="4815435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" name="Rectangle 146">
                  <a:extLst>
                    <a:ext uri="{FF2B5EF4-FFF2-40B4-BE49-F238E27FC236}">
                      <a16:creationId xmlns:a16="http://schemas.microsoft.com/office/drawing/2014/main" id="{9B633CA2-BC2C-5B49-8BBB-EAC1ACAF4D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62" y="4815429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" name="Rectangle 153">
                  <a:extLst>
                    <a:ext uri="{FF2B5EF4-FFF2-40B4-BE49-F238E27FC236}">
                      <a16:creationId xmlns:a16="http://schemas.microsoft.com/office/drawing/2014/main" id="{BA626C00-4D23-9340-8342-230789DAB9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22" y="4815429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" name="Rectangle 123">
                  <a:extLst>
                    <a:ext uri="{FF2B5EF4-FFF2-40B4-BE49-F238E27FC236}">
                      <a16:creationId xmlns:a16="http://schemas.microsoft.com/office/drawing/2014/main" id="{A2455F6A-9386-194C-8F31-941548F538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33" y="4265093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" name="Rectangle 133">
                  <a:extLst>
                    <a:ext uri="{FF2B5EF4-FFF2-40B4-BE49-F238E27FC236}">
                      <a16:creationId xmlns:a16="http://schemas.microsoft.com/office/drawing/2014/main" id="{7F70D9E9-42BA-B04F-87A5-0F34150037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33" y="4374631"/>
                  <a:ext cx="125412" cy="10953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" name="Rectangle 143">
                  <a:extLst>
                    <a:ext uri="{FF2B5EF4-FFF2-40B4-BE49-F238E27FC236}">
                      <a16:creationId xmlns:a16="http://schemas.microsoft.com/office/drawing/2014/main" id="{B806CEDF-0F7D-9246-99FE-1D2144061B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33" y="4484168"/>
                  <a:ext cx="125412" cy="111125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" name="Rectangle 153">
                  <a:extLst>
                    <a:ext uri="{FF2B5EF4-FFF2-40B4-BE49-F238E27FC236}">
                      <a16:creationId xmlns:a16="http://schemas.microsoft.com/office/drawing/2014/main" id="{36A84DBD-8448-7A41-B116-66503A7E1E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33" y="4595293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" name="Rectangle 153">
                  <a:extLst>
                    <a:ext uri="{FF2B5EF4-FFF2-40B4-BE49-F238E27FC236}">
                      <a16:creationId xmlns:a16="http://schemas.microsoft.com/office/drawing/2014/main" id="{549007D5-275E-BA44-B4CB-2C7009C7D9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27" y="4705358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" name="Rectangle 123">
                  <a:extLst>
                    <a:ext uri="{FF2B5EF4-FFF2-40B4-BE49-F238E27FC236}">
                      <a16:creationId xmlns:a16="http://schemas.microsoft.com/office/drawing/2014/main" id="{764E7280-8797-9C4F-9753-D3A579494F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27" y="4155016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" name="Rectangle 123">
                  <a:extLst>
                    <a:ext uri="{FF2B5EF4-FFF2-40B4-BE49-F238E27FC236}">
                      <a16:creationId xmlns:a16="http://schemas.microsoft.com/office/drawing/2014/main" id="{31D77D17-9E26-8B4C-85EE-8066E9D36B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21" y="404493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" name="Rectangle 153">
                  <a:extLst>
                    <a:ext uri="{FF2B5EF4-FFF2-40B4-BE49-F238E27FC236}">
                      <a16:creationId xmlns:a16="http://schemas.microsoft.com/office/drawing/2014/main" id="{68BC9A81-3CD4-C048-A447-41D2FEC58C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21" y="4815423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" name="Rectangle 116">
                  <a:extLst>
                    <a:ext uri="{FF2B5EF4-FFF2-40B4-BE49-F238E27FC236}">
                      <a16:creationId xmlns:a16="http://schemas.microsoft.com/office/drawing/2014/main" id="{2B20BF4D-0E41-874B-AD04-B15218CF9F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63" y="4265093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" name="Rectangle 126">
                  <a:extLst>
                    <a:ext uri="{FF2B5EF4-FFF2-40B4-BE49-F238E27FC236}">
                      <a16:creationId xmlns:a16="http://schemas.microsoft.com/office/drawing/2014/main" id="{86E1D165-6A73-124F-8AB5-A6ED76D433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63" y="4374631"/>
                  <a:ext cx="125412" cy="10953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" name="Rectangle 136">
                  <a:extLst>
                    <a:ext uri="{FF2B5EF4-FFF2-40B4-BE49-F238E27FC236}">
                      <a16:creationId xmlns:a16="http://schemas.microsoft.com/office/drawing/2014/main" id="{C26F7935-04DC-9A47-94C3-67E12BCA8B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63" y="4484168"/>
                  <a:ext cx="125412" cy="111125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" name="Rectangle 146">
                  <a:extLst>
                    <a:ext uri="{FF2B5EF4-FFF2-40B4-BE49-F238E27FC236}">
                      <a16:creationId xmlns:a16="http://schemas.microsoft.com/office/drawing/2014/main" id="{2B630528-A46F-6145-ABBC-7F332907A6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63" y="4595293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" name="Rectangle 146">
                  <a:extLst>
                    <a:ext uri="{FF2B5EF4-FFF2-40B4-BE49-F238E27FC236}">
                      <a16:creationId xmlns:a16="http://schemas.microsoft.com/office/drawing/2014/main" id="{CDCEF98B-76A9-D247-ABD9-E0D4D7F12A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57" y="4705358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" name="Rectangle 116">
                  <a:extLst>
                    <a:ext uri="{FF2B5EF4-FFF2-40B4-BE49-F238E27FC236}">
                      <a16:creationId xmlns:a16="http://schemas.microsoft.com/office/drawing/2014/main" id="{749402BF-7B51-EB46-ABBF-99AE5A2F1D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57" y="4155016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" name="Rectangle 116">
                  <a:extLst>
                    <a:ext uri="{FF2B5EF4-FFF2-40B4-BE49-F238E27FC236}">
                      <a16:creationId xmlns:a16="http://schemas.microsoft.com/office/drawing/2014/main" id="{AF6DFBA6-D6D1-5240-B665-36484C6635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51" y="404493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6" name="Rectangle 146">
                  <a:extLst>
                    <a:ext uri="{FF2B5EF4-FFF2-40B4-BE49-F238E27FC236}">
                      <a16:creationId xmlns:a16="http://schemas.microsoft.com/office/drawing/2014/main" id="{16C4E685-B796-F24A-A9EF-A4F0017886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51" y="4815423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301" name="Group 988">
              <a:extLst>
                <a:ext uri="{FF2B5EF4-FFF2-40B4-BE49-F238E27FC236}">
                  <a16:creationId xmlns:a16="http://schemas.microsoft.com/office/drawing/2014/main" id="{D8AC68F8-CF20-8549-AAEA-8B81DB0D6CA7}"/>
                </a:ext>
              </a:extLst>
            </p:cNvPr>
            <p:cNvGrpSpPr/>
            <p:nvPr/>
          </p:nvGrpSpPr>
          <p:grpSpPr>
            <a:xfrm>
              <a:off x="2022972" y="3680904"/>
              <a:ext cx="5479665" cy="880034"/>
              <a:chOff x="1404435" y="5838152"/>
              <a:chExt cx="5479665" cy="880034"/>
            </a:xfrm>
          </p:grpSpPr>
          <p:grpSp>
            <p:nvGrpSpPr>
              <p:cNvPr id="302" name="Group 989">
                <a:extLst>
                  <a:ext uri="{FF2B5EF4-FFF2-40B4-BE49-F238E27FC236}">
                    <a16:creationId xmlns:a16="http://schemas.microsoft.com/office/drawing/2014/main" id="{D79D314F-8A27-234D-926D-365228818C9D}"/>
                  </a:ext>
                </a:extLst>
              </p:cNvPr>
              <p:cNvGrpSpPr/>
              <p:nvPr/>
            </p:nvGrpSpPr>
            <p:grpSpPr>
              <a:xfrm>
                <a:off x="1404435" y="5838152"/>
                <a:ext cx="1516094" cy="880034"/>
                <a:chOff x="3296951" y="4044939"/>
                <a:chExt cx="1516094" cy="880034"/>
              </a:xfrm>
            </p:grpSpPr>
            <p:sp>
              <p:nvSpPr>
                <p:cNvPr id="499" name="Rectangle 116">
                  <a:extLst>
                    <a:ext uri="{FF2B5EF4-FFF2-40B4-BE49-F238E27FC236}">
                      <a16:creationId xmlns:a16="http://schemas.microsoft.com/office/drawing/2014/main" id="{CCBE49E6-B46A-8242-8972-FF1F40ABF0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85" y="42651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0" name="Rectangle 117">
                  <a:extLst>
                    <a:ext uri="{FF2B5EF4-FFF2-40B4-BE49-F238E27FC236}">
                      <a16:creationId xmlns:a16="http://schemas.microsoft.com/office/drawing/2014/main" id="{6896168E-727E-FF45-B7B1-EA350DF296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7" y="42651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1" name="Rectangle 118">
                  <a:extLst>
                    <a:ext uri="{FF2B5EF4-FFF2-40B4-BE49-F238E27FC236}">
                      <a16:creationId xmlns:a16="http://schemas.microsoft.com/office/drawing/2014/main" id="{A3EB7FAE-E640-0E41-ADAD-AC866C947D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10" y="42651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2" name="Rectangle 119">
                  <a:extLst>
                    <a:ext uri="{FF2B5EF4-FFF2-40B4-BE49-F238E27FC236}">
                      <a16:creationId xmlns:a16="http://schemas.microsoft.com/office/drawing/2014/main" id="{84395EE1-E127-C34B-AC4A-CBE1560DBC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22" y="42651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3" name="Rectangle 120">
                  <a:extLst>
                    <a:ext uri="{FF2B5EF4-FFF2-40B4-BE49-F238E27FC236}">
                      <a16:creationId xmlns:a16="http://schemas.microsoft.com/office/drawing/2014/main" id="{3D5050CC-D465-3D40-90F2-E9BB51030E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7" y="42651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4" name="Rectangle 121">
                  <a:extLst>
                    <a:ext uri="{FF2B5EF4-FFF2-40B4-BE49-F238E27FC236}">
                      <a16:creationId xmlns:a16="http://schemas.microsoft.com/office/drawing/2014/main" id="{D9C12871-8C25-414B-A9E1-2B74141166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10" y="42651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5" name="Rectangle 122">
                  <a:extLst>
                    <a:ext uri="{FF2B5EF4-FFF2-40B4-BE49-F238E27FC236}">
                      <a16:creationId xmlns:a16="http://schemas.microsoft.com/office/drawing/2014/main" id="{1B4ABC59-24FF-1A48-A50A-2F295AAC38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22" y="42651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6" name="Rectangle 123">
                  <a:extLst>
                    <a:ext uri="{FF2B5EF4-FFF2-40B4-BE49-F238E27FC236}">
                      <a16:creationId xmlns:a16="http://schemas.microsoft.com/office/drawing/2014/main" id="{711B9034-4116-AF46-989E-E71E7F0622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35" y="42651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7" name="Rectangle 126">
                  <a:extLst>
                    <a:ext uri="{FF2B5EF4-FFF2-40B4-BE49-F238E27FC236}">
                      <a16:creationId xmlns:a16="http://schemas.microsoft.com/office/drawing/2014/main" id="{8BED2D42-D525-D045-94E6-5F5A018540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85" y="4374643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8" name="Rectangle 127">
                  <a:extLst>
                    <a:ext uri="{FF2B5EF4-FFF2-40B4-BE49-F238E27FC236}">
                      <a16:creationId xmlns:a16="http://schemas.microsoft.com/office/drawing/2014/main" id="{7E9FBC8D-FEFF-2D4A-B37A-5FA26E5A61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7" y="4374643"/>
                  <a:ext cx="125413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9" name="Rectangle 128">
                  <a:extLst>
                    <a:ext uri="{FF2B5EF4-FFF2-40B4-BE49-F238E27FC236}">
                      <a16:creationId xmlns:a16="http://schemas.microsoft.com/office/drawing/2014/main" id="{C66BE910-50FE-0B42-904B-FFA93BE064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10" y="4374643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0" name="Rectangle 129">
                  <a:extLst>
                    <a:ext uri="{FF2B5EF4-FFF2-40B4-BE49-F238E27FC236}">
                      <a16:creationId xmlns:a16="http://schemas.microsoft.com/office/drawing/2014/main" id="{0357E973-71C5-EE40-9FF1-EAD437043D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22" y="4374643"/>
                  <a:ext cx="125413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1" name="Rectangle 130">
                  <a:extLst>
                    <a:ext uri="{FF2B5EF4-FFF2-40B4-BE49-F238E27FC236}">
                      <a16:creationId xmlns:a16="http://schemas.microsoft.com/office/drawing/2014/main" id="{FB85C3B3-BB1B-3348-AAFF-0329152C7F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7" y="4374643"/>
                  <a:ext cx="125413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2" name="Rectangle 131">
                  <a:extLst>
                    <a:ext uri="{FF2B5EF4-FFF2-40B4-BE49-F238E27FC236}">
                      <a16:creationId xmlns:a16="http://schemas.microsoft.com/office/drawing/2014/main" id="{33CDA401-261B-BE40-958C-8BA1273D16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10" y="4374643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3" name="Rectangle 132">
                  <a:extLst>
                    <a:ext uri="{FF2B5EF4-FFF2-40B4-BE49-F238E27FC236}">
                      <a16:creationId xmlns:a16="http://schemas.microsoft.com/office/drawing/2014/main" id="{2DEFBCF1-BAA8-554B-BC0F-FB49C05842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22" y="4374643"/>
                  <a:ext cx="125413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4" name="Rectangle 133">
                  <a:extLst>
                    <a:ext uri="{FF2B5EF4-FFF2-40B4-BE49-F238E27FC236}">
                      <a16:creationId xmlns:a16="http://schemas.microsoft.com/office/drawing/2014/main" id="{1AA085FE-E7B1-D54D-BA10-499A8EB777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35" y="4374643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5" name="Rectangle 136">
                  <a:extLst>
                    <a:ext uri="{FF2B5EF4-FFF2-40B4-BE49-F238E27FC236}">
                      <a16:creationId xmlns:a16="http://schemas.microsoft.com/office/drawing/2014/main" id="{9EA1774B-9631-2243-B198-02EADEC0A4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85" y="4484180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6" name="Rectangle 137">
                  <a:extLst>
                    <a:ext uri="{FF2B5EF4-FFF2-40B4-BE49-F238E27FC236}">
                      <a16:creationId xmlns:a16="http://schemas.microsoft.com/office/drawing/2014/main" id="{C2554DDC-B3EE-6744-87B6-94B0252F19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7" y="4484180"/>
                  <a:ext cx="125413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7" name="Rectangle 138">
                  <a:extLst>
                    <a:ext uri="{FF2B5EF4-FFF2-40B4-BE49-F238E27FC236}">
                      <a16:creationId xmlns:a16="http://schemas.microsoft.com/office/drawing/2014/main" id="{9FBE97F1-3C85-394D-BA35-A3368DB8AF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10" y="4484180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8" name="Rectangle 139">
                  <a:extLst>
                    <a:ext uri="{FF2B5EF4-FFF2-40B4-BE49-F238E27FC236}">
                      <a16:creationId xmlns:a16="http://schemas.microsoft.com/office/drawing/2014/main" id="{1D710742-0648-FC4F-9316-FE972DEFC0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22" y="4484180"/>
                  <a:ext cx="125413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9" name="Rectangle 140">
                  <a:extLst>
                    <a:ext uri="{FF2B5EF4-FFF2-40B4-BE49-F238E27FC236}">
                      <a16:creationId xmlns:a16="http://schemas.microsoft.com/office/drawing/2014/main" id="{9E857F4D-DCD6-3247-A80D-FCA1063A8A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7" y="4484180"/>
                  <a:ext cx="125413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0" name="Rectangle 141">
                  <a:extLst>
                    <a:ext uri="{FF2B5EF4-FFF2-40B4-BE49-F238E27FC236}">
                      <a16:creationId xmlns:a16="http://schemas.microsoft.com/office/drawing/2014/main" id="{B986ABE1-F171-F242-9E04-7F65893948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10" y="4484180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1" name="Rectangle 142">
                  <a:extLst>
                    <a:ext uri="{FF2B5EF4-FFF2-40B4-BE49-F238E27FC236}">
                      <a16:creationId xmlns:a16="http://schemas.microsoft.com/office/drawing/2014/main" id="{AAC98FE2-CB96-D74D-8224-54AF9C2FB1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22" y="4484180"/>
                  <a:ext cx="125413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2" name="Rectangle 143">
                  <a:extLst>
                    <a:ext uri="{FF2B5EF4-FFF2-40B4-BE49-F238E27FC236}">
                      <a16:creationId xmlns:a16="http://schemas.microsoft.com/office/drawing/2014/main" id="{9F895D19-6067-B443-A615-9B446ED811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35" y="4484180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3" name="Rectangle 146">
                  <a:extLst>
                    <a:ext uri="{FF2B5EF4-FFF2-40B4-BE49-F238E27FC236}">
                      <a16:creationId xmlns:a16="http://schemas.microsoft.com/office/drawing/2014/main" id="{3BE178F8-A301-724A-8416-DA63F7C741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85" y="45953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4" name="Rectangle 147">
                  <a:extLst>
                    <a:ext uri="{FF2B5EF4-FFF2-40B4-BE49-F238E27FC236}">
                      <a16:creationId xmlns:a16="http://schemas.microsoft.com/office/drawing/2014/main" id="{D3334B42-3610-6C46-A633-58733F2548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7" y="45953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5" name="Rectangle 148">
                  <a:extLst>
                    <a:ext uri="{FF2B5EF4-FFF2-40B4-BE49-F238E27FC236}">
                      <a16:creationId xmlns:a16="http://schemas.microsoft.com/office/drawing/2014/main" id="{DAEE2ADB-6546-294A-8146-447117144C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10" y="45953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6" name="Rectangle 149">
                  <a:extLst>
                    <a:ext uri="{FF2B5EF4-FFF2-40B4-BE49-F238E27FC236}">
                      <a16:creationId xmlns:a16="http://schemas.microsoft.com/office/drawing/2014/main" id="{BA0D764A-E8EF-2845-AC99-50C43D7E32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22" y="45953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7" name="Rectangle 150">
                  <a:extLst>
                    <a:ext uri="{FF2B5EF4-FFF2-40B4-BE49-F238E27FC236}">
                      <a16:creationId xmlns:a16="http://schemas.microsoft.com/office/drawing/2014/main" id="{BC1A8C3F-9F01-554E-AFAE-C3CB9E0B82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7" y="45953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8" name="Rectangle 151">
                  <a:extLst>
                    <a:ext uri="{FF2B5EF4-FFF2-40B4-BE49-F238E27FC236}">
                      <a16:creationId xmlns:a16="http://schemas.microsoft.com/office/drawing/2014/main" id="{3B73F5AB-6AE2-694F-AF87-71CB481F7A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10" y="45953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9" name="Rectangle 152">
                  <a:extLst>
                    <a:ext uri="{FF2B5EF4-FFF2-40B4-BE49-F238E27FC236}">
                      <a16:creationId xmlns:a16="http://schemas.microsoft.com/office/drawing/2014/main" id="{3AE31057-E95B-2D45-985B-2184555CE8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22" y="45953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0" name="Rectangle 153">
                  <a:extLst>
                    <a:ext uri="{FF2B5EF4-FFF2-40B4-BE49-F238E27FC236}">
                      <a16:creationId xmlns:a16="http://schemas.microsoft.com/office/drawing/2014/main" id="{BF1E8DC2-F012-B642-8101-C171ED8905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35" y="45953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1" name="Rectangle 116">
                  <a:extLst>
                    <a:ext uri="{FF2B5EF4-FFF2-40B4-BE49-F238E27FC236}">
                      <a16:creationId xmlns:a16="http://schemas.microsoft.com/office/drawing/2014/main" id="{F43E948C-A175-264F-9372-82CA13A318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74" y="426509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2" name="Rectangle 126">
                  <a:extLst>
                    <a:ext uri="{FF2B5EF4-FFF2-40B4-BE49-F238E27FC236}">
                      <a16:creationId xmlns:a16="http://schemas.microsoft.com/office/drawing/2014/main" id="{CC78AEC0-A740-C845-ADE4-6799386F93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74" y="4374637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3" name="Rectangle 136">
                  <a:extLst>
                    <a:ext uri="{FF2B5EF4-FFF2-40B4-BE49-F238E27FC236}">
                      <a16:creationId xmlns:a16="http://schemas.microsoft.com/office/drawing/2014/main" id="{39CBD0A2-46D0-8844-8292-6E2F8D389F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74" y="4484174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4" name="Rectangle 146">
                  <a:extLst>
                    <a:ext uri="{FF2B5EF4-FFF2-40B4-BE49-F238E27FC236}">
                      <a16:creationId xmlns:a16="http://schemas.microsoft.com/office/drawing/2014/main" id="{748C93C9-5186-8247-BD8B-1FCF5DB212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74" y="459529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5" name="Rectangle 123">
                  <a:extLst>
                    <a:ext uri="{FF2B5EF4-FFF2-40B4-BE49-F238E27FC236}">
                      <a16:creationId xmlns:a16="http://schemas.microsoft.com/office/drawing/2014/main" id="{7DE2C4D3-47AB-4A46-BE2D-EF993780F1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34" y="426509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6" name="Rectangle 133">
                  <a:extLst>
                    <a:ext uri="{FF2B5EF4-FFF2-40B4-BE49-F238E27FC236}">
                      <a16:creationId xmlns:a16="http://schemas.microsoft.com/office/drawing/2014/main" id="{36A7A5CB-36D6-4F4E-AFCA-5317D6FD39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34" y="4374637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7" name="Rectangle 143">
                  <a:extLst>
                    <a:ext uri="{FF2B5EF4-FFF2-40B4-BE49-F238E27FC236}">
                      <a16:creationId xmlns:a16="http://schemas.microsoft.com/office/drawing/2014/main" id="{28B06858-F21E-C94E-BCA4-ECAFDCBBA9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34" y="4484174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8" name="Rectangle 153">
                  <a:extLst>
                    <a:ext uri="{FF2B5EF4-FFF2-40B4-BE49-F238E27FC236}">
                      <a16:creationId xmlns:a16="http://schemas.microsoft.com/office/drawing/2014/main" id="{021B846E-9E09-B64D-917E-20BAF667D0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34" y="459529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9" name="Rectangle 146">
                  <a:extLst>
                    <a:ext uri="{FF2B5EF4-FFF2-40B4-BE49-F238E27FC236}">
                      <a16:creationId xmlns:a16="http://schemas.microsoft.com/office/drawing/2014/main" id="{F17CC0D3-955D-C449-A1A1-2721B329BB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79" y="4705370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0" name="Rectangle 147">
                  <a:extLst>
                    <a:ext uri="{FF2B5EF4-FFF2-40B4-BE49-F238E27FC236}">
                      <a16:creationId xmlns:a16="http://schemas.microsoft.com/office/drawing/2014/main" id="{836BBF14-F829-8946-8AE8-083DFD490A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1" y="4705370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1" name="Rectangle 148">
                  <a:extLst>
                    <a:ext uri="{FF2B5EF4-FFF2-40B4-BE49-F238E27FC236}">
                      <a16:creationId xmlns:a16="http://schemas.microsoft.com/office/drawing/2014/main" id="{031D6582-0F6A-9B41-B0F9-E89E26706D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04" y="4705370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2" name="Rectangle 149">
                  <a:extLst>
                    <a:ext uri="{FF2B5EF4-FFF2-40B4-BE49-F238E27FC236}">
                      <a16:creationId xmlns:a16="http://schemas.microsoft.com/office/drawing/2014/main" id="{65272467-CD74-284E-BABA-4B45559427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16" y="4705370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3" name="Rectangle 150">
                  <a:extLst>
                    <a:ext uri="{FF2B5EF4-FFF2-40B4-BE49-F238E27FC236}">
                      <a16:creationId xmlns:a16="http://schemas.microsoft.com/office/drawing/2014/main" id="{58AA0A7B-205D-474B-8FB0-DF945CF7DD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1" y="4705370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4" name="Rectangle 151">
                  <a:extLst>
                    <a:ext uri="{FF2B5EF4-FFF2-40B4-BE49-F238E27FC236}">
                      <a16:creationId xmlns:a16="http://schemas.microsoft.com/office/drawing/2014/main" id="{D51D50B3-4D58-2842-B445-C23FA6D77A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04" y="4705370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5" name="Rectangle 152">
                  <a:extLst>
                    <a:ext uri="{FF2B5EF4-FFF2-40B4-BE49-F238E27FC236}">
                      <a16:creationId xmlns:a16="http://schemas.microsoft.com/office/drawing/2014/main" id="{C1B100EE-C476-1F4C-BCA1-D103A7A39D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16" y="4705370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6" name="Rectangle 153">
                  <a:extLst>
                    <a:ext uri="{FF2B5EF4-FFF2-40B4-BE49-F238E27FC236}">
                      <a16:creationId xmlns:a16="http://schemas.microsoft.com/office/drawing/2014/main" id="{94B68EE9-D248-EA4B-9247-B626018AFA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29" y="4705370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7" name="Rectangle 146">
                  <a:extLst>
                    <a:ext uri="{FF2B5EF4-FFF2-40B4-BE49-F238E27FC236}">
                      <a16:creationId xmlns:a16="http://schemas.microsoft.com/office/drawing/2014/main" id="{B69E1017-E21F-3A4C-928F-6C6B8AB3D8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68" y="4705364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8" name="Rectangle 153">
                  <a:extLst>
                    <a:ext uri="{FF2B5EF4-FFF2-40B4-BE49-F238E27FC236}">
                      <a16:creationId xmlns:a16="http://schemas.microsoft.com/office/drawing/2014/main" id="{4C5D2281-6FA6-6C40-9546-2F9AA4E18E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28" y="4705364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9" name="Rectangle 116">
                  <a:extLst>
                    <a:ext uri="{FF2B5EF4-FFF2-40B4-BE49-F238E27FC236}">
                      <a16:creationId xmlns:a16="http://schemas.microsoft.com/office/drawing/2014/main" id="{E771942E-E95B-D440-8A42-3984ABA82C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79" y="4155028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0" name="Rectangle 117">
                  <a:extLst>
                    <a:ext uri="{FF2B5EF4-FFF2-40B4-BE49-F238E27FC236}">
                      <a16:creationId xmlns:a16="http://schemas.microsoft.com/office/drawing/2014/main" id="{5B5AB11C-CE85-474D-B64D-24E9BD82FD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1" y="4155028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1" name="Rectangle 118">
                  <a:extLst>
                    <a:ext uri="{FF2B5EF4-FFF2-40B4-BE49-F238E27FC236}">
                      <a16:creationId xmlns:a16="http://schemas.microsoft.com/office/drawing/2014/main" id="{5D28FC11-12AC-AC4B-9028-A2D827C5FE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04" y="4155028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2" name="Rectangle 119">
                  <a:extLst>
                    <a:ext uri="{FF2B5EF4-FFF2-40B4-BE49-F238E27FC236}">
                      <a16:creationId xmlns:a16="http://schemas.microsoft.com/office/drawing/2014/main" id="{473AF041-119B-7F49-BCD5-D97AA39BA8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16" y="4155028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3" name="Rectangle 120">
                  <a:extLst>
                    <a:ext uri="{FF2B5EF4-FFF2-40B4-BE49-F238E27FC236}">
                      <a16:creationId xmlns:a16="http://schemas.microsoft.com/office/drawing/2014/main" id="{B13D673E-ABDA-7E48-B0CB-8CEF049ACB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1" y="4155028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4" name="Rectangle 121">
                  <a:extLst>
                    <a:ext uri="{FF2B5EF4-FFF2-40B4-BE49-F238E27FC236}">
                      <a16:creationId xmlns:a16="http://schemas.microsoft.com/office/drawing/2014/main" id="{DD4A4612-C3F1-C24C-939C-5FAEE50784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04" y="4155028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5" name="Rectangle 122">
                  <a:extLst>
                    <a:ext uri="{FF2B5EF4-FFF2-40B4-BE49-F238E27FC236}">
                      <a16:creationId xmlns:a16="http://schemas.microsoft.com/office/drawing/2014/main" id="{C878477B-C1C8-DF4A-B1EF-0C7432C575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16" y="4155028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6" name="Rectangle 123">
                  <a:extLst>
                    <a:ext uri="{FF2B5EF4-FFF2-40B4-BE49-F238E27FC236}">
                      <a16:creationId xmlns:a16="http://schemas.microsoft.com/office/drawing/2014/main" id="{08629518-7255-5B44-BBF7-87C00E486A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29" y="4155028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7" name="Rectangle 116">
                  <a:extLst>
                    <a:ext uri="{FF2B5EF4-FFF2-40B4-BE49-F238E27FC236}">
                      <a16:creationId xmlns:a16="http://schemas.microsoft.com/office/drawing/2014/main" id="{0A2EABB1-1B9C-5140-BCFC-9F61426A66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68" y="4155022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8" name="Rectangle 123">
                  <a:extLst>
                    <a:ext uri="{FF2B5EF4-FFF2-40B4-BE49-F238E27FC236}">
                      <a16:creationId xmlns:a16="http://schemas.microsoft.com/office/drawing/2014/main" id="{EAA8B454-8A4C-B341-9E75-7F3E63B540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28" y="4155022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559" name="Group 1611">
                  <a:extLst>
                    <a:ext uri="{FF2B5EF4-FFF2-40B4-BE49-F238E27FC236}">
                      <a16:creationId xmlns:a16="http://schemas.microsoft.com/office/drawing/2014/main" id="{81C51210-900A-974B-8166-31EA3A4EABE4}"/>
                    </a:ext>
                  </a:extLst>
                </p:cNvPr>
                <p:cNvGrpSpPr/>
                <p:nvPr/>
              </p:nvGrpSpPr>
              <p:grpSpPr>
                <a:xfrm>
                  <a:off x="3423962" y="4044945"/>
                  <a:ext cx="1262072" cy="109544"/>
                  <a:chOff x="3423962" y="4044945"/>
                  <a:chExt cx="1262072" cy="109544"/>
                </a:xfrm>
                <a:solidFill>
                  <a:srgbClr val="FFFF00"/>
                </a:solidFill>
              </p:grpSpPr>
              <p:sp>
                <p:nvSpPr>
                  <p:cNvPr id="586" name="Rectangle 116">
                    <a:extLst>
                      <a:ext uri="{FF2B5EF4-FFF2-40B4-BE49-F238E27FC236}">
                        <a16:creationId xmlns:a16="http://schemas.microsoft.com/office/drawing/2014/main" id="{196A27EF-6FC2-B543-9595-D69E71880E7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50973" y="4044951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7" name="Rectangle 117">
                    <a:extLst>
                      <a:ext uri="{FF2B5EF4-FFF2-40B4-BE49-F238E27FC236}">
                        <a16:creationId xmlns:a16="http://schemas.microsoft.com/office/drawing/2014/main" id="{507E81C3-68B2-CD4B-AB1C-BE6EE34FE6E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76385" y="4044951"/>
                    <a:ext cx="125413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8" name="Rectangle 118">
                    <a:extLst>
                      <a:ext uri="{FF2B5EF4-FFF2-40B4-BE49-F238E27FC236}">
                        <a16:creationId xmlns:a16="http://schemas.microsoft.com/office/drawing/2014/main" id="{7C99AB35-EFB4-5E4E-9B17-CD0DFAEEDA2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01798" y="4044951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89" name="Rectangle 119">
                    <a:extLst>
                      <a:ext uri="{FF2B5EF4-FFF2-40B4-BE49-F238E27FC236}">
                        <a16:creationId xmlns:a16="http://schemas.microsoft.com/office/drawing/2014/main" id="{20B42FC8-B850-1E46-81EE-9EF4123FB13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27210" y="4044951"/>
                    <a:ext cx="125413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0" name="Rectangle 120">
                    <a:extLst>
                      <a:ext uri="{FF2B5EF4-FFF2-40B4-BE49-F238E27FC236}">
                        <a16:creationId xmlns:a16="http://schemas.microsoft.com/office/drawing/2014/main" id="{27B5641E-4C92-5E45-BE91-2761CCFAFFC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57385" y="4044951"/>
                    <a:ext cx="125413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1" name="Rectangle 121">
                    <a:extLst>
                      <a:ext uri="{FF2B5EF4-FFF2-40B4-BE49-F238E27FC236}">
                        <a16:creationId xmlns:a16="http://schemas.microsoft.com/office/drawing/2014/main" id="{4B206D5D-B312-BB4E-942D-73D6925C4B8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82798" y="4044951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2" name="Rectangle 122">
                    <a:extLst>
                      <a:ext uri="{FF2B5EF4-FFF2-40B4-BE49-F238E27FC236}">
                        <a16:creationId xmlns:a16="http://schemas.microsoft.com/office/drawing/2014/main" id="{8D0DB597-0CAE-5F4D-8D7D-E7198C2D098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08210" y="4044951"/>
                    <a:ext cx="125413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3" name="Rectangle 123">
                    <a:extLst>
                      <a:ext uri="{FF2B5EF4-FFF2-40B4-BE49-F238E27FC236}">
                        <a16:creationId xmlns:a16="http://schemas.microsoft.com/office/drawing/2014/main" id="{BF468E7D-C3A1-F84A-B3F3-C118CE14BEE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33623" y="4044951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4" name="Rectangle 116">
                    <a:extLst>
                      <a:ext uri="{FF2B5EF4-FFF2-40B4-BE49-F238E27FC236}">
                        <a16:creationId xmlns:a16="http://schemas.microsoft.com/office/drawing/2014/main" id="{142D272E-B4D1-4549-83C7-0A57237A66A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23962" y="4044945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95" name="Rectangle 123">
                    <a:extLst>
                      <a:ext uri="{FF2B5EF4-FFF2-40B4-BE49-F238E27FC236}">
                        <a16:creationId xmlns:a16="http://schemas.microsoft.com/office/drawing/2014/main" id="{C1003F33-22D3-8941-8B18-817FDC6A588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60622" y="4044945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560" name="Rectangle 146">
                  <a:extLst>
                    <a:ext uri="{FF2B5EF4-FFF2-40B4-BE49-F238E27FC236}">
                      <a16:creationId xmlns:a16="http://schemas.microsoft.com/office/drawing/2014/main" id="{078D72B7-AE2E-7744-9AEF-27D3E5EA2D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73" y="4815435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1" name="Rectangle 147">
                  <a:extLst>
                    <a:ext uri="{FF2B5EF4-FFF2-40B4-BE49-F238E27FC236}">
                      <a16:creationId xmlns:a16="http://schemas.microsoft.com/office/drawing/2014/main" id="{50ED3B4E-11A0-B548-9D69-91BE9690BA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85" y="4815435"/>
                  <a:ext cx="125413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2" name="Rectangle 148">
                  <a:extLst>
                    <a:ext uri="{FF2B5EF4-FFF2-40B4-BE49-F238E27FC236}">
                      <a16:creationId xmlns:a16="http://schemas.microsoft.com/office/drawing/2014/main" id="{8F676E54-CBE5-D547-9981-B0BC09901E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798" y="4815435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3" name="Rectangle 149">
                  <a:extLst>
                    <a:ext uri="{FF2B5EF4-FFF2-40B4-BE49-F238E27FC236}">
                      <a16:creationId xmlns:a16="http://schemas.microsoft.com/office/drawing/2014/main" id="{2251D13D-8C2B-1740-A189-E3E2D0CD5A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10" y="4815435"/>
                  <a:ext cx="125413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4" name="Rectangle 150">
                  <a:extLst>
                    <a:ext uri="{FF2B5EF4-FFF2-40B4-BE49-F238E27FC236}">
                      <a16:creationId xmlns:a16="http://schemas.microsoft.com/office/drawing/2014/main" id="{89C2E4BA-0B61-C64D-8113-5745C82A51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85" y="4815435"/>
                  <a:ext cx="125413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5" name="Rectangle 151">
                  <a:extLst>
                    <a:ext uri="{FF2B5EF4-FFF2-40B4-BE49-F238E27FC236}">
                      <a16:creationId xmlns:a16="http://schemas.microsoft.com/office/drawing/2014/main" id="{D9CA2034-6BC6-0D42-979D-7AB50F6CE1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798" y="4815435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6" name="Rectangle 152">
                  <a:extLst>
                    <a:ext uri="{FF2B5EF4-FFF2-40B4-BE49-F238E27FC236}">
                      <a16:creationId xmlns:a16="http://schemas.microsoft.com/office/drawing/2014/main" id="{E2954490-FCF3-8448-A14C-2F6074D740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10" y="4815435"/>
                  <a:ext cx="125413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7" name="Rectangle 153">
                  <a:extLst>
                    <a:ext uri="{FF2B5EF4-FFF2-40B4-BE49-F238E27FC236}">
                      <a16:creationId xmlns:a16="http://schemas.microsoft.com/office/drawing/2014/main" id="{95BBAD34-C25F-1245-A623-02278255D5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23" y="4815435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8" name="Rectangle 146">
                  <a:extLst>
                    <a:ext uri="{FF2B5EF4-FFF2-40B4-BE49-F238E27FC236}">
                      <a16:creationId xmlns:a16="http://schemas.microsoft.com/office/drawing/2014/main" id="{6E983D30-2DC5-3C40-8660-DFB28CA4DD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62" y="4815429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9" name="Rectangle 153">
                  <a:extLst>
                    <a:ext uri="{FF2B5EF4-FFF2-40B4-BE49-F238E27FC236}">
                      <a16:creationId xmlns:a16="http://schemas.microsoft.com/office/drawing/2014/main" id="{DA31BE05-4C1E-9345-A44F-D84E053BA2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22" y="4815429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0" name="Rectangle 123">
                  <a:extLst>
                    <a:ext uri="{FF2B5EF4-FFF2-40B4-BE49-F238E27FC236}">
                      <a16:creationId xmlns:a16="http://schemas.microsoft.com/office/drawing/2014/main" id="{2C79B817-F5E4-E64F-AF22-9712F06C40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33" y="4265093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1" name="Rectangle 133">
                  <a:extLst>
                    <a:ext uri="{FF2B5EF4-FFF2-40B4-BE49-F238E27FC236}">
                      <a16:creationId xmlns:a16="http://schemas.microsoft.com/office/drawing/2014/main" id="{BE30B1E9-D1D3-674B-AC91-6C22C0C15F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33" y="4374631"/>
                  <a:ext cx="125412" cy="10953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2" name="Rectangle 143">
                  <a:extLst>
                    <a:ext uri="{FF2B5EF4-FFF2-40B4-BE49-F238E27FC236}">
                      <a16:creationId xmlns:a16="http://schemas.microsoft.com/office/drawing/2014/main" id="{9FD5FE34-6B20-804F-A082-EFA6D4EDF9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33" y="4484168"/>
                  <a:ext cx="125412" cy="111125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3" name="Rectangle 153">
                  <a:extLst>
                    <a:ext uri="{FF2B5EF4-FFF2-40B4-BE49-F238E27FC236}">
                      <a16:creationId xmlns:a16="http://schemas.microsoft.com/office/drawing/2014/main" id="{66963169-4496-C544-9991-B1B319C91A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33" y="4595293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4" name="Rectangle 153">
                  <a:extLst>
                    <a:ext uri="{FF2B5EF4-FFF2-40B4-BE49-F238E27FC236}">
                      <a16:creationId xmlns:a16="http://schemas.microsoft.com/office/drawing/2014/main" id="{038F1C44-A854-7447-8ADF-D394E3043D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27" y="4705358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5" name="Rectangle 123">
                  <a:extLst>
                    <a:ext uri="{FF2B5EF4-FFF2-40B4-BE49-F238E27FC236}">
                      <a16:creationId xmlns:a16="http://schemas.microsoft.com/office/drawing/2014/main" id="{6C081A60-BE3B-3644-8F6A-8DAB749308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27" y="4155016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6" name="Rectangle 123">
                  <a:extLst>
                    <a:ext uri="{FF2B5EF4-FFF2-40B4-BE49-F238E27FC236}">
                      <a16:creationId xmlns:a16="http://schemas.microsoft.com/office/drawing/2014/main" id="{ECB0A8E3-E0E7-2647-A2A9-04F8F13E3F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21" y="404493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7" name="Rectangle 153">
                  <a:extLst>
                    <a:ext uri="{FF2B5EF4-FFF2-40B4-BE49-F238E27FC236}">
                      <a16:creationId xmlns:a16="http://schemas.microsoft.com/office/drawing/2014/main" id="{12E87ABA-ABAF-B641-A2D0-899A428A71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21" y="4815423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8" name="Rectangle 116">
                  <a:extLst>
                    <a:ext uri="{FF2B5EF4-FFF2-40B4-BE49-F238E27FC236}">
                      <a16:creationId xmlns:a16="http://schemas.microsoft.com/office/drawing/2014/main" id="{270CB8DE-D98E-0D40-AE0B-B8E5494CE5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63" y="4265093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9" name="Rectangle 126">
                  <a:extLst>
                    <a:ext uri="{FF2B5EF4-FFF2-40B4-BE49-F238E27FC236}">
                      <a16:creationId xmlns:a16="http://schemas.microsoft.com/office/drawing/2014/main" id="{2504C19D-8AFE-014E-BC4A-2A01576A5C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63" y="4374631"/>
                  <a:ext cx="125412" cy="10953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0" name="Rectangle 136">
                  <a:extLst>
                    <a:ext uri="{FF2B5EF4-FFF2-40B4-BE49-F238E27FC236}">
                      <a16:creationId xmlns:a16="http://schemas.microsoft.com/office/drawing/2014/main" id="{C9DF71E3-122D-3246-90B3-4C0C2152BB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63" y="4484168"/>
                  <a:ext cx="125412" cy="111125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1" name="Rectangle 146">
                  <a:extLst>
                    <a:ext uri="{FF2B5EF4-FFF2-40B4-BE49-F238E27FC236}">
                      <a16:creationId xmlns:a16="http://schemas.microsoft.com/office/drawing/2014/main" id="{EF9949CB-73DA-5B48-ADC0-4344C98358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63" y="4595293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2" name="Rectangle 146">
                  <a:extLst>
                    <a:ext uri="{FF2B5EF4-FFF2-40B4-BE49-F238E27FC236}">
                      <a16:creationId xmlns:a16="http://schemas.microsoft.com/office/drawing/2014/main" id="{A227EEE4-AE7B-484F-8328-B412DE2A49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57" y="4705358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3" name="Rectangle 116">
                  <a:extLst>
                    <a:ext uri="{FF2B5EF4-FFF2-40B4-BE49-F238E27FC236}">
                      <a16:creationId xmlns:a16="http://schemas.microsoft.com/office/drawing/2014/main" id="{9AA0FC95-E65D-5147-9E5B-CC9B99EC5E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57" y="4155016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4" name="Rectangle 116">
                  <a:extLst>
                    <a:ext uri="{FF2B5EF4-FFF2-40B4-BE49-F238E27FC236}">
                      <a16:creationId xmlns:a16="http://schemas.microsoft.com/office/drawing/2014/main" id="{01269D57-6C8B-EA47-BCAC-526FC5A88C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51" y="404493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5" name="Rectangle 146">
                  <a:extLst>
                    <a:ext uri="{FF2B5EF4-FFF2-40B4-BE49-F238E27FC236}">
                      <a16:creationId xmlns:a16="http://schemas.microsoft.com/office/drawing/2014/main" id="{6E358277-ED1F-0342-9688-99562987AF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51" y="4815423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03" name="Group 990">
                <a:extLst>
                  <a:ext uri="{FF2B5EF4-FFF2-40B4-BE49-F238E27FC236}">
                    <a16:creationId xmlns:a16="http://schemas.microsoft.com/office/drawing/2014/main" id="{9D7A45EF-A10A-8D44-B14D-0A45890F164B}"/>
                  </a:ext>
                </a:extLst>
              </p:cNvPr>
              <p:cNvGrpSpPr/>
              <p:nvPr/>
            </p:nvGrpSpPr>
            <p:grpSpPr>
              <a:xfrm>
                <a:off x="3386221" y="5838152"/>
                <a:ext cx="1516094" cy="880034"/>
                <a:chOff x="3296951" y="4044939"/>
                <a:chExt cx="1516094" cy="880034"/>
              </a:xfrm>
            </p:grpSpPr>
            <p:sp>
              <p:nvSpPr>
                <p:cNvPr id="402" name="Rectangle 116">
                  <a:extLst>
                    <a:ext uri="{FF2B5EF4-FFF2-40B4-BE49-F238E27FC236}">
                      <a16:creationId xmlns:a16="http://schemas.microsoft.com/office/drawing/2014/main" id="{27F46B18-18E0-9A43-88D0-DD380E4778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85" y="42651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3" name="Rectangle 117">
                  <a:extLst>
                    <a:ext uri="{FF2B5EF4-FFF2-40B4-BE49-F238E27FC236}">
                      <a16:creationId xmlns:a16="http://schemas.microsoft.com/office/drawing/2014/main" id="{210D4996-B9C1-C84D-A6D1-F610B40750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7" y="42651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4" name="Rectangle 118">
                  <a:extLst>
                    <a:ext uri="{FF2B5EF4-FFF2-40B4-BE49-F238E27FC236}">
                      <a16:creationId xmlns:a16="http://schemas.microsoft.com/office/drawing/2014/main" id="{16611A37-9CDE-374E-A630-83B7A7FAB7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10" y="42651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5" name="Rectangle 119">
                  <a:extLst>
                    <a:ext uri="{FF2B5EF4-FFF2-40B4-BE49-F238E27FC236}">
                      <a16:creationId xmlns:a16="http://schemas.microsoft.com/office/drawing/2014/main" id="{3C6F2912-E2A8-534D-9EF4-7CC839985E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22" y="42651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6" name="Rectangle 120">
                  <a:extLst>
                    <a:ext uri="{FF2B5EF4-FFF2-40B4-BE49-F238E27FC236}">
                      <a16:creationId xmlns:a16="http://schemas.microsoft.com/office/drawing/2014/main" id="{AAAB6868-7FDA-E441-9CF6-11672AAD12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7" y="42651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7" name="Rectangle 121">
                  <a:extLst>
                    <a:ext uri="{FF2B5EF4-FFF2-40B4-BE49-F238E27FC236}">
                      <a16:creationId xmlns:a16="http://schemas.microsoft.com/office/drawing/2014/main" id="{1A2E0AD3-82AD-F74F-A453-B95198A55A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10" y="42651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8" name="Rectangle 122">
                  <a:extLst>
                    <a:ext uri="{FF2B5EF4-FFF2-40B4-BE49-F238E27FC236}">
                      <a16:creationId xmlns:a16="http://schemas.microsoft.com/office/drawing/2014/main" id="{23E83325-EBD2-964A-BF67-D48BEF6056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22" y="42651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9" name="Rectangle 123">
                  <a:extLst>
                    <a:ext uri="{FF2B5EF4-FFF2-40B4-BE49-F238E27FC236}">
                      <a16:creationId xmlns:a16="http://schemas.microsoft.com/office/drawing/2014/main" id="{D946555E-43A9-CE4B-8EB5-E26DA09199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35" y="42651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" name="Rectangle 126">
                  <a:extLst>
                    <a:ext uri="{FF2B5EF4-FFF2-40B4-BE49-F238E27FC236}">
                      <a16:creationId xmlns:a16="http://schemas.microsoft.com/office/drawing/2014/main" id="{B7BEAC7F-2347-DF49-9DAF-85F1AFA9B8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85" y="4374643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1" name="Rectangle 127">
                  <a:extLst>
                    <a:ext uri="{FF2B5EF4-FFF2-40B4-BE49-F238E27FC236}">
                      <a16:creationId xmlns:a16="http://schemas.microsoft.com/office/drawing/2014/main" id="{32F85CE4-1274-2646-BE47-1B4B90263D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7" y="4374643"/>
                  <a:ext cx="125413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2" name="Rectangle 128">
                  <a:extLst>
                    <a:ext uri="{FF2B5EF4-FFF2-40B4-BE49-F238E27FC236}">
                      <a16:creationId xmlns:a16="http://schemas.microsoft.com/office/drawing/2014/main" id="{13A9D214-887B-6F46-BD62-9298142D56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10" y="4374643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3" name="Rectangle 129">
                  <a:extLst>
                    <a:ext uri="{FF2B5EF4-FFF2-40B4-BE49-F238E27FC236}">
                      <a16:creationId xmlns:a16="http://schemas.microsoft.com/office/drawing/2014/main" id="{EBB909D6-D856-994B-8D43-C97B4B9564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22" y="4374643"/>
                  <a:ext cx="125413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4" name="Rectangle 130">
                  <a:extLst>
                    <a:ext uri="{FF2B5EF4-FFF2-40B4-BE49-F238E27FC236}">
                      <a16:creationId xmlns:a16="http://schemas.microsoft.com/office/drawing/2014/main" id="{BBE229CA-0FA0-B346-877A-FC42434BB7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7" y="4374643"/>
                  <a:ext cx="125413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5" name="Rectangle 131">
                  <a:extLst>
                    <a:ext uri="{FF2B5EF4-FFF2-40B4-BE49-F238E27FC236}">
                      <a16:creationId xmlns:a16="http://schemas.microsoft.com/office/drawing/2014/main" id="{E673A9E6-C1B0-CB49-853A-1BC1862A74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10" y="4374643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6" name="Rectangle 132">
                  <a:extLst>
                    <a:ext uri="{FF2B5EF4-FFF2-40B4-BE49-F238E27FC236}">
                      <a16:creationId xmlns:a16="http://schemas.microsoft.com/office/drawing/2014/main" id="{FBED99CB-39E6-2A42-A0ED-757502436A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22" y="4374643"/>
                  <a:ext cx="125413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7" name="Rectangle 133">
                  <a:extLst>
                    <a:ext uri="{FF2B5EF4-FFF2-40B4-BE49-F238E27FC236}">
                      <a16:creationId xmlns:a16="http://schemas.microsoft.com/office/drawing/2014/main" id="{0A96DFA7-5DA4-E842-81ED-52F4DB3F2E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35" y="4374643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8" name="Rectangle 136">
                  <a:extLst>
                    <a:ext uri="{FF2B5EF4-FFF2-40B4-BE49-F238E27FC236}">
                      <a16:creationId xmlns:a16="http://schemas.microsoft.com/office/drawing/2014/main" id="{1CA03D5C-D453-624F-B08C-4FD86BED60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85" y="4484180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9" name="Rectangle 137">
                  <a:extLst>
                    <a:ext uri="{FF2B5EF4-FFF2-40B4-BE49-F238E27FC236}">
                      <a16:creationId xmlns:a16="http://schemas.microsoft.com/office/drawing/2014/main" id="{66B9B293-D73E-6341-B129-170F11F933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7" y="4484180"/>
                  <a:ext cx="125413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0" name="Rectangle 138">
                  <a:extLst>
                    <a:ext uri="{FF2B5EF4-FFF2-40B4-BE49-F238E27FC236}">
                      <a16:creationId xmlns:a16="http://schemas.microsoft.com/office/drawing/2014/main" id="{A5E0F564-DF69-4240-B156-3079C04D31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10" y="4484180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1" name="Rectangle 139">
                  <a:extLst>
                    <a:ext uri="{FF2B5EF4-FFF2-40B4-BE49-F238E27FC236}">
                      <a16:creationId xmlns:a16="http://schemas.microsoft.com/office/drawing/2014/main" id="{8CB07B8F-15A9-BD45-8306-1B34C6129A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22" y="4484180"/>
                  <a:ext cx="125413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2" name="Rectangle 140">
                  <a:extLst>
                    <a:ext uri="{FF2B5EF4-FFF2-40B4-BE49-F238E27FC236}">
                      <a16:creationId xmlns:a16="http://schemas.microsoft.com/office/drawing/2014/main" id="{D7C3F8A2-4504-F94E-ADC9-BEB776D3E2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7" y="4484180"/>
                  <a:ext cx="125413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3" name="Rectangle 141">
                  <a:extLst>
                    <a:ext uri="{FF2B5EF4-FFF2-40B4-BE49-F238E27FC236}">
                      <a16:creationId xmlns:a16="http://schemas.microsoft.com/office/drawing/2014/main" id="{AB43C3B4-1FFB-DB45-A364-C58E66939E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10" y="4484180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4" name="Rectangle 142">
                  <a:extLst>
                    <a:ext uri="{FF2B5EF4-FFF2-40B4-BE49-F238E27FC236}">
                      <a16:creationId xmlns:a16="http://schemas.microsoft.com/office/drawing/2014/main" id="{C53CFC14-526A-7445-960E-78990F1B66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22" y="4484180"/>
                  <a:ext cx="125413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5" name="Rectangle 143">
                  <a:extLst>
                    <a:ext uri="{FF2B5EF4-FFF2-40B4-BE49-F238E27FC236}">
                      <a16:creationId xmlns:a16="http://schemas.microsoft.com/office/drawing/2014/main" id="{E0A0788E-E295-3A4D-B542-C0BDE4800C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35" y="4484180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6" name="Rectangle 146">
                  <a:extLst>
                    <a:ext uri="{FF2B5EF4-FFF2-40B4-BE49-F238E27FC236}">
                      <a16:creationId xmlns:a16="http://schemas.microsoft.com/office/drawing/2014/main" id="{30CE1F0A-A7AC-AD45-ACCB-AEBF0CF12E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85" y="45953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7" name="Rectangle 147">
                  <a:extLst>
                    <a:ext uri="{FF2B5EF4-FFF2-40B4-BE49-F238E27FC236}">
                      <a16:creationId xmlns:a16="http://schemas.microsoft.com/office/drawing/2014/main" id="{F99B85B8-7ED6-E645-8A6F-FC3131BEDD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7" y="45953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8" name="Rectangle 148">
                  <a:extLst>
                    <a:ext uri="{FF2B5EF4-FFF2-40B4-BE49-F238E27FC236}">
                      <a16:creationId xmlns:a16="http://schemas.microsoft.com/office/drawing/2014/main" id="{E36CF000-DEAF-C043-BC0C-14DDAC8CB7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10" y="45953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9" name="Rectangle 149">
                  <a:extLst>
                    <a:ext uri="{FF2B5EF4-FFF2-40B4-BE49-F238E27FC236}">
                      <a16:creationId xmlns:a16="http://schemas.microsoft.com/office/drawing/2014/main" id="{82555FB6-969B-8C47-A447-7D504D76F5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22" y="45953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0" name="Rectangle 150">
                  <a:extLst>
                    <a:ext uri="{FF2B5EF4-FFF2-40B4-BE49-F238E27FC236}">
                      <a16:creationId xmlns:a16="http://schemas.microsoft.com/office/drawing/2014/main" id="{A2C4B7FF-C1CD-BF45-A9C0-DFB8638603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7" y="45953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1" name="Rectangle 151">
                  <a:extLst>
                    <a:ext uri="{FF2B5EF4-FFF2-40B4-BE49-F238E27FC236}">
                      <a16:creationId xmlns:a16="http://schemas.microsoft.com/office/drawing/2014/main" id="{6E67380F-31C1-774B-B666-969EA51931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10" y="45953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2" name="Rectangle 152">
                  <a:extLst>
                    <a:ext uri="{FF2B5EF4-FFF2-40B4-BE49-F238E27FC236}">
                      <a16:creationId xmlns:a16="http://schemas.microsoft.com/office/drawing/2014/main" id="{B1F2D3D8-EE5E-9F41-A32E-16B0A61E64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22" y="45953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3" name="Rectangle 153">
                  <a:extLst>
                    <a:ext uri="{FF2B5EF4-FFF2-40B4-BE49-F238E27FC236}">
                      <a16:creationId xmlns:a16="http://schemas.microsoft.com/office/drawing/2014/main" id="{00C375C2-0F37-1F47-909E-7886F9E554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35" y="45953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4" name="Rectangle 116">
                  <a:extLst>
                    <a:ext uri="{FF2B5EF4-FFF2-40B4-BE49-F238E27FC236}">
                      <a16:creationId xmlns:a16="http://schemas.microsoft.com/office/drawing/2014/main" id="{BCAC78EF-4C16-A74D-9FF9-C65636657D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74" y="426509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5" name="Rectangle 126">
                  <a:extLst>
                    <a:ext uri="{FF2B5EF4-FFF2-40B4-BE49-F238E27FC236}">
                      <a16:creationId xmlns:a16="http://schemas.microsoft.com/office/drawing/2014/main" id="{4ED28733-6D03-4D44-AD8F-2AC4718262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74" y="4374637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6" name="Rectangle 136">
                  <a:extLst>
                    <a:ext uri="{FF2B5EF4-FFF2-40B4-BE49-F238E27FC236}">
                      <a16:creationId xmlns:a16="http://schemas.microsoft.com/office/drawing/2014/main" id="{492F5E2B-1055-8349-B355-C38AF1B9CE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74" y="4484174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7" name="Rectangle 146">
                  <a:extLst>
                    <a:ext uri="{FF2B5EF4-FFF2-40B4-BE49-F238E27FC236}">
                      <a16:creationId xmlns:a16="http://schemas.microsoft.com/office/drawing/2014/main" id="{998D7CD1-FECA-344B-A39F-8309BC7EAD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74" y="459529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8" name="Rectangle 123">
                  <a:extLst>
                    <a:ext uri="{FF2B5EF4-FFF2-40B4-BE49-F238E27FC236}">
                      <a16:creationId xmlns:a16="http://schemas.microsoft.com/office/drawing/2014/main" id="{E7A9BD5F-6D7F-BF48-9DB3-53EEB3E9CB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34" y="426509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9" name="Rectangle 133">
                  <a:extLst>
                    <a:ext uri="{FF2B5EF4-FFF2-40B4-BE49-F238E27FC236}">
                      <a16:creationId xmlns:a16="http://schemas.microsoft.com/office/drawing/2014/main" id="{87F8F1C3-509A-9248-8A25-853EED471A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34" y="4374637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0" name="Rectangle 143">
                  <a:extLst>
                    <a:ext uri="{FF2B5EF4-FFF2-40B4-BE49-F238E27FC236}">
                      <a16:creationId xmlns:a16="http://schemas.microsoft.com/office/drawing/2014/main" id="{FFBE93E7-DB58-0C42-99B0-A4B8E25BA4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34" y="4484174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1" name="Rectangle 153">
                  <a:extLst>
                    <a:ext uri="{FF2B5EF4-FFF2-40B4-BE49-F238E27FC236}">
                      <a16:creationId xmlns:a16="http://schemas.microsoft.com/office/drawing/2014/main" id="{F8537002-1915-D847-ADAD-76A56EEC25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34" y="459529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2" name="Rectangle 146">
                  <a:extLst>
                    <a:ext uri="{FF2B5EF4-FFF2-40B4-BE49-F238E27FC236}">
                      <a16:creationId xmlns:a16="http://schemas.microsoft.com/office/drawing/2014/main" id="{52B0677A-0B38-4F44-822E-61FCAD2457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79" y="4705370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3" name="Rectangle 147">
                  <a:extLst>
                    <a:ext uri="{FF2B5EF4-FFF2-40B4-BE49-F238E27FC236}">
                      <a16:creationId xmlns:a16="http://schemas.microsoft.com/office/drawing/2014/main" id="{37A1F3EF-DB10-0942-8D34-4AE50A52C9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1" y="4705370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4" name="Rectangle 148">
                  <a:extLst>
                    <a:ext uri="{FF2B5EF4-FFF2-40B4-BE49-F238E27FC236}">
                      <a16:creationId xmlns:a16="http://schemas.microsoft.com/office/drawing/2014/main" id="{23E07D9A-E85C-9441-B0F1-92DC3C8ED6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04" y="4705370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5" name="Rectangle 149">
                  <a:extLst>
                    <a:ext uri="{FF2B5EF4-FFF2-40B4-BE49-F238E27FC236}">
                      <a16:creationId xmlns:a16="http://schemas.microsoft.com/office/drawing/2014/main" id="{F5530036-9F4D-B746-9D03-13A0A3ED90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16" y="4705370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6" name="Rectangle 150">
                  <a:extLst>
                    <a:ext uri="{FF2B5EF4-FFF2-40B4-BE49-F238E27FC236}">
                      <a16:creationId xmlns:a16="http://schemas.microsoft.com/office/drawing/2014/main" id="{74E2E8AF-CCEE-A84A-8F32-7781E1D4BF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1" y="4705370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7" name="Rectangle 151">
                  <a:extLst>
                    <a:ext uri="{FF2B5EF4-FFF2-40B4-BE49-F238E27FC236}">
                      <a16:creationId xmlns:a16="http://schemas.microsoft.com/office/drawing/2014/main" id="{E88BA44A-7F4A-954D-B3B9-E64EC9894E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04" y="4705370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8" name="Rectangle 152">
                  <a:extLst>
                    <a:ext uri="{FF2B5EF4-FFF2-40B4-BE49-F238E27FC236}">
                      <a16:creationId xmlns:a16="http://schemas.microsoft.com/office/drawing/2014/main" id="{3DC011E1-505E-3B48-AA88-A59DAB72C7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16" y="4705370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9" name="Rectangle 153">
                  <a:extLst>
                    <a:ext uri="{FF2B5EF4-FFF2-40B4-BE49-F238E27FC236}">
                      <a16:creationId xmlns:a16="http://schemas.microsoft.com/office/drawing/2014/main" id="{DFBCACA9-3042-1A4B-9F56-772F6F16AA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29" y="4705370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0" name="Rectangle 146">
                  <a:extLst>
                    <a:ext uri="{FF2B5EF4-FFF2-40B4-BE49-F238E27FC236}">
                      <a16:creationId xmlns:a16="http://schemas.microsoft.com/office/drawing/2014/main" id="{8FB971EE-BD10-7148-8098-23410F59AA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68" y="4705364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1" name="Rectangle 153">
                  <a:extLst>
                    <a:ext uri="{FF2B5EF4-FFF2-40B4-BE49-F238E27FC236}">
                      <a16:creationId xmlns:a16="http://schemas.microsoft.com/office/drawing/2014/main" id="{277CB04C-EDCE-D941-B039-97876BD371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28" y="4705364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2" name="Rectangle 116">
                  <a:extLst>
                    <a:ext uri="{FF2B5EF4-FFF2-40B4-BE49-F238E27FC236}">
                      <a16:creationId xmlns:a16="http://schemas.microsoft.com/office/drawing/2014/main" id="{1D41F9EE-4B6B-8645-A9BF-2FFD938CCF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79" y="4155028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3" name="Rectangle 117">
                  <a:extLst>
                    <a:ext uri="{FF2B5EF4-FFF2-40B4-BE49-F238E27FC236}">
                      <a16:creationId xmlns:a16="http://schemas.microsoft.com/office/drawing/2014/main" id="{27E745BB-7BBC-E348-B7DD-68A98D87FB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1" y="4155028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4" name="Rectangle 118">
                  <a:extLst>
                    <a:ext uri="{FF2B5EF4-FFF2-40B4-BE49-F238E27FC236}">
                      <a16:creationId xmlns:a16="http://schemas.microsoft.com/office/drawing/2014/main" id="{EC09921B-D272-E248-BD99-4C5BBDEE62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04" y="4155028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5" name="Rectangle 119">
                  <a:extLst>
                    <a:ext uri="{FF2B5EF4-FFF2-40B4-BE49-F238E27FC236}">
                      <a16:creationId xmlns:a16="http://schemas.microsoft.com/office/drawing/2014/main" id="{250CEC27-0835-6C47-A816-51E21C3544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16" y="4155028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6" name="Rectangle 120">
                  <a:extLst>
                    <a:ext uri="{FF2B5EF4-FFF2-40B4-BE49-F238E27FC236}">
                      <a16:creationId xmlns:a16="http://schemas.microsoft.com/office/drawing/2014/main" id="{C92FCAD2-F9C1-D64F-B3C3-9D4284D154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1" y="4155028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7" name="Rectangle 121">
                  <a:extLst>
                    <a:ext uri="{FF2B5EF4-FFF2-40B4-BE49-F238E27FC236}">
                      <a16:creationId xmlns:a16="http://schemas.microsoft.com/office/drawing/2014/main" id="{4AEDBC4E-59BC-A744-B3A0-DBE734736B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04" y="4155028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8" name="Rectangle 122">
                  <a:extLst>
                    <a:ext uri="{FF2B5EF4-FFF2-40B4-BE49-F238E27FC236}">
                      <a16:creationId xmlns:a16="http://schemas.microsoft.com/office/drawing/2014/main" id="{CB01B6DF-585C-C44C-82C3-0D2035AA28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16" y="4155028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9" name="Rectangle 123">
                  <a:extLst>
                    <a:ext uri="{FF2B5EF4-FFF2-40B4-BE49-F238E27FC236}">
                      <a16:creationId xmlns:a16="http://schemas.microsoft.com/office/drawing/2014/main" id="{C968E884-3D37-F043-B5B8-89CC96464E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29" y="4155028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0" name="Rectangle 116">
                  <a:extLst>
                    <a:ext uri="{FF2B5EF4-FFF2-40B4-BE49-F238E27FC236}">
                      <a16:creationId xmlns:a16="http://schemas.microsoft.com/office/drawing/2014/main" id="{B2956AE8-CE56-3044-92CB-8DB114875F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68" y="4155022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" name="Rectangle 123">
                  <a:extLst>
                    <a:ext uri="{FF2B5EF4-FFF2-40B4-BE49-F238E27FC236}">
                      <a16:creationId xmlns:a16="http://schemas.microsoft.com/office/drawing/2014/main" id="{FEFBDB6D-A5DE-2D4B-BC75-626EE66609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28" y="4155022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462" name="Group 1149">
                  <a:extLst>
                    <a:ext uri="{FF2B5EF4-FFF2-40B4-BE49-F238E27FC236}">
                      <a16:creationId xmlns:a16="http://schemas.microsoft.com/office/drawing/2014/main" id="{6D691989-3E18-FE40-827E-57218E386FAC}"/>
                    </a:ext>
                  </a:extLst>
                </p:cNvPr>
                <p:cNvGrpSpPr/>
                <p:nvPr/>
              </p:nvGrpSpPr>
              <p:grpSpPr>
                <a:xfrm>
                  <a:off x="3423962" y="4044945"/>
                  <a:ext cx="1262072" cy="109544"/>
                  <a:chOff x="3423962" y="4044945"/>
                  <a:chExt cx="1262072" cy="109544"/>
                </a:xfrm>
                <a:solidFill>
                  <a:srgbClr val="FFFF00"/>
                </a:solidFill>
              </p:grpSpPr>
              <p:sp>
                <p:nvSpPr>
                  <p:cNvPr id="489" name="Rectangle 116">
                    <a:extLst>
                      <a:ext uri="{FF2B5EF4-FFF2-40B4-BE49-F238E27FC236}">
                        <a16:creationId xmlns:a16="http://schemas.microsoft.com/office/drawing/2014/main" id="{B5DBBC1B-8962-EB49-A8CA-1D1B8ABEB31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50973" y="4044951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0" name="Rectangle 117">
                    <a:extLst>
                      <a:ext uri="{FF2B5EF4-FFF2-40B4-BE49-F238E27FC236}">
                        <a16:creationId xmlns:a16="http://schemas.microsoft.com/office/drawing/2014/main" id="{9F2555EA-AB91-C944-A4C2-B86C4C25F63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76385" y="4044951"/>
                    <a:ext cx="125413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1" name="Rectangle 118">
                    <a:extLst>
                      <a:ext uri="{FF2B5EF4-FFF2-40B4-BE49-F238E27FC236}">
                        <a16:creationId xmlns:a16="http://schemas.microsoft.com/office/drawing/2014/main" id="{A5860CE1-6C61-764F-B569-64D0B97CBDE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01798" y="4044951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2" name="Rectangle 119">
                    <a:extLst>
                      <a:ext uri="{FF2B5EF4-FFF2-40B4-BE49-F238E27FC236}">
                        <a16:creationId xmlns:a16="http://schemas.microsoft.com/office/drawing/2014/main" id="{9BA488F6-051C-A046-96A9-E41800C6755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27210" y="4044951"/>
                    <a:ext cx="125413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3" name="Rectangle 120">
                    <a:extLst>
                      <a:ext uri="{FF2B5EF4-FFF2-40B4-BE49-F238E27FC236}">
                        <a16:creationId xmlns:a16="http://schemas.microsoft.com/office/drawing/2014/main" id="{93B17C09-A1B9-D049-9505-809C43F6D72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57385" y="4044951"/>
                    <a:ext cx="125413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4" name="Rectangle 121">
                    <a:extLst>
                      <a:ext uri="{FF2B5EF4-FFF2-40B4-BE49-F238E27FC236}">
                        <a16:creationId xmlns:a16="http://schemas.microsoft.com/office/drawing/2014/main" id="{4428FBCC-B187-744A-9052-3B5CD2AF0E8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82798" y="4044951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5" name="Rectangle 122">
                    <a:extLst>
                      <a:ext uri="{FF2B5EF4-FFF2-40B4-BE49-F238E27FC236}">
                        <a16:creationId xmlns:a16="http://schemas.microsoft.com/office/drawing/2014/main" id="{1E129BBB-8831-D24E-8933-D48BA8270B6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08210" y="4044951"/>
                    <a:ext cx="125413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6" name="Rectangle 123">
                    <a:extLst>
                      <a:ext uri="{FF2B5EF4-FFF2-40B4-BE49-F238E27FC236}">
                        <a16:creationId xmlns:a16="http://schemas.microsoft.com/office/drawing/2014/main" id="{1EBEF1B9-1137-6148-B3F8-7A818884DAF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33623" y="4044951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7" name="Rectangle 116">
                    <a:extLst>
                      <a:ext uri="{FF2B5EF4-FFF2-40B4-BE49-F238E27FC236}">
                        <a16:creationId xmlns:a16="http://schemas.microsoft.com/office/drawing/2014/main" id="{C04F6CDE-2194-F14C-A181-0980B390033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23962" y="4044945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8" name="Rectangle 123">
                    <a:extLst>
                      <a:ext uri="{FF2B5EF4-FFF2-40B4-BE49-F238E27FC236}">
                        <a16:creationId xmlns:a16="http://schemas.microsoft.com/office/drawing/2014/main" id="{1B892418-157B-1142-B707-1A4F6875BD8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60622" y="4044945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463" name="Rectangle 146">
                  <a:extLst>
                    <a:ext uri="{FF2B5EF4-FFF2-40B4-BE49-F238E27FC236}">
                      <a16:creationId xmlns:a16="http://schemas.microsoft.com/office/drawing/2014/main" id="{798A74F4-71B4-9C4E-B02B-645416E279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73" y="4815435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4" name="Rectangle 147">
                  <a:extLst>
                    <a:ext uri="{FF2B5EF4-FFF2-40B4-BE49-F238E27FC236}">
                      <a16:creationId xmlns:a16="http://schemas.microsoft.com/office/drawing/2014/main" id="{2AC3E002-3F82-4C4E-9FBC-C7B52BCD86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85" y="4815435"/>
                  <a:ext cx="125413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5" name="Rectangle 148">
                  <a:extLst>
                    <a:ext uri="{FF2B5EF4-FFF2-40B4-BE49-F238E27FC236}">
                      <a16:creationId xmlns:a16="http://schemas.microsoft.com/office/drawing/2014/main" id="{CAC5D02E-9928-BA44-A90F-4BF92AB09B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798" y="4815435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6" name="Rectangle 149">
                  <a:extLst>
                    <a:ext uri="{FF2B5EF4-FFF2-40B4-BE49-F238E27FC236}">
                      <a16:creationId xmlns:a16="http://schemas.microsoft.com/office/drawing/2014/main" id="{F191A773-9274-9145-B168-965FFCCFDC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10" y="4815435"/>
                  <a:ext cx="125413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7" name="Rectangle 150">
                  <a:extLst>
                    <a:ext uri="{FF2B5EF4-FFF2-40B4-BE49-F238E27FC236}">
                      <a16:creationId xmlns:a16="http://schemas.microsoft.com/office/drawing/2014/main" id="{41DAFA57-FF44-2F45-B09F-DC89202144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85" y="4815435"/>
                  <a:ext cx="125413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8" name="Rectangle 151">
                  <a:extLst>
                    <a:ext uri="{FF2B5EF4-FFF2-40B4-BE49-F238E27FC236}">
                      <a16:creationId xmlns:a16="http://schemas.microsoft.com/office/drawing/2014/main" id="{CDFF5425-4800-9B4E-AE1F-AD46C79354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798" y="4815435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9" name="Rectangle 152">
                  <a:extLst>
                    <a:ext uri="{FF2B5EF4-FFF2-40B4-BE49-F238E27FC236}">
                      <a16:creationId xmlns:a16="http://schemas.microsoft.com/office/drawing/2014/main" id="{3B25B721-5E3A-0A4F-9EAB-03FB382CAA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10" y="4815435"/>
                  <a:ext cx="125413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0" name="Rectangle 153">
                  <a:extLst>
                    <a:ext uri="{FF2B5EF4-FFF2-40B4-BE49-F238E27FC236}">
                      <a16:creationId xmlns:a16="http://schemas.microsoft.com/office/drawing/2014/main" id="{B951061C-6C07-FC49-AFE4-DBE2A38B4D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23" y="4815435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1" name="Rectangle 146">
                  <a:extLst>
                    <a:ext uri="{FF2B5EF4-FFF2-40B4-BE49-F238E27FC236}">
                      <a16:creationId xmlns:a16="http://schemas.microsoft.com/office/drawing/2014/main" id="{AE6DC544-578A-E448-8CFA-96A08B50CE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62" y="4815429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2" name="Rectangle 153">
                  <a:extLst>
                    <a:ext uri="{FF2B5EF4-FFF2-40B4-BE49-F238E27FC236}">
                      <a16:creationId xmlns:a16="http://schemas.microsoft.com/office/drawing/2014/main" id="{15FA0AE5-C021-A54F-8373-A0F01ADB94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22" y="4815429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3" name="Rectangle 123">
                  <a:extLst>
                    <a:ext uri="{FF2B5EF4-FFF2-40B4-BE49-F238E27FC236}">
                      <a16:creationId xmlns:a16="http://schemas.microsoft.com/office/drawing/2014/main" id="{A8E95B8E-A81A-F843-ABBD-9D7F010F0E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33" y="4265093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4" name="Rectangle 133">
                  <a:extLst>
                    <a:ext uri="{FF2B5EF4-FFF2-40B4-BE49-F238E27FC236}">
                      <a16:creationId xmlns:a16="http://schemas.microsoft.com/office/drawing/2014/main" id="{10030460-E58F-AA47-BEE4-37DD415428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33" y="4374631"/>
                  <a:ext cx="125412" cy="10953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5" name="Rectangle 143">
                  <a:extLst>
                    <a:ext uri="{FF2B5EF4-FFF2-40B4-BE49-F238E27FC236}">
                      <a16:creationId xmlns:a16="http://schemas.microsoft.com/office/drawing/2014/main" id="{DD5575F0-3DF8-B343-B085-7D99D4C0F0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33" y="4484168"/>
                  <a:ext cx="125412" cy="111125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6" name="Rectangle 153">
                  <a:extLst>
                    <a:ext uri="{FF2B5EF4-FFF2-40B4-BE49-F238E27FC236}">
                      <a16:creationId xmlns:a16="http://schemas.microsoft.com/office/drawing/2014/main" id="{5987BFB1-D443-A744-945D-A3C0E687D9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33" y="4595293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7" name="Rectangle 153">
                  <a:extLst>
                    <a:ext uri="{FF2B5EF4-FFF2-40B4-BE49-F238E27FC236}">
                      <a16:creationId xmlns:a16="http://schemas.microsoft.com/office/drawing/2014/main" id="{3F6689F6-AB95-B246-ADD8-4FFA53BD7C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27" y="4705358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8" name="Rectangle 123">
                  <a:extLst>
                    <a:ext uri="{FF2B5EF4-FFF2-40B4-BE49-F238E27FC236}">
                      <a16:creationId xmlns:a16="http://schemas.microsoft.com/office/drawing/2014/main" id="{6C511FCB-65C4-864F-8B4B-611AE3DC17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27" y="4155016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9" name="Rectangle 123">
                  <a:extLst>
                    <a:ext uri="{FF2B5EF4-FFF2-40B4-BE49-F238E27FC236}">
                      <a16:creationId xmlns:a16="http://schemas.microsoft.com/office/drawing/2014/main" id="{ECD7EA7A-4DA5-9945-9CD8-E5D6F46344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21" y="404493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0" name="Rectangle 153">
                  <a:extLst>
                    <a:ext uri="{FF2B5EF4-FFF2-40B4-BE49-F238E27FC236}">
                      <a16:creationId xmlns:a16="http://schemas.microsoft.com/office/drawing/2014/main" id="{188F4F85-48E9-3944-B6E1-8157BBB77F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21" y="4815423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1" name="Rectangle 116">
                  <a:extLst>
                    <a:ext uri="{FF2B5EF4-FFF2-40B4-BE49-F238E27FC236}">
                      <a16:creationId xmlns:a16="http://schemas.microsoft.com/office/drawing/2014/main" id="{37C64CBA-C872-6041-A34F-C168DBFFA3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63" y="4265093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2" name="Rectangle 126">
                  <a:extLst>
                    <a:ext uri="{FF2B5EF4-FFF2-40B4-BE49-F238E27FC236}">
                      <a16:creationId xmlns:a16="http://schemas.microsoft.com/office/drawing/2014/main" id="{99E1C3D7-488F-5F4F-8746-A7D7258370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63" y="4374631"/>
                  <a:ext cx="125412" cy="10953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3" name="Rectangle 136">
                  <a:extLst>
                    <a:ext uri="{FF2B5EF4-FFF2-40B4-BE49-F238E27FC236}">
                      <a16:creationId xmlns:a16="http://schemas.microsoft.com/office/drawing/2014/main" id="{A8BCA9E5-4421-444B-A930-4E7A833880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63" y="4484168"/>
                  <a:ext cx="125412" cy="111125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4" name="Rectangle 146">
                  <a:extLst>
                    <a:ext uri="{FF2B5EF4-FFF2-40B4-BE49-F238E27FC236}">
                      <a16:creationId xmlns:a16="http://schemas.microsoft.com/office/drawing/2014/main" id="{C97CDA3D-13DD-4646-B506-E749425E06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63" y="4595293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5" name="Rectangle 146">
                  <a:extLst>
                    <a:ext uri="{FF2B5EF4-FFF2-40B4-BE49-F238E27FC236}">
                      <a16:creationId xmlns:a16="http://schemas.microsoft.com/office/drawing/2014/main" id="{9DEE3292-78F8-604F-8FC8-A54754DD00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57" y="4705358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6" name="Rectangle 116">
                  <a:extLst>
                    <a:ext uri="{FF2B5EF4-FFF2-40B4-BE49-F238E27FC236}">
                      <a16:creationId xmlns:a16="http://schemas.microsoft.com/office/drawing/2014/main" id="{FF4CD94A-0EF6-7F43-A529-16A780E01F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57" y="4155016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7" name="Rectangle 116">
                  <a:extLst>
                    <a:ext uri="{FF2B5EF4-FFF2-40B4-BE49-F238E27FC236}">
                      <a16:creationId xmlns:a16="http://schemas.microsoft.com/office/drawing/2014/main" id="{CA2EC166-8562-A24B-A8DA-33A3D21819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51" y="404493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8" name="Rectangle 146">
                  <a:extLst>
                    <a:ext uri="{FF2B5EF4-FFF2-40B4-BE49-F238E27FC236}">
                      <a16:creationId xmlns:a16="http://schemas.microsoft.com/office/drawing/2014/main" id="{44767ECA-427F-1148-B13C-F6DF10FD01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51" y="4815423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04" name="Group 991">
                <a:extLst>
                  <a:ext uri="{FF2B5EF4-FFF2-40B4-BE49-F238E27FC236}">
                    <a16:creationId xmlns:a16="http://schemas.microsoft.com/office/drawing/2014/main" id="{9AFA7C2F-453B-E14B-B7BD-8827A06AFBD6}"/>
                  </a:ext>
                </a:extLst>
              </p:cNvPr>
              <p:cNvGrpSpPr/>
              <p:nvPr/>
            </p:nvGrpSpPr>
            <p:grpSpPr>
              <a:xfrm>
                <a:off x="5368006" y="5838152"/>
                <a:ext cx="1516094" cy="880034"/>
                <a:chOff x="3296951" y="4044939"/>
                <a:chExt cx="1516094" cy="880034"/>
              </a:xfrm>
            </p:grpSpPr>
            <p:sp>
              <p:nvSpPr>
                <p:cNvPr id="305" name="Rectangle 116">
                  <a:extLst>
                    <a:ext uri="{FF2B5EF4-FFF2-40B4-BE49-F238E27FC236}">
                      <a16:creationId xmlns:a16="http://schemas.microsoft.com/office/drawing/2014/main" id="{DE341CFE-E3A7-C349-A818-28BF9AA7A0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85" y="42651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6" name="Rectangle 117">
                  <a:extLst>
                    <a:ext uri="{FF2B5EF4-FFF2-40B4-BE49-F238E27FC236}">
                      <a16:creationId xmlns:a16="http://schemas.microsoft.com/office/drawing/2014/main" id="{A360B94A-EC8A-0240-AC88-4B0C1CFE36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7" y="42651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7" name="Rectangle 118">
                  <a:extLst>
                    <a:ext uri="{FF2B5EF4-FFF2-40B4-BE49-F238E27FC236}">
                      <a16:creationId xmlns:a16="http://schemas.microsoft.com/office/drawing/2014/main" id="{040062B7-94B1-A348-92BD-0178D4C793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10" y="42651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" name="Rectangle 119">
                  <a:extLst>
                    <a:ext uri="{FF2B5EF4-FFF2-40B4-BE49-F238E27FC236}">
                      <a16:creationId xmlns:a16="http://schemas.microsoft.com/office/drawing/2014/main" id="{C8571B44-1497-424A-87F7-1EA6722C04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22" y="42651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9" name="Rectangle 120">
                  <a:extLst>
                    <a:ext uri="{FF2B5EF4-FFF2-40B4-BE49-F238E27FC236}">
                      <a16:creationId xmlns:a16="http://schemas.microsoft.com/office/drawing/2014/main" id="{26458849-487C-3C4F-B621-601D2C3930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7" y="42651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0" name="Rectangle 121">
                  <a:extLst>
                    <a:ext uri="{FF2B5EF4-FFF2-40B4-BE49-F238E27FC236}">
                      <a16:creationId xmlns:a16="http://schemas.microsoft.com/office/drawing/2014/main" id="{42F515A7-6075-A149-A9D9-E7C25BF8DE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10" y="42651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1" name="Rectangle 122">
                  <a:extLst>
                    <a:ext uri="{FF2B5EF4-FFF2-40B4-BE49-F238E27FC236}">
                      <a16:creationId xmlns:a16="http://schemas.microsoft.com/office/drawing/2014/main" id="{564A5AD5-C529-7A4A-9B70-3D4B4660CC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22" y="42651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2" name="Rectangle 123">
                  <a:extLst>
                    <a:ext uri="{FF2B5EF4-FFF2-40B4-BE49-F238E27FC236}">
                      <a16:creationId xmlns:a16="http://schemas.microsoft.com/office/drawing/2014/main" id="{707685EF-3680-4E47-8A92-3A9705F392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35" y="42651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3" name="Rectangle 126">
                  <a:extLst>
                    <a:ext uri="{FF2B5EF4-FFF2-40B4-BE49-F238E27FC236}">
                      <a16:creationId xmlns:a16="http://schemas.microsoft.com/office/drawing/2014/main" id="{221F6AD8-FFCE-A744-A766-3C020ADDF7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85" y="4374643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4" name="Rectangle 127">
                  <a:extLst>
                    <a:ext uri="{FF2B5EF4-FFF2-40B4-BE49-F238E27FC236}">
                      <a16:creationId xmlns:a16="http://schemas.microsoft.com/office/drawing/2014/main" id="{14F0FA7D-F042-C440-B136-681BEAC0CE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7" y="4374643"/>
                  <a:ext cx="125413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5" name="Rectangle 128">
                  <a:extLst>
                    <a:ext uri="{FF2B5EF4-FFF2-40B4-BE49-F238E27FC236}">
                      <a16:creationId xmlns:a16="http://schemas.microsoft.com/office/drawing/2014/main" id="{81B41F59-E486-7141-9195-29CA63A224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10" y="4374643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6" name="Rectangle 129">
                  <a:extLst>
                    <a:ext uri="{FF2B5EF4-FFF2-40B4-BE49-F238E27FC236}">
                      <a16:creationId xmlns:a16="http://schemas.microsoft.com/office/drawing/2014/main" id="{AC797FB1-F146-164E-A530-595A5DC612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22" y="4374643"/>
                  <a:ext cx="125413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7" name="Rectangle 130">
                  <a:extLst>
                    <a:ext uri="{FF2B5EF4-FFF2-40B4-BE49-F238E27FC236}">
                      <a16:creationId xmlns:a16="http://schemas.microsoft.com/office/drawing/2014/main" id="{5FD020CB-8A40-AF42-B30F-3A3166FF2D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7" y="4374643"/>
                  <a:ext cx="125413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8" name="Rectangle 131">
                  <a:extLst>
                    <a:ext uri="{FF2B5EF4-FFF2-40B4-BE49-F238E27FC236}">
                      <a16:creationId xmlns:a16="http://schemas.microsoft.com/office/drawing/2014/main" id="{992D8F36-8478-8244-A2B8-CB2F6B19E6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10" y="4374643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9" name="Rectangle 132">
                  <a:extLst>
                    <a:ext uri="{FF2B5EF4-FFF2-40B4-BE49-F238E27FC236}">
                      <a16:creationId xmlns:a16="http://schemas.microsoft.com/office/drawing/2014/main" id="{05FD9401-E87A-2945-930E-BAB120354F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22" y="4374643"/>
                  <a:ext cx="125413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0" name="Rectangle 133">
                  <a:extLst>
                    <a:ext uri="{FF2B5EF4-FFF2-40B4-BE49-F238E27FC236}">
                      <a16:creationId xmlns:a16="http://schemas.microsoft.com/office/drawing/2014/main" id="{3DB4446F-F84A-6346-A7FD-5A652B21E9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35" y="4374643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1" name="Rectangle 136">
                  <a:extLst>
                    <a:ext uri="{FF2B5EF4-FFF2-40B4-BE49-F238E27FC236}">
                      <a16:creationId xmlns:a16="http://schemas.microsoft.com/office/drawing/2014/main" id="{5A0AD679-5505-CC46-8837-651EDEA72B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85" y="4484180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2" name="Rectangle 137">
                  <a:extLst>
                    <a:ext uri="{FF2B5EF4-FFF2-40B4-BE49-F238E27FC236}">
                      <a16:creationId xmlns:a16="http://schemas.microsoft.com/office/drawing/2014/main" id="{97F22C49-8787-D149-BCE0-DB2EE5984D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7" y="4484180"/>
                  <a:ext cx="125413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3" name="Rectangle 138">
                  <a:extLst>
                    <a:ext uri="{FF2B5EF4-FFF2-40B4-BE49-F238E27FC236}">
                      <a16:creationId xmlns:a16="http://schemas.microsoft.com/office/drawing/2014/main" id="{5690BF95-211B-6541-A513-A0BE983D5B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10" y="4484180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4" name="Rectangle 139">
                  <a:extLst>
                    <a:ext uri="{FF2B5EF4-FFF2-40B4-BE49-F238E27FC236}">
                      <a16:creationId xmlns:a16="http://schemas.microsoft.com/office/drawing/2014/main" id="{87020513-839B-2840-A32E-FFC177EDCA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22" y="4484180"/>
                  <a:ext cx="125413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5" name="Rectangle 140">
                  <a:extLst>
                    <a:ext uri="{FF2B5EF4-FFF2-40B4-BE49-F238E27FC236}">
                      <a16:creationId xmlns:a16="http://schemas.microsoft.com/office/drawing/2014/main" id="{3DB306D0-3B63-CC4A-A3CA-9A17AB7B37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7" y="4484180"/>
                  <a:ext cx="125413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6" name="Rectangle 141">
                  <a:extLst>
                    <a:ext uri="{FF2B5EF4-FFF2-40B4-BE49-F238E27FC236}">
                      <a16:creationId xmlns:a16="http://schemas.microsoft.com/office/drawing/2014/main" id="{87C42A3A-8464-964D-A065-127496CFDA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10" y="4484180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7" name="Rectangle 142">
                  <a:extLst>
                    <a:ext uri="{FF2B5EF4-FFF2-40B4-BE49-F238E27FC236}">
                      <a16:creationId xmlns:a16="http://schemas.microsoft.com/office/drawing/2014/main" id="{2FA73DA9-BAE8-A04E-9BE4-78C8C6AFA0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22" y="4484180"/>
                  <a:ext cx="125413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8" name="Rectangle 143">
                  <a:extLst>
                    <a:ext uri="{FF2B5EF4-FFF2-40B4-BE49-F238E27FC236}">
                      <a16:creationId xmlns:a16="http://schemas.microsoft.com/office/drawing/2014/main" id="{46A4F5FA-DB1C-3F48-91CB-1E4F159F7E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35" y="4484180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9" name="Rectangle 146">
                  <a:extLst>
                    <a:ext uri="{FF2B5EF4-FFF2-40B4-BE49-F238E27FC236}">
                      <a16:creationId xmlns:a16="http://schemas.microsoft.com/office/drawing/2014/main" id="{9F303085-6529-D644-BEEA-E75CF33D3A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85" y="45953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0" name="Rectangle 147">
                  <a:extLst>
                    <a:ext uri="{FF2B5EF4-FFF2-40B4-BE49-F238E27FC236}">
                      <a16:creationId xmlns:a16="http://schemas.microsoft.com/office/drawing/2014/main" id="{D1672CAE-7E0B-E742-82CD-4D719FED24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7" y="45953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1" name="Rectangle 148">
                  <a:extLst>
                    <a:ext uri="{FF2B5EF4-FFF2-40B4-BE49-F238E27FC236}">
                      <a16:creationId xmlns:a16="http://schemas.microsoft.com/office/drawing/2014/main" id="{A93B317A-5B51-F04C-A914-94CC8553B6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10" y="45953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2" name="Rectangle 149">
                  <a:extLst>
                    <a:ext uri="{FF2B5EF4-FFF2-40B4-BE49-F238E27FC236}">
                      <a16:creationId xmlns:a16="http://schemas.microsoft.com/office/drawing/2014/main" id="{ED87D50C-396B-BB4E-8B2F-3799570718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22" y="45953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3" name="Rectangle 150">
                  <a:extLst>
                    <a:ext uri="{FF2B5EF4-FFF2-40B4-BE49-F238E27FC236}">
                      <a16:creationId xmlns:a16="http://schemas.microsoft.com/office/drawing/2014/main" id="{9B5D3391-DBAB-CF4C-99A0-C2D673884D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7" y="45953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4" name="Rectangle 151">
                  <a:extLst>
                    <a:ext uri="{FF2B5EF4-FFF2-40B4-BE49-F238E27FC236}">
                      <a16:creationId xmlns:a16="http://schemas.microsoft.com/office/drawing/2014/main" id="{231C837D-B431-AD46-990F-A1B3A2719C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10" y="45953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5" name="Rectangle 152">
                  <a:extLst>
                    <a:ext uri="{FF2B5EF4-FFF2-40B4-BE49-F238E27FC236}">
                      <a16:creationId xmlns:a16="http://schemas.microsoft.com/office/drawing/2014/main" id="{752CC82B-5B81-474A-8E63-986A74CFC6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22" y="45953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6" name="Rectangle 153">
                  <a:extLst>
                    <a:ext uri="{FF2B5EF4-FFF2-40B4-BE49-F238E27FC236}">
                      <a16:creationId xmlns:a16="http://schemas.microsoft.com/office/drawing/2014/main" id="{1B89F440-109B-6D41-BB84-8A9FACB5FB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35" y="45953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7" name="Rectangle 116">
                  <a:extLst>
                    <a:ext uri="{FF2B5EF4-FFF2-40B4-BE49-F238E27FC236}">
                      <a16:creationId xmlns:a16="http://schemas.microsoft.com/office/drawing/2014/main" id="{1439D300-3157-734C-89DD-672D41F151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74" y="426509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8" name="Rectangle 126">
                  <a:extLst>
                    <a:ext uri="{FF2B5EF4-FFF2-40B4-BE49-F238E27FC236}">
                      <a16:creationId xmlns:a16="http://schemas.microsoft.com/office/drawing/2014/main" id="{EB374D30-4655-0F40-B90B-5A9F31D69C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74" y="4374637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9" name="Rectangle 136">
                  <a:extLst>
                    <a:ext uri="{FF2B5EF4-FFF2-40B4-BE49-F238E27FC236}">
                      <a16:creationId xmlns:a16="http://schemas.microsoft.com/office/drawing/2014/main" id="{E71B9B79-9D0A-AF40-9ECE-143C880260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74" y="4484174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0" name="Rectangle 146">
                  <a:extLst>
                    <a:ext uri="{FF2B5EF4-FFF2-40B4-BE49-F238E27FC236}">
                      <a16:creationId xmlns:a16="http://schemas.microsoft.com/office/drawing/2014/main" id="{BFE825C1-C981-DB4E-90C3-37D1586145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74" y="459529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1" name="Rectangle 123">
                  <a:extLst>
                    <a:ext uri="{FF2B5EF4-FFF2-40B4-BE49-F238E27FC236}">
                      <a16:creationId xmlns:a16="http://schemas.microsoft.com/office/drawing/2014/main" id="{D3777765-6768-6746-9483-45EDC872FC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34" y="426509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2" name="Rectangle 133">
                  <a:extLst>
                    <a:ext uri="{FF2B5EF4-FFF2-40B4-BE49-F238E27FC236}">
                      <a16:creationId xmlns:a16="http://schemas.microsoft.com/office/drawing/2014/main" id="{E4269100-1E72-5F47-8CBA-BD60C443A6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34" y="4374637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3" name="Rectangle 143">
                  <a:extLst>
                    <a:ext uri="{FF2B5EF4-FFF2-40B4-BE49-F238E27FC236}">
                      <a16:creationId xmlns:a16="http://schemas.microsoft.com/office/drawing/2014/main" id="{52031AA9-8CD1-B348-9F48-15ED92A6DD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34" y="4484174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4" name="Rectangle 153">
                  <a:extLst>
                    <a:ext uri="{FF2B5EF4-FFF2-40B4-BE49-F238E27FC236}">
                      <a16:creationId xmlns:a16="http://schemas.microsoft.com/office/drawing/2014/main" id="{9F48AF3B-F532-1D46-93E2-B3BC307675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34" y="459529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5" name="Rectangle 146">
                  <a:extLst>
                    <a:ext uri="{FF2B5EF4-FFF2-40B4-BE49-F238E27FC236}">
                      <a16:creationId xmlns:a16="http://schemas.microsoft.com/office/drawing/2014/main" id="{103915A9-8906-7247-9009-60D3D57822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79" y="4705370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6" name="Rectangle 147">
                  <a:extLst>
                    <a:ext uri="{FF2B5EF4-FFF2-40B4-BE49-F238E27FC236}">
                      <a16:creationId xmlns:a16="http://schemas.microsoft.com/office/drawing/2014/main" id="{40D351D2-F9D3-1743-89B2-0B9E6EA095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1" y="4705370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7" name="Rectangle 148">
                  <a:extLst>
                    <a:ext uri="{FF2B5EF4-FFF2-40B4-BE49-F238E27FC236}">
                      <a16:creationId xmlns:a16="http://schemas.microsoft.com/office/drawing/2014/main" id="{966732E4-5748-B548-B44B-6345EE4AE2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04" y="4705370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8" name="Rectangle 149">
                  <a:extLst>
                    <a:ext uri="{FF2B5EF4-FFF2-40B4-BE49-F238E27FC236}">
                      <a16:creationId xmlns:a16="http://schemas.microsoft.com/office/drawing/2014/main" id="{FBC328F7-D65E-534C-8CD5-EF4576C6F9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16" y="4705370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9" name="Rectangle 150">
                  <a:extLst>
                    <a:ext uri="{FF2B5EF4-FFF2-40B4-BE49-F238E27FC236}">
                      <a16:creationId xmlns:a16="http://schemas.microsoft.com/office/drawing/2014/main" id="{E8102E48-AA6F-FB49-849C-7D2B08EDC8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1" y="4705370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0" name="Rectangle 151">
                  <a:extLst>
                    <a:ext uri="{FF2B5EF4-FFF2-40B4-BE49-F238E27FC236}">
                      <a16:creationId xmlns:a16="http://schemas.microsoft.com/office/drawing/2014/main" id="{AF4BBA1F-A387-1143-BBDD-326A9585EE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04" y="4705370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1" name="Rectangle 152">
                  <a:extLst>
                    <a:ext uri="{FF2B5EF4-FFF2-40B4-BE49-F238E27FC236}">
                      <a16:creationId xmlns:a16="http://schemas.microsoft.com/office/drawing/2014/main" id="{3268BC84-38C9-9C43-AC5C-8567376D0B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16" y="4705370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2" name="Rectangle 153">
                  <a:extLst>
                    <a:ext uri="{FF2B5EF4-FFF2-40B4-BE49-F238E27FC236}">
                      <a16:creationId xmlns:a16="http://schemas.microsoft.com/office/drawing/2014/main" id="{8D8CE709-463A-D14F-9391-5FBF067DF4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29" y="4705370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3" name="Rectangle 146">
                  <a:extLst>
                    <a:ext uri="{FF2B5EF4-FFF2-40B4-BE49-F238E27FC236}">
                      <a16:creationId xmlns:a16="http://schemas.microsoft.com/office/drawing/2014/main" id="{75163CE8-B1A2-A840-807A-EEFFF019A8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68" y="4705364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4" name="Rectangle 153">
                  <a:extLst>
                    <a:ext uri="{FF2B5EF4-FFF2-40B4-BE49-F238E27FC236}">
                      <a16:creationId xmlns:a16="http://schemas.microsoft.com/office/drawing/2014/main" id="{4E2BE73F-3451-454A-89C9-A9C43BFDB2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28" y="4705364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5" name="Rectangle 116">
                  <a:extLst>
                    <a:ext uri="{FF2B5EF4-FFF2-40B4-BE49-F238E27FC236}">
                      <a16:creationId xmlns:a16="http://schemas.microsoft.com/office/drawing/2014/main" id="{24D0E788-6347-114D-8340-4E2B2FA389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79" y="4155028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6" name="Rectangle 117">
                  <a:extLst>
                    <a:ext uri="{FF2B5EF4-FFF2-40B4-BE49-F238E27FC236}">
                      <a16:creationId xmlns:a16="http://schemas.microsoft.com/office/drawing/2014/main" id="{E0FA2495-61B8-CB4A-928A-0F671F2561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1" y="4155028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7" name="Rectangle 118">
                  <a:extLst>
                    <a:ext uri="{FF2B5EF4-FFF2-40B4-BE49-F238E27FC236}">
                      <a16:creationId xmlns:a16="http://schemas.microsoft.com/office/drawing/2014/main" id="{6797E71E-B4B9-A04A-8A0F-9250C529AD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04" y="4155028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8" name="Rectangle 119">
                  <a:extLst>
                    <a:ext uri="{FF2B5EF4-FFF2-40B4-BE49-F238E27FC236}">
                      <a16:creationId xmlns:a16="http://schemas.microsoft.com/office/drawing/2014/main" id="{822FBC6A-27C6-F241-9B4B-A63A9864C6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16" y="4155028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9" name="Rectangle 120">
                  <a:extLst>
                    <a:ext uri="{FF2B5EF4-FFF2-40B4-BE49-F238E27FC236}">
                      <a16:creationId xmlns:a16="http://schemas.microsoft.com/office/drawing/2014/main" id="{EA08B4A4-D790-734D-88B4-F8D03EB6BB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1" y="4155028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0" name="Rectangle 121">
                  <a:extLst>
                    <a:ext uri="{FF2B5EF4-FFF2-40B4-BE49-F238E27FC236}">
                      <a16:creationId xmlns:a16="http://schemas.microsoft.com/office/drawing/2014/main" id="{8CB6D735-1089-A64C-9C9A-C209ACE0C6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04" y="4155028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1" name="Rectangle 122">
                  <a:extLst>
                    <a:ext uri="{FF2B5EF4-FFF2-40B4-BE49-F238E27FC236}">
                      <a16:creationId xmlns:a16="http://schemas.microsoft.com/office/drawing/2014/main" id="{6E1FEE87-C246-FD47-82FC-424F376B16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16" y="4155028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2" name="Rectangle 123">
                  <a:extLst>
                    <a:ext uri="{FF2B5EF4-FFF2-40B4-BE49-F238E27FC236}">
                      <a16:creationId xmlns:a16="http://schemas.microsoft.com/office/drawing/2014/main" id="{D1F8E31A-A53B-134D-82F0-0D710E6978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29" y="4155028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3" name="Rectangle 116">
                  <a:extLst>
                    <a:ext uri="{FF2B5EF4-FFF2-40B4-BE49-F238E27FC236}">
                      <a16:creationId xmlns:a16="http://schemas.microsoft.com/office/drawing/2014/main" id="{4E7E6842-3ACB-AA48-8FE0-56B465EDAA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68" y="4155022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4" name="Rectangle 123">
                  <a:extLst>
                    <a:ext uri="{FF2B5EF4-FFF2-40B4-BE49-F238E27FC236}">
                      <a16:creationId xmlns:a16="http://schemas.microsoft.com/office/drawing/2014/main" id="{98B9C3D7-0A3E-F640-9A33-7ED72449B5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28" y="4155022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365" name="Group 1052">
                  <a:extLst>
                    <a:ext uri="{FF2B5EF4-FFF2-40B4-BE49-F238E27FC236}">
                      <a16:creationId xmlns:a16="http://schemas.microsoft.com/office/drawing/2014/main" id="{B488B653-30DD-9D4B-A760-6D019B87DCFF}"/>
                    </a:ext>
                  </a:extLst>
                </p:cNvPr>
                <p:cNvGrpSpPr/>
                <p:nvPr/>
              </p:nvGrpSpPr>
              <p:grpSpPr>
                <a:xfrm>
                  <a:off x="3423962" y="4044945"/>
                  <a:ext cx="1262072" cy="109544"/>
                  <a:chOff x="3423962" y="4044945"/>
                  <a:chExt cx="1262072" cy="109544"/>
                </a:xfrm>
                <a:solidFill>
                  <a:srgbClr val="FFFF00"/>
                </a:solidFill>
              </p:grpSpPr>
              <p:sp>
                <p:nvSpPr>
                  <p:cNvPr id="392" name="Rectangle 116">
                    <a:extLst>
                      <a:ext uri="{FF2B5EF4-FFF2-40B4-BE49-F238E27FC236}">
                        <a16:creationId xmlns:a16="http://schemas.microsoft.com/office/drawing/2014/main" id="{7D558704-D560-D84C-A718-F5420C11935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50973" y="4044951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3" name="Rectangle 117">
                    <a:extLst>
                      <a:ext uri="{FF2B5EF4-FFF2-40B4-BE49-F238E27FC236}">
                        <a16:creationId xmlns:a16="http://schemas.microsoft.com/office/drawing/2014/main" id="{33FF00B7-5BEE-1847-808E-ACC9BD47A96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76385" y="4044951"/>
                    <a:ext cx="125413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4" name="Rectangle 118">
                    <a:extLst>
                      <a:ext uri="{FF2B5EF4-FFF2-40B4-BE49-F238E27FC236}">
                        <a16:creationId xmlns:a16="http://schemas.microsoft.com/office/drawing/2014/main" id="{03A55320-A071-B24C-97DA-958EC5B4CA9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01798" y="4044951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5" name="Rectangle 119">
                    <a:extLst>
                      <a:ext uri="{FF2B5EF4-FFF2-40B4-BE49-F238E27FC236}">
                        <a16:creationId xmlns:a16="http://schemas.microsoft.com/office/drawing/2014/main" id="{4BD93FA5-43EA-8443-A8E6-7856380383F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27210" y="4044951"/>
                    <a:ext cx="125413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6" name="Rectangle 120">
                    <a:extLst>
                      <a:ext uri="{FF2B5EF4-FFF2-40B4-BE49-F238E27FC236}">
                        <a16:creationId xmlns:a16="http://schemas.microsoft.com/office/drawing/2014/main" id="{31F35991-7FC3-0C43-929D-F2BA545F23B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57385" y="4044951"/>
                    <a:ext cx="125413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7" name="Rectangle 121">
                    <a:extLst>
                      <a:ext uri="{FF2B5EF4-FFF2-40B4-BE49-F238E27FC236}">
                        <a16:creationId xmlns:a16="http://schemas.microsoft.com/office/drawing/2014/main" id="{8049AB4A-14F2-B144-A868-56E90C5E150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82798" y="4044951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8" name="Rectangle 122">
                    <a:extLst>
                      <a:ext uri="{FF2B5EF4-FFF2-40B4-BE49-F238E27FC236}">
                        <a16:creationId xmlns:a16="http://schemas.microsoft.com/office/drawing/2014/main" id="{83369411-E896-154E-9ACD-193D612C040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08210" y="4044951"/>
                    <a:ext cx="125413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99" name="Rectangle 123">
                    <a:extLst>
                      <a:ext uri="{FF2B5EF4-FFF2-40B4-BE49-F238E27FC236}">
                        <a16:creationId xmlns:a16="http://schemas.microsoft.com/office/drawing/2014/main" id="{EE5A3204-B5B0-6647-87AC-C5196048773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33623" y="4044951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0" name="Rectangle 116">
                    <a:extLst>
                      <a:ext uri="{FF2B5EF4-FFF2-40B4-BE49-F238E27FC236}">
                        <a16:creationId xmlns:a16="http://schemas.microsoft.com/office/drawing/2014/main" id="{F0AFF8BE-03BE-6240-BEC1-3D128EAC849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23962" y="4044945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01" name="Rectangle 123">
                    <a:extLst>
                      <a:ext uri="{FF2B5EF4-FFF2-40B4-BE49-F238E27FC236}">
                        <a16:creationId xmlns:a16="http://schemas.microsoft.com/office/drawing/2014/main" id="{12EB8512-478C-564E-9B9C-C56554BA4B2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60622" y="4044945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366" name="Rectangle 146">
                  <a:extLst>
                    <a:ext uri="{FF2B5EF4-FFF2-40B4-BE49-F238E27FC236}">
                      <a16:creationId xmlns:a16="http://schemas.microsoft.com/office/drawing/2014/main" id="{D0EAD53E-95FE-984D-AC37-1BB9C232CE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73" y="4815435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7" name="Rectangle 147">
                  <a:extLst>
                    <a:ext uri="{FF2B5EF4-FFF2-40B4-BE49-F238E27FC236}">
                      <a16:creationId xmlns:a16="http://schemas.microsoft.com/office/drawing/2014/main" id="{F9369511-7F36-3A41-A8EC-9E946DBC02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85" y="4815435"/>
                  <a:ext cx="125413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8" name="Rectangle 148">
                  <a:extLst>
                    <a:ext uri="{FF2B5EF4-FFF2-40B4-BE49-F238E27FC236}">
                      <a16:creationId xmlns:a16="http://schemas.microsoft.com/office/drawing/2014/main" id="{63EAD5CF-1E80-9642-8201-FD2A99D2FB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798" y="4815435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9" name="Rectangle 149">
                  <a:extLst>
                    <a:ext uri="{FF2B5EF4-FFF2-40B4-BE49-F238E27FC236}">
                      <a16:creationId xmlns:a16="http://schemas.microsoft.com/office/drawing/2014/main" id="{D36C1340-C2CA-E149-BE7E-7E458C8750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10" y="4815435"/>
                  <a:ext cx="125413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0" name="Rectangle 150">
                  <a:extLst>
                    <a:ext uri="{FF2B5EF4-FFF2-40B4-BE49-F238E27FC236}">
                      <a16:creationId xmlns:a16="http://schemas.microsoft.com/office/drawing/2014/main" id="{AEC75C02-6541-2649-8667-BFCCCDD15B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85" y="4815435"/>
                  <a:ext cx="125413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1" name="Rectangle 151">
                  <a:extLst>
                    <a:ext uri="{FF2B5EF4-FFF2-40B4-BE49-F238E27FC236}">
                      <a16:creationId xmlns:a16="http://schemas.microsoft.com/office/drawing/2014/main" id="{A41F7765-18CD-3648-BA52-C0CF10C583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798" y="4815435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2" name="Rectangle 152">
                  <a:extLst>
                    <a:ext uri="{FF2B5EF4-FFF2-40B4-BE49-F238E27FC236}">
                      <a16:creationId xmlns:a16="http://schemas.microsoft.com/office/drawing/2014/main" id="{A2508517-0DEB-D945-A5EE-14C9E7C12F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10" y="4815435"/>
                  <a:ext cx="125413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3" name="Rectangle 153">
                  <a:extLst>
                    <a:ext uri="{FF2B5EF4-FFF2-40B4-BE49-F238E27FC236}">
                      <a16:creationId xmlns:a16="http://schemas.microsoft.com/office/drawing/2014/main" id="{3B087324-B154-EB4E-829B-988BA4298C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23" y="4815435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4" name="Rectangle 146">
                  <a:extLst>
                    <a:ext uri="{FF2B5EF4-FFF2-40B4-BE49-F238E27FC236}">
                      <a16:creationId xmlns:a16="http://schemas.microsoft.com/office/drawing/2014/main" id="{C3BA7E33-9A60-2349-8338-62B72DC6DA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62" y="4815429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5" name="Rectangle 153">
                  <a:extLst>
                    <a:ext uri="{FF2B5EF4-FFF2-40B4-BE49-F238E27FC236}">
                      <a16:creationId xmlns:a16="http://schemas.microsoft.com/office/drawing/2014/main" id="{486E62E7-518B-A54F-9578-DD266775B2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22" y="4815429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6" name="Rectangle 123">
                  <a:extLst>
                    <a:ext uri="{FF2B5EF4-FFF2-40B4-BE49-F238E27FC236}">
                      <a16:creationId xmlns:a16="http://schemas.microsoft.com/office/drawing/2014/main" id="{51BCEA72-F64E-B04F-9B5E-A518703830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33" y="4265093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" name="Rectangle 133">
                  <a:extLst>
                    <a:ext uri="{FF2B5EF4-FFF2-40B4-BE49-F238E27FC236}">
                      <a16:creationId xmlns:a16="http://schemas.microsoft.com/office/drawing/2014/main" id="{19504561-4EFC-5B4B-A8F3-326FE51DA5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33" y="4374631"/>
                  <a:ext cx="125412" cy="10953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" name="Rectangle 143">
                  <a:extLst>
                    <a:ext uri="{FF2B5EF4-FFF2-40B4-BE49-F238E27FC236}">
                      <a16:creationId xmlns:a16="http://schemas.microsoft.com/office/drawing/2014/main" id="{9D3C66F8-6363-FA4F-851F-5E762BA65E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33" y="4484168"/>
                  <a:ext cx="125412" cy="111125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9" name="Rectangle 153">
                  <a:extLst>
                    <a:ext uri="{FF2B5EF4-FFF2-40B4-BE49-F238E27FC236}">
                      <a16:creationId xmlns:a16="http://schemas.microsoft.com/office/drawing/2014/main" id="{7E18DE0A-96A3-4B41-AE26-8E1FD96CF7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33" y="4595293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0" name="Rectangle 153">
                  <a:extLst>
                    <a:ext uri="{FF2B5EF4-FFF2-40B4-BE49-F238E27FC236}">
                      <a16:creationId xmlns:a16="http://schemas.microsoft.com/office/drawing/2014/main" id="{CF7A8FA2-BC67-9C4C-90C9-12CC9E2198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27" y="4705358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1" name="Rectangle 123">
                  <a:extLst>
                    <a:ext uri="{FF2B5EF4-FFF2-40B4-BE49-F238E27FC236}">
                      <a16:creationId xmlns:a16="http://schemas.microsoft.com/office/drawing/2014/main" id="{F63EEEC1-479E-9E4D-8D3C-D6D7B908FD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27" y="4155016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2" name="Rectangle 123">
                  <a:extLst>
                    <a:ext uri="{FF2B5EF4-FFF2-40B4-BE49-F238E27FC236}">
                      <a16:creationId xmlns:a16="http://schemas.microsoft.com/office/drawing/2014/main" id="{E7BE216B-295F-7F46-AEE4-BC997AA30F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21" y="404493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3" name="Rectangle 153">
                  <a:extLst>
                    <a:ext uri="{FF2B5EF4-FFF2-40B4-BE49-F238E27FC236}">
                      <a16:creationId xmlns:a16="http://schemas.microsoft.com/office/drawing/2014/main" id="{88E991F7-509D-2542-9F10-13A5680697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21" y="4815423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4" name="Rectangle 116">
                  <a:extLst>
                    <a:ext uri="{FF2B5EF4-FFF2-40B4-BE49-F238E27FC236}">
                      <a16:creationId xmlns:a16="http://schemas.microsoft.com/office/drawing/2014/main" id="{400E322E-B5E8-A84C-B603-E482F06E06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63" y="4265093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5" name="Rectangle 126">
                  <a:extLst>
                    <a:ext uri="{FF2B5EF4-FFF2-40B4-BE49-F238E27FC236}">
                      <a16:creationId xmlns:a16="http://schemas.microsoft.com/office/drawing/2014/main" id="{8B3E7AEF-2DDD-4348-A3C8-D832ACF470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63" y="4374631"/>
                  <a:ext cx="125412" cy="10953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6" name="Rectangle 136">
                  <a:extLst>
                    <a:ext uri="{FF2B5EF4-FFF2-40B4-BE49-F238E27FC236}">
                      <a16:creationId xmlns:a16="http://schemas.microsoft.com/office/drawing/2014/main" id="{B8F90FD1-0B74-CC4D-B5F0-796C250417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63" y="4484168"/>
                  <a:ext cx="125412" cy="111125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7" name="Rectangle 146">
                  <a:extLst>
                    <a:ext uri="{FF2B5EF4-FFF2-40B4-BE49-F238E27FC236}">
                      <a16:creationId xmlns:a16="http://schemas.microsoft.com/office/drawing/2014/main" id="{EA5475E0-C4BC-9541-8AA4-7CE649D0F8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63" y="4595293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8" name="Rectangle 146">
                  <a:extLst>
                    <a:ext uri="{FF2B5EF4-FFF2-40B4-BE49-F238E27FC236}">
                      <a16:creationId xmlns:a16="http://schemas.microsoft.com/office/drawing/2014/main" id="{5FEF816B-58DD-224D-9C5A-F322469C3E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57" y="4705358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9" name="Rectangle 116">
                  <a:extLst>
                    <a:ext uri="{FF2B5EF4-FFF2-40B4-BE49-F238E27FC236}">
                      <a16:creationId xmlns:a16="http://schemas.microsoft.com/office/drawing/2014/main" id="{D3270B97-CAD2-BA42-BFC0-8BEEFD4C19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57" y="4155016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0" name="Rectangle 116">
                  <a:extLst>
                    <a:ext uri="{FF2B5EF4-FFF2-40B4-BE49-F238E27FC236}">
                      <a16:creationId xmlns:a16="http://schemas.microsoft.com/office/drawing/2014/main" id="{3DA6503D-2508-344D-BD3B-698D9A04EF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51" y="404493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1" name="Rectangle 146">
                  <a:extLst>
                    <a:ext uri="{FF2B5EF4-FFF2-40B4-BE49-F238E27FC236}">
                      <a16:creationId xmlns:a16="http://schemas.microsoft.com/office/drawing/2014/main" id="{2F184DC6-7199-2E40-8669-6C1963CC4D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51" y="4815423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96" name="Group 1648">
              <a:extLst>
                <a:ext uri="{FF2B5EF4-FFF2-40B4-BE49-F238E27FC236}">
                  <a16:creationId xmlns:a16="http://schemas.microsoft.com/office/drawing/2014/main" id="{26B5BC44-0F81-3F4E-8BCA-F08807CE087D}"/>
                </a:ext>
              </a:extLst>
            </p:cNvPr>
            <p:cNvGrpSpPr/>
            <p:nvPr/>
          </p:nvGrpSpPr>
          <p:grpSpPr>
            <a:xfrm>
              <a:off x="2022972" y="2293600"/>
              <a:ext cx="5479665" cy="880034"/>
              <a:chOff x="1404435" y="5838152"/>
              <a:chExt cx="5479665" cy="880034"/>
            </a:xfrm>
          </p:grpSpPr>
          <p:grpSp>
            <p:nvGrpSpPr>
              <p:cNvPr id="597" name="Group 1649">
                <a:extLst>
                  <a:ext uri="{FF2B5EF4-FFF2-40B4-BE49-F238E27FC236}">
                    <a16:creationId xmlns:a16="http://schemas.microsoft.com/office/drawing/2014/main" id="{5F3618CE-DCED-6445-9587-62F60EAEDEDB}"/>
                  </a:ext>
                </a:extLst>
              </p:cNvPr>
              <p:cNvGrpSpPr/>
              <p:nvPr/>
            </p:nvGrpSpPr>
            <p:grpSpPr>
              <a:xfrm>
                <a:off x="1404435" y="5838152"/>
                <a:ext cx="1516094" cy="880034"/>
                <a:chOff x="3296951" y="4044939"/>
                <a:chExt cx="1516094" cy="880034"/>
              </a:xfrm>
            </p:grpSpPr>
            <p:sp>
              <p:nvSpPr>
                <p:cNvPr id="794" name="Rectangle 116">
                  <a:extLst>
                    <a:ext uri="{FF2B5EF4-FFF2-40B4-BE49-F238E27FC236}">
                      <a16:creationId xmlns:a16="http://schemas.microsoft.com/office/drawing/2014/main" id="{7B69F6A4-F4AF-BB4A-BC78-C713804785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85" y="42651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5" name="Rectangle 117">
                  <a:extLst>
                    <a:ext uri="{FF2B5EF4-FFF2-40B4-BE49-F238E27FC236}">
                      <a16:creationId xmlns:a16="http://schemas.microsoft.com/office/drawing/2014/main" id="{EFD437FF-DA16-9A4D-AE4B-DDD313DF61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7" y="42651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6" name="Rectangle 118">
                  <a:extLst>
                    <a:ext uri="{FF2B5EF4-FFF2-40B4-BE49-F238E27FC236}">
                      <a16:creationId xmlns:a16="http://schemas.microsoft.com/office/drawing/2014/main" id="{C16B25D6-3CE3-CD47-A39E-9CBC09428A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10" y="42651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7" name="Rectangle 119">
                  <a:extLst>
                    <a:ext uri="{FF2B5EF4-FFF2-40B4-BE49-F238E27FC236}">
                      <a16:creationId xmlns:a16="http://schemas.microsoft.com/office/drawing/2014/main" id="{135C6558-4F8D-0D4C-8FF6-617029040D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22" y="42651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8" name="Rectangle 120">
                  <a:extLst>
                    <a:ext uri="{FF2B5EF4-FFF2-40B4-BE49-F238E27FC236}">
                      <a16:creationId xmlns:a16="http://schemas.microsoft.com/office/drawing/2014/main" id="{7302171B-060C-6940-BF0A-77F85F960B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7" y="42651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9" name="Rectangle 121">
                  <a:extLst>
                    <a:ext uri="{FF2B5EF4-FFF2-40B4-BE49-F238E27FC236}">
                      <a16:creationId xmlns:a16="http://schemas.microsoft.com/office/drawing/2014/main" id="{FE1E84A9-1083-9544-BAC1-8158E6C254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10" y="42651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0" name="Rectangle 122">
                  <a:extLst>
                    <a:ext uri="{FF2B5EF4-FFF2-40B4-BE49-F238E27FC236}">
                      <a16:creationId xmlns:a16="http://schemas.microsoft.com/office/drawing/2014/main" id="{C56861D2-6E2C-F141-B247-24A5D3F6BF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22" y="42651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1" name="Rectangle 123">
                  <a:extLst>
                    <a:ext uri="{FF2B5EF4-FFF2-40B4-BE49-F238E27FC236}">
                      <a16:creationId xmlns:a16="http://schemas.microsoft.com/office/drawing/2014/main" id="{1A58D629-2138-5549-8A53-B1FB0ADDDE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35" y="42651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2" name="Rectangle 126">
                  <a:extLst>
                    <a:ext uri="{FF2B5EF4-FFF2-40B4-BE49-F238E27FC236}">
                      <a16:creationId xmlns:a16="http://schemas.microsoft.com/office/drawing/2014/main" id="{B4BDAFF0-6E62-B04A-B96A-952C14F571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85" y="4374643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3" name="Rectangle 127">
                  <a:extLst>
                    <a:ext uri="{FF2B5EF4-FFF2-40B4-BE49-F238E27FC236}">
                      <a16:creationId xmlns:a16="http://schemas.microsoft.com/office/drawing/2014/main" id="{3A9C989B-CA8C-7A45-9D53-C248CEDF8C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7" y="4374643"/>
                  <a:ext cx="125413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4" name="Rectangle 128">
                  <a:extLst>
                    <a:ext uri="{FF2B5EF4-FFF2-40B4-BE49-F238E27FC236}">
                      <a16:creationId xmlns:a16="http://schemas.microsoft.com/office/drawing/2014/main" id="{601ADDA6-639A-D74A-806A-9CB757C412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10" y="4374643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5" name="Rectangle 129">
                  <a:extLst>
                    <a:ext uri="{FF2B5EF4-FFF2-40B4-BE49-F238E27FC236}">
                      <a16:creationId xmlns:a16="http://schemas.microsoft.com/office/drawing/2014/main" id="{58EAEF19-E2CE-464D-BDF7-78A21DE103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22" y="4374643"/>
                  <a:ext cx="125413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6" name="Rectangle 130">
                  <a:extLst>
                    <a:ext uri="{FF2B5EF4-FFF2-40B4-BE49-F238E27FC236}">
                      <a16:creationId xmlns:a16="http://schemas.microsoft.com/office/drawing/2014/main" id="{8A49BFFB-BC48-F54B-8C09-4D7B9C88CA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7" y="4374643"/>
                  <a:ext cx="125413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7" name="Rectangle 131">
                  <a:extLst>
                    <a:ext uri="{FF2B5EF4-FFF2-40B4-BE49-F238E27FC236}">
                      <a16:creationId xmlns:a16="http://schemas.microsoft.com/office/drawing/2014/main" id="{F0BEA0D9-3A74-8B47-8552-896553BCF3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10" y="4374643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8" name="Rectangle 132">
                  <a:extLst>
                    <a:ext uri="{FF2B5EF4-FFF2-40B4-BE49-F238E27FC236}">
                      <a16:creationId xmlns:a16="http://schemas.microsoft.com/office/drawing/2014/main" id="{D8929737-5EDE-3448-A555-E5D4E96F38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22" y="4374643"/>
                  <a:ext cx="125413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9" name="Rectangle 133">
                  <a:extLst>
                    <a:ext uri="{FF2B5EF4-FFF2-40B4-BE49-F238E27FC236}">
                      <a16:creationId xmlns:a16="http://schemas.microsoft.com/office/drawing/2014/main" id="{5C8E05A1-BD2B-E641-B442-1E8966AC1C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35" y="4374643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0" name="Rectangle 136">
                  <a:extLst>
                    <a:ext uri="{FF2B5EF4-FFF2-40B4-BE49-F238E27FC236}">
                      <a16:creationId xmlns:a16="http://schemas.microsoft.com/office/drawing/2014/main" id="{15B1BD92-641F-AE49-8BF1-440082A25D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85" y="4484180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1" name="Rectangle 137">
                  <a:extLst>
                    <a:ext uri="{FF2B5EF4-FFF2-40B4-BE49-F238E27FC236}">
                      <a16:creationId xmlns:a16="http://schemas.microsoft.com/office/drawing/2014/main" id="{583F73A1-DFB7-0844-B5E6-514432C121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7" y="4484180"/>
                  <a:ext cx="125413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2" name="Rectangle 138">
                  <a:extLst>
                    <a:ext uri="{FF2B5EF4-FFF2-40B4-BE49-F238E27FC236}">
                      <a16:creationId xmlns:a16="http://schemas.microsoft.com/office/drawing/2014/main" id="{794DEB70-A6BF-A545-9662-BDD95FD084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10" y="4484180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3" name="Rectangle 139">
                  <a:extLst>
                    <a:ext uri="{FF2B5EF4-FFF2-40B4-BE49-F238E27FC236}">
                      <a16:creationId xmlns:a16="http://schemas.microsoft.com/office/drawing/2014/main" id="{7F05A399-BA72-7147-A7C2-0182F45C04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22" y="4484180"/>
                  <a:ext cx="125413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4" name="Rectangle 140">
                  <a:extLst>
                    <a:ext uri="{FF2B5EF4-FFF2-40B4-BE49-F238E27FC236}">
                      <a16:creationId xmlns:a16="http://schemas.microsoft.com/office/drawing/2014/main" id="{B420D0EE-E14A-B24B-95BE-66FF5F2C83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7" y="4484180"/>
                  <a:ext cx="125413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5" name="Rectangle 141">
                  <a:extLst>
                    <a:ext uri="{FF2B5EF4-FFF2-40B4-BE49-F238E27FC236}">
                      <a16:creationId xmlns:a16="http://schemas.microsoft.com/office/drawing/2014/main" id="{48D82C96-3B4A-1149-899F-39E9CB5E07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10" y="4484180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6" name="Rectangle 142">
                  <a:extLst>
                    <a:ext uri="{FF2B5EF4-FFF2-40B4-BE49-F238E27FC236}">
                      <a16:creationId xmlns:a16="http://schemas.microsoft.com/office/drawing/2014/main" id="{3A5841E9-88EB-1940-9566-2D424F91EE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22" y="4484180"/>
                  <a:ext cx="125413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7" name="Rectangle 143">
                  <a:extLst>
                    <a:ext uri="{FF2B5EF4-FFF2-40B4-BE49-F238E27FC236}">
                      <a16:creationId xmlns:a16="http://schemas.microsoft.com/office/drawing/2014/main" id="{41C52024-F014-CB4D-B02D-B4E0D7BED4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35" y="4484180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8" name="Rectangle 146">
                  <a:extLst>
                    <a:ext uri="{FF2B5EF4-FFF2-40B4-BE49-F238E27FC236}">
                      <a16:creationId xmlns:a16="http://schemas.microsoft.com/office/drawing/2014/main" id="{91A616E0-748A-0944-B8FC-9CBA0E388A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85" y="45953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9" name="Rectangle 147">
                  <a:extLst>
                    <a:ext uri="{FF2B5EF4-FFF2-40B4-BE49-F238E27FC236}">
                      <a16:creationId xmlns:a16="http://schemas.microsoft.com/office/drawing/2014/main" id="{4D2F9100-6583-7F4C-8C1A-17F56D5532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7" y="45953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0" name="Rectangle 148">
                  <a:extLst>
                    <a:ext uri="{FF2B5EF4-FFF2-40B4-BE49-F238E27FC236}">
                      <a16:creationId xmlns:a16="http://schemas.microsoft.com/office/drawing/2014/main" id="{2CF84198-6566-7A44-9F87-4CBD5D80E0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10" y="45953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1" name="Rectangle 149">
                  <a:extLst>
                    <a:ext uri="{FF2B5EF4-FFF2-40B4-BE49-F238E27FC236}">
                      <a16:creationId xmlns:a16="http://schemas.microsoft.com/office/drawing/2014/main" id="{F3C0CE9C-FCD0-4041-B235-9E189E75BE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22" y="45953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2" name="Rectangle 150">
                  <a:extLst>
                    <a:ext uri="{FF2B5EF4-FFF2-40B4-BE49-F238E27FC236}">
                      <a16:creationId xmlns:a16="http://schemas.microsoft.com/office/drawing/2014/main" id="{F740137D-01E2-A94A-B9A6-C10712220D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7" y="45953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3" name="Rectangle 151">
                  <a:extLst>
                    <a:ext uri="{FF2B5EF4-FFF2-40B4-BE49-F238E27FC236}">
                      <a16:creationId xmlns:a16="http://schemas.microsoft.com/office/drawing/2014/main" id="{34C6DF28-DBFB-4741-B9E2-30A7A964C2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10" y="45953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4" name="Rectangle 152">
                  <a:extLst>
                    <a:ext uri="{FF2B5EF4-FFF2-40B4-BE49-F238E27FC236}">
                      <a16:creationId xmlns:a16="http://schemas.microsoft.com/office/drawing/2014/main" id="{E3E79201-C089-0144-9E02-8F57485169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22" y="45953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5" name="Rectangle 153">
                  <a:extLst>
                    <a:ext uri="{FF2B5EF4-FFF2-40B4-BE49-F238E27FC236}">
                      <a16:creationId xmlns:a16="http://schemas.microsoft.com/office/drawing/2014/main" id="{726F3036-2C05-B142-BFE4-6EAA20E075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35" y="45953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6" name="Rectangle 116">
                  <a:extLst>
                    <a:ext uri="{FF2B5EF4-FFF2-40B4-BE49-F238E27FC236}">
                      <a16:creationId xmlns:a16="http://schemas.microsoft.com/office/drawing/2014/main" id="{2DD11CA2-D9C6-F843-9EB3-BF2DC65902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74" y="426509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7" name="Rectangle 126">
                  <a:extLst>
                    <a:ext uri="{FF2B5EF4-FFF2-40B4-BE49-F238E27FC236}">
                      <a16:creationId xmlns:a16="http://schemas.microsoft.com/office/drawing/2014/main" id="{5EAE843A-31D1-7A46-89B0-A63F6ED4F8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74" y="4374637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8" name="Rectangle 136">
                  <a:extLst>
                    <a:ext uri="{FF2B5EF4-FFF2-40B4-BE49-F238E27FC236}">
                      <a16:creationId xmlns:a16="http://schemas.microsoft.com/office/drawing/2014/main" id="{B16AD18A-55DA-394B-9E78-A61EF8337D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74" y="4484174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9" name="Rectangle 146">
                  <a:extLst>
                    <a:ext uri="{FF2B5EF4-FFF2-40B4-BE49-F238E27FC236}">
                      <a16:creationId xmlns:a16="http://schemas.microsoft.com/office/drawing/2014/main" id="{5EF61E5D-8FD5-0B4F-AFF0-D197159850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74" y="459529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0" name="Rectangle 123">
                  <a:extLst>
                    <a:ext uri="{FF2B5EF4-FFF2-40B4-BE49-F238E27FC236}">
                      <a16:creationId xmlns:a16="http://schemas.microsoft.com/office/drawing/2014/main" id="{D69C5689-A7E9-1843-8F7A-24E13BC5D5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34" y="426509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1" name="Rectangle 133">
                  <a:extLst>
                    <a:ext uri="{FF2B5EF4-FFF2-40B4-BE49-F238E27FC236}">
                      <a16:creationId xmlns:a16="http://schemas.microsoft.com/office/drawing/2014/main" id="{7B2DB5C1-F917-9F4D-AC02-2A7DDD25C6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34" y="4374637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2" name="Rectangle 143">
                  <a:extLst>
                    <a:ext uri="{FF2B5EF4-FFF2-40B4-BE49-F238E27FC236}">
                      <a16:creationId xmlns:a16="http://schemas.microsoft.com/office/drawing/2014/main" id="{8C4DCFD3-A396-5443-8B5A-AF2B84BE6D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34" y="4484174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3" name="Rectangle 153">
                  <a:extLst>
                    <a:ext uri="{FF2B5EF4-FFF2-40B4-BE49-F238E27FC236}">
                      <a16:creationId xmlns:a16="http://schemas.microsoft.com/office/drawing/2014/main" id="{C0037D63-A810-A840-A490-99CAF04DED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34" y="459529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4" name="Rectangle 146">
                  <a:extLst>
                    <a:ext uri="{FF2B5EF4-FFF2-40B4-BE49-F238E27FC236}">
                      <a16:creationId xmlns:a16="http://schemas.microsoft.com/office/drawing/2014/main" id="{2F2E6AA9-393B-FB4D-A17E-31EACC07EC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79" y="4705370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5" name="Rectangle 147">
                  <a:extLst>
                    <a:ext uri="{FF2B5EF4-FFF2-40B4-BE49-F238E27FC236}">
                      <a16:creationId xmlns:a16="http://schemas.microsoft.com/office/drawing/2014/main" id="{3174AE44-4067-B549-8785-D7C229C45E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1" y="4705370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6" name="Rectangle 148">
                  <a:extLst>
                    <a:ext uri="{FF2B5EF4-FFF2-40B4-BE49-F238E27FC236}">
                      <a16:creationId xmlns:a16="http://schemas.microsoft.com/office/drawing/2014/main" id="{7A581E82-E177-F74D-B188-A0A81962ED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04" y="4705370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7" name="Rectangle 149">
                  <a:extLst>
                    <a:ext uri="{FF2B5EF4-FFF2-40B4-BE49-F238E27FC236}">
                      <a16:creationId xmlns:a16="http://schemas.microsoft.com/office/drawing/2014/main" id="{741D9496-F51A-DA4E-A817-AA8B83295F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16" y="4705370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8" name="Rectangle 150">
                  <a:extLst>
                    <a:ext uri="{FF2B5EF4-FFF2-40B4-BE49-F238E27FC236}">
                      <a16:creationId xmlns:a16="http://schemas.microsoft.com/office/drawing/2014/main" id="{9A3F16CB-753E-E34A-88E7-A42E1DECA4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1" y="4705370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9" name="Rectangle 151">
                  <a:extLst>
                    <a:ext uri="{FF2B5EF4-FFF2-40B4-BE49-F238E27FC236}">
                      <a16:creationId xmlns:a16="http://schemas.microsoft.com/office/drawing/2014/main" id="{737AB76B-7427-CD4B-9110-135ED2F341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04" y="4705370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0" name="Rectangle 152">
                  <a:extLst>
                    <a:ext uri="{FF2B5EF4-FFF2-40B4-BE49-F238E27FC236}">
                      <a16:creationId xmlns:a16="http://schemas.microsoft.com/office/drawing/2014/main" id="{2A786419-E6D0-2D40-9A97-776890D5D2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16" y="4705370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1" name="Rectangle 153">
                  <a:extLst>
                    <a:ext uri="{FF2B5EF4-FFF2-40B4-BE49-F238E27FC236}">
                      <a16:creationId xmlns:a16="http://schemas.microsoft.com/office/drawing/2014/main" id="{7FC733E2-D555-DF47-9404-D47B4B681A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29" y="4705370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2" name="Rectangle 146">
                  <a:extLst>
                    <a:ext uri="{FF2B5EF4-FFF2-40B4-BE49-F238E27FC236}">
                      <a16:creationId xmlns:a16="http://schemas.microsoft.com/office/drawing/2014/main" id="{AAF583F4-2489-2C45-A72F-EBAED6AB52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68" y="4705364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3" name="Rectangle 153">
                  <a:extLst>
                    <a:ext uri="{FF2B5EF4-FFF2-40B4-BE49-F238E27FC236}">
                      <a16:creationId xmlns:a16="http://schemas.microsoft.com/office/drawing/2014/main" id="{132698B6-0EC2-EA48-BF88-12C2D25F35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28" y="4705364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4" name="Rectangle 116">
                  <a:extLst>
                    <a:ext uri="{FF2B5EF4-FFF2-40B4-BE49-F238E27FC236}">
                      <a16:creationId xmlns:a16="http://schemas.microsoft.com/office/drawing/2014/main" id="{5058AAAC-9B45-5142-8012-CD1A049C62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79" y="4155028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5" name="Rectangle 117">
                  <a:extLst>
                    <a:ext uri="{FF2B5EF4-FFF2-40B4-BE49-F238E27FC236}">
                      <a16:creationId xmlns:a16="http://schemas.microsoft.com/office/drawing/2014/main" id="{09508990-AD3D-1D4C-92F9-D5C1AE198F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1" y="4155028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6" name="Rectangle 118">
                  <a:extLst>
                    <a:ext uri="{FF2B5EF4-FFF2-40B4-BE49-F238E27FC236}">
                      <a16:creationId xmlns:a16="http://schemas.microsoft.com/office/drawing/2014/main" id="{749F0748-039C-7F48-8F11-6C6298321B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04" y="4155028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7" name="Rectangle 119">
                  <a:extLst>
                    <a:ext uri="{FF2B5EF4-FFF2-40B4-BE49-F238E27FC236}">
                      <a16:creationId xmlns:a16="http://schemas.microsoft.com/office/drawing/2014/main" id="{5E07D6FD-4C90-4147-81BA-8A03A90F80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16" y="4155028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8" name="Rectangle 120">
                  <a:extLst>
                    <a:ext uri="{FF2B5EF4-FFF2-40B4-BE49-F238E27FC236}">
                      <a16:creationId xmlns:a16="http://schemas.microsoft.com/office/drawing/2014/main" id="{F0FCA74D-6B5B-DA48-9912-58DA1330E6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1" y="4155028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9" name="Rectangle 121">
                  <a:extLst>
                    <a:ext uri="{FF2B5EF4-FFF2-40B4-BE49-F238E27FC236}">
                      <a16:creationId xmlns:a16="http://schemas.microsoft.com/office/drawing/2014/main" id="{FD0EE89B-AE0D-C14E-8581-9C1025EBED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04" y="4155028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0" name="Rectangle 122">
                  <a:extLst>
                    <a:ext uri="{FF2B5EF4-FFF2-40B4-BE49-F238E27FC236}">
                      <a16:creationId xmlns:a16="http://schemas.microsoft.com/office/drawing/2014/main" id="{C0A9F73F-ED36-4F42-8A30-452ABCD11D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16" y="4155028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1" name="Rectangle 123">
                  <a:extLst>
                    <a:ext uri="{FF2B5EF4-FFF2-40B4-BE49-F238E27FC236}">
                      <a16:creationId xmlns:a16="http://schemas.microsoft.com/office/drawing/2014/main" id="{77FD6793-ABBF-7A42-BAB5-78236AB909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29" y="4155028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2" name="Rectangle 116">
                  <a:extLst>
                    <a:ext uri="{FF2B5EF4-FFF2-40B4-BE49-F238E27FC236}">
                      <a16:creationId xmlns:a16="http://schemas.microsoft.com/office/drawing/2014/main" id="{C993C1BE-1614-9148-A136-309B4228C2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68" y="4155022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3" name="Rectangle 123">
                  <a:extLst>
                    <a:ext uri="{FF2B5EF4-FFF2-40B4-BE49-F238E27FC236}">
                      <a16:creationId xmlns:a16="http://schemas.microsoft.com/office/drawing/2014/main" id="{018AF9F1-7567-E641-9D7F-3FBC217D82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28" y="4155022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854" name="Group 1906">
                  <a:extLst>
                    <a:ext uri="{FF2B5EF4-FFF2-40B4-BE49-F238E27FC236}">
                      <a16:creationId xmlns:a16="http://schemas.microsoft.com/office/drawing/2014/main" id="{31D0077C-80D0-8A48-BAE9-6709A52FC1B0}"/>
                    </a:ext>
                  </a:extLst>
                </p:cNvPr>
                <p:cNvGrpSpPr/>
                <p:nvPr/>
              </p:nvGrpSpPr>
              <p:grpSpPr>
                <a:xfrm>
                  <a:off x="3423962" y="4044945"/>
                  <a:ext cx="1262072" cy="109544"/>
                  <a:chOff x="3423962" y="4044945"/>
                  <a:chExt cx="1262072" cy="109544"/>
                </a:xfrm>
                <a:solidFill>
                  <a:srgbClr val="FFFF00"/>
                </a:solidFill>
              </p:grpSpPr>
              <p:sp>
                <p:nvSpPr>
                  <p:cNvPr id="881" name="Rectangle 116">
                    <a:extLst>
                      <a:ext uri="{FF2B5EF4-FFF2-40B4-BE49-F238E27FC236}">
                        <a16:creationId xmlns:a16="http://schemas.microsoft.com/office/drawing/2014/main" id="{F6F3EF90-35DB-8847-81EC-9E66760355A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50973" y="4044951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82" name="Rectangle 117">
                    <a:extLst>
                      <a:ext uri="{FF2B5EF4-FFF2-40B4-BE49-F238E27FC236}">
                        <a16:creationId xmlns:a16="http://schemas.microsoft.com/office/drawing/2014/main" id="{1F400945-16D6-9549-8B4A-08E546B42DD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76385" y="4044951"/>
                    <a:ext cx="125413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83" name="Rectangle 118">
                    <a:extLst>
                      <a:ext uri="{FF2B5EF4-FFF2-40B4-BE49-F238E27FC236}">
                        <a16:creationId xmlns:a16="http://schemas.microsoft.com/office/drawing/2014/main" id="{A137DE1E-1F29-E545-BC79-CD3450CF94C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01798" y="4044951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84" name="Rectangle 119">
                    <a:extLst>
                      <a:ext uri="{FF2B5EF4-FFF2-40B4-BE49-F238E27FC236}">
                        <a16:creationId xmlns:a16="http://schemas.microsoft.com/office/drawing/2014/main" id="{AF714A08-6DB2-FC48-B23D-3816170A532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27210" y="4044951"/>
                    <a:ext cx="125413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85" name="Rectangle 120">
                    <a:extLst>
                      <a:ext uri="{FF2B5EF4-FFF2-40B4-BE49-F238E27FC236}">
                        <a16:creationId xmlns:a16="http://schemas.microsoft.com/office/drawing/2014/main" id="{537A3D5C-460F-2C42-9420-513380BA648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57385" y="4044951"/>
                    <a:ext cx="125413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86" name="Rectangle 121">
                    <a:extLst>
                      <a:ext uri="{FF2B5EF4-FFF2-40B4-BE49-F238E27FC236}">
                        <a16:creationId xmlns:a16="http://schemas.microsoft.com/office/drawing/2014/main" id="{DE9F1722-79E2-D84F-8D46-6A7158C2513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82798" y="4044951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87" name="Rectangle 122">
                    <a:extLst>
                      <a:ext uri="{FF2B5EF4-FFF2-40B4-BE49-F238E27FC236}">
                        <a16:creationId xmlns:a16="http://schemas.microsoft.com/office/drawing/2014/main" id="{F278E599-2EE1-7445-ADE9-F9FB8CC0977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08210" y="4044951"/>
                    <a:ext cx="125413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88" name="Rectangle 123">
                    <a:extLst>
                      <a:ext uri="{FF2B5EF4-FFF2-40B4-BE49-F238E27FC236}">
                        <a16:creationId xmlns:a16="http://schemas.microsoft.com/office/drawing/2014/main" id="{4C51E918-8F15-934A-9A20-5092C240941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33623" y="4044951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89" name="Rectangle 116">
                    <a:extLst>
                      <a:ext uri="{FF2B5EF4-FFF2-40B4-BE49-F238E27FC236}">
                        <a16:creationId xmlns:a16="http://schemas.microsoft.com/office/drawing/2014/main" id="{64931A41-D668-C44B-BE82-F4EC461B34C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23962" y="4044945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90" name="Rectangle 123">
                    <a:extLst>
                      <a:ext uri="{FF2B5EF4-FFF2-40B4-BE49-F238E27FC236}">
                        <a16:creationId xmlns:a16="http://schemas.microsoft.com/office/drawing/2014/main" id="{AE14381C-803B-A648-8772-9E5932A71F3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60622" y="4044945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855" name="Rectangle 146">
                  <a:extLst>
                    <a:ext uri="{FF2B5EF4-FFF2-40B4-BE49-F238E27FC236}">
                      <a16:creationId xmlns:a16="http://schemas.microsoft.com/office/drawing/2014/main" id="{647CBEDA-F5E4-7348-B6E8-D58C135D59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73" y="4815435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6" name="Rectangle 147">
                  <a:extLst>
                    <a:ext uri="{FF2B5EF4-FFF2-40B4-BE49-F238E27FC236}">
                      <a16:creationId xmlns:a16="http://schemas.microsoft.com/office/drawing/2014/main" id="{D89119B4-EE44-FA47-81B8-28768EAAE9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85" y="4815435"/>
                  <a:ext cx="125413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7" name="Rectangle 148">
                  <a:extLst>
                    <a:ext uri="{FF2B5EF4-FFF2-40B4-BE49-F238E27FC236}">
                      <a16:creationId xmlns:a16="http://schemas.microsoft.com/office/drawing/2014/main" id="{07CD34AF-4DAE-F04B-BE83-84CD23FF84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798" y="4815435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8" name="Rectangle 149">
                  <a:extLst>
                    <a:ext uri="{FF2B5EF4-FFF2-40B4-BE49-F238E27FC236}">
                      <a16:creationId xmlns:a16="http://schemas.microsoft.com/office/drawing/2014/main" id="{F99F5602-2735-5843-8A8B-FDEB965330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10" y="4815435"/>
                  <a:ext cx="125413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9" name="Rectangle 150">
                  <a:extLst>
                    <a:ext uri="{FF2B5EF4-FFF2-40B4-BE49-F238E27FC236}">
                      <a16:creationId xmlns:a16="http://schemas.microsoft.com/office/drawing/2014/main" id="{96007E0A-21E5-EF48-B988-2F75790FCC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85" y="4815435"/>
                  <a:ext cx="125413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0" name="Rectangle 151">
                  <a:extLst>
                    <a:ext uri="{FF2B5EF4-FFF2-40B4-BE49-F238E27FC236}">
                      <a16:creationId xmlns:a16="http://schemas.microsoft.com/office/drawing/2014/main" id="{4F9C52AF-FA53-4743-A861-E91A108272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798" y="4815435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1" name="Rectangle 152">
                  <a:extLst>
                    <a:ext uri="{FF2B5EF4-FFF2-40B4-BE49-F238E27FC236}">
                      <a16:creationId xmlns:a16="http://schemas.microsoft.com/office/drawing/2014/main" id="{42147EC3-0079-D64F-AF30-498B2F4C57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10" y="4815435"/>
                  <a:ext cx="125413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2" name="Rectangle 153">
                  <a:extLst>
                    <a:ext uri="{FF2B5EF4-FFF2-40B4-BE49-F238E27FC236}">
                      <a16:creationId xmlns:a16="http://schemas.microsoft.com/office/drawing/2014/main" id="{C67C12DB-B527-0643-AB00-F09F576F05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23" y="4815435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3" name="Rectangle 146">
                  <a:extLst>
                    <a:ext uri="{FF2B5EF4-FFF2-40B4-BE49-F238E27FC236}">
                      <a16:creationId xmlns:a16="http://schemas.microsoft.com/office/drawing/2014/main" id="{2F77E40D-6A9E-2A47-AD60-4D08C95DF2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62" y="4815429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4" name="Rectangle 153">
                  <a:extLst>
                    <a:ext uri="{FF2B5EF4-FFF2-40B4-BE49-F238E27FC236}">
                      <a16:creationId xmlns:a16="http://schemas.microsoft.com/office/drawing/2014/main" id="{A701834E-C8F8-FA44-AC47-E5634A24C4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22" y="4815429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5" name="Rectangle 123">
                  <a:extLst>
                    <a:ext uri="{FF2B5EF4-FFF2-40B4-BE49-F238E27FC236}">
                      <a16:creationId xmlns:a16="http://schemas.microsoft.com/office/drawing/2014/main" id="{D731FA9A-B214-574E-A689-091B605E87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33" y="4265093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6" name="Rectangle 133">
                  <a:extLst>
                    <a:ext uri="{FF2B5EF4-FFF2-40B4-BE49-F238E27FC236}">
                      <a16:creationId xmlns:a16="http://schemas.microsoft.com/office/drawing/2014/main" id="{3B0DC330-A454-4047-BC80-ECA2F7191B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33" y="4374631"/>
                  <a:ext cx="125412" cy="10953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7" name="Rectangle 143">
                  <a:extLst>
                    <a:ext uri="{FF2B5EF4-FFF2-40B4-BE49-F238E27FC236}">
                      <a16:creationId xmlns:a16="http://schemas.microsoft.com/office/drawing/2014/main" id="{775E8352-7A01-BB42-9E98-C7BD81F534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33" y="4484168"/>
                  <a:ext cx="125412" cy="111125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8" name="Rectangle 153">
                  <a:extLst>
                    <a:ext uri="{FF2B5EF4-FFF2-40B4-BE49-F238E27FC236}">
                      <a16:creationId xmlns:a16="http://schemas.microsoft.com/office/drawing/2014/main" id="{A1F8EC1D-C19B-544E-8416-6EBEA8B80A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33" y="4595293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9" name="Rectangle 153">
                  <a:extLst>
                    <a:ext uri="{FF2B5EF4-FFF2-40B4-BE49-F238E27FC236}">
                      <a16:creationId xmlns:a16="http://schemas.microsoft.com/office/drawing/2014/main" id="{679099FE-CA2D-4346-AA35-82BE877721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27" y="4705358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0" name="Rectangle 123">
                  <a:extLst>
                    <a:ext uri="{FF2B5EF4-FFF2-40B4-BE49-F238E27FC236}">
                      <a16:creationId xmlns:a16="http://schemas.microsoft.com/office/drawing/2014/main" id="{8EB84591-AFD7-2249-A28C-9BBFAC664E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27" y="4155016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1" name="Rectangle 123">
                  <a:extLst>
                    <a:ext uri="{FF2B5EF4-FFF2-40B4-BE49-F238E27FC236}">
                      <a16:creationId xmlns:a16="http://schemas.microsoft.com/office/drawing/2014/main" id="{7C937A3A-FEC3-974A-B29E-F3E31DDFD2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21" y="404493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2" name="Rectangle 153">
                  <a:extLst>
                    <a:ext uri="{FF2B5EF4-FFF2-40B4-BE49-F238E27FC236}">
                      <a16:creationId xmlns:a16="http://schemas.microsoft.com/office/drawing/2014/main" id="{56FF7CA4-566D-F64F-B825-B6673CD86F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21" y="4815423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3" name="Rectangle 116">
                  <a:extLst>
                    <a:ext uri="{FF2B5EF4-FFF2-40B4-BE49-F238E27FC236}">
                      <a16:creationId xmlns:a16="http://schemas.microsoft.com/office/drawing/2014/main" id="{36C59727-6B64-7A4A-BC3C-631FD74F22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63" y="4265093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4" name="Rectangle 126">
                  <a:extLst>
                    <a:ext uri="{FF2B5EF4-FFF2-40B4-BE49-F238E27FC236}">
                      <a16:creationId xmlns:a16="http://schemas.microsoft.com/office/drawing/2014/main" id="{A89DD196-2CB0-C341-9199-75FEE3312C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63" y="4374631"/>
                  <a:ext cx="125412" cy="10953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5" name="Rectangle 136">
                  <a:extLst>
                    <a:ext uri="{FF2B5EF4-FFF2-40B4-BE49-F238E27FC236}">
                      <a16:creationId xmlns:a16="http://schemas.microsoft.com/office/drawing/2014/main" id="{3723ADC9-DE48-8843-9DA4-D9AD920629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63" y="4484168"/>
                  <a:ext cx="125412" cy="111125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6" name="Rectangle 146">
                  <a:extLst>
                    <a:ext uri="{FF2B5EF4-FFF2-40B4-BE49-F238E27FC236}">
                      <a16:creationId xmlns:a16="http://schemas.microsoft.com/office/drawing/2014/main" id="{DD8C6F2A-4D2F-7E44-8C5C-2FC71E3472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63" y="4595293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7" name="Rectangle 146">
                  <a:extLst>
                    <a:ext uri="{FF2B5EF4-FFF2-40B4-BE49-F238E27FC236}">
                      <a16:creationId xmlns:a16="http://schemas.microsoft.com/office/drawing/2014/main" id="{685A082F-252B-A242-93A6-7D9FAF57A1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57" y="4705358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8" name="Rectangle 116">
                  <a:extLst>
                    <a:ext uri="{FF2B5EF4-FFF2-40B4-BE49-F238E27FC236}">
                      <a16:creationId xmlns:a16="http://schemas.microsoft.com/office/drawing/2014/main" id="{6DD8D39B-B3F4-CE48-AD56-73055D2DDB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57" y="4155016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9" name="Rectangle 116">
                  <a:extLst>
                    <a:ext uri="{FF2B5EF4-FFF2-40B4-BE49-F238E27FC236}">
                      <a16:creationId xmlns:a16="http://schemas.microsoft.com/office/drawing/2014/main" id="{2DBE10B4-E67C-3543-BD6C-F587CB957F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51" y="404493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0" name="Rectangle 146">
                  <a:extLst>
                    <a:ext uri="{FF2B5EF4-FFF2-40B4-BE49-F238E27FC236}">
                      <a16:creationId xmlns:a16="http://schemas.microsoft.com/office/drawing/2014/main" id="{7D478427-2D09-A04D-A2ED-B1DE5B21F8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51" y="4815423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98" name="Group 1650">
                <a:extLst>
                  <a:ext uri="{FF2B5EF4-FFF2-40B4-BE49-F238E27FC236}">
                    <a16:creationId xmlns:a16="http://schemas.microsoft.com/office/drawing/2014/main" id="{F0422A59-1A76-0944-8605-44E4E5828EC3}"/>
                  </a:ext>
                </a:extLst>
              </p:cNvPr>
              <p:cNvGrpSpPr/>
              <p:nvPr/>
            </p:nvGrpSpPr>
            <p:grpSpPr>
              <a:xfrm>
                <a:off x="3386221" y="5838152"/>
                <a:ext cx="1516094" cy="880034"/>
                <a:chOff x="3296951" y="4044939"/>
                <a:chExt cx="1516094" cy="880034"/>
              </a:xfrm>
            </p:grpSpPr>
            <p:sp>
              <p:nvSpPr>
                <p:cNvPr id="697" name="Rectangle 116">
                  <a:extLst>
                    <a:ext uri="{FF2B5EF4-FFF2-40B4-BE49-F238E27FC236}">
                      <a16:creationId xmlns:a16="http://schemas.microsoft.com/office/drawing/2014/main" id="{3DDE3409-16ED-2348-B3B0-432DF84FDC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85" y="42651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8" name="Rectangle 117">
                  <a:extLst>
                    <a:ext uri="{FF2B5EF4-FFF2-40B4-BE49-F238E27FC236}">
                      <a16:creationId xmlns:a16="http://schemas.microsoft.com/office/drawing/2014/main" id="{3F38D9B7-12C5-314D-A918-CF58E6381E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7" y="42651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9" name="Rectangle 118">
                  <a:extLst>
                    <a:ext uri="{FF2B5EF4-FFF2-40B4-BE49-F238E27FC236}">
                      <a16:creationId xmlns:a16="http://schemas.microsoft.com/office/drawing/2014/main" id="{BF6D09F1-CF42-DA4A-AE7F-91C6505A9E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10" y="42651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0" name="Rectangle 119">
                  <a:extLst>
                    <a:ext uri="{FF2B5EF4-FFF2-40B4-BE49-F238E27FC236}">
                      <a16:creationId xmlns:a16="http://schemas.microsoft.com/office/drawing/2014/main" id="{952964D9-510F-524D-A61E-B7DBB8A4E0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22" y="42651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1" name="Rectangle 120">
                  <a:extLst>
                    <a:ext uri="{FF2B5EF4-FFF2-40B4-BE49-F238E27FC236}">
                      <a16:creationId xmlns:a16="http://schemas.microsoft.com/office/drawing/2014/main" id="{417660FB-BDB6-F34F-BE3D-987BB0CE7E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7" y="42651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2" name="Rectangle 121">
                  <a:extLst>
                    <a:ext uri="{FF2B5EF4-FFF2-40B4-BE49-F238E27FC236}">
                      <a16:creationId xmlns:a16="http://schemas.microsoft.com/office/drawing/2014/main" id="{BC6D1315-3E41-BC45-B255-66936FFF03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10" y="42651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3" name="Rectangle 122">
                  <a:extLst>
                    <a:ext uri="{FF2B5EF4-FFF2-40B4-BE49-F238E27FC236}">
                      <a16:creationId xmlns:a16="http://schemas.microsoft.com/office/drawing/2014/main" id="{27FCA508-3C44-AC48-83B7-76516D5FE6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22" y="42651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4" name="Rectangle 123">
                  <a:extLst>
                    <a:ext uri="{FF2B5EF4-FFF2-40B4-BE49-F238E27FC236}">
                      <a16:creationId xmlns:a16="http://schemas.microsoft.com/office/drawing/2014/main" id="{9DBB73CC-BC52-0641-A1DE-10CF1CAF60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35" y="42651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5" name="Rectangle 126">
                  <a:extLst>
                    <a:ext uri="{FF2B5EF4-FFF2-40B4-BE49-F238E27FC236}">
                      <a16:creationId xmlns:a16="http://schemas.microsoft.com/office/drawing/2014/main" id="{FDC2D09F-12C8-F245-97D6-3E443A3EF4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85" y="4374643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6" name="Rectangle 127">
                  <a:extLst>
                    <a:ext uri="{FF2B5EF4-FFF2-40B4-BE49-F238E27FC236}">
                      <a16:creationId xmlns:a16="http://schemas.microsoft.com/office/drawing/2014/main" id="{1F5A52C6-E237-6543-8AA6-DAEEBF4B98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7" y="4374643"/>
                  <a:ext cx="125413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7" name="Rectangle 128">
                  <a:extLst>
                    <a:ext uri="{FF2B5EF4-FFF2-40B4-BE49-F238E27FC236}">
                      <a16:creationId xmlns:a16="http://schemas.microsoft.com/office/drawing/2014/main" id="{8B973AC4-3F5D-EE48-B110-8E2C6BA32F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10" y="4374643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8" name="Rectangle 129">
                  <a:extLst>
                    <a:ext uri="{FF2B5EF4-FFF2-40B4-BE49-F238E27FC236}">
                      <a16:creationId xmlns:a16="http://schemas.microsoft.com/office/drawing/2014/main" id="{A125ADE3-76C9-974D-A81D-0F681D9003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22" y="4374643"/>
                  <a:ext cx="125413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9" name="Rectangle 130">
                  <a:extLst>
                    <a:ext uri="{FF2B5EF4-FFF2-40B4-BE49-F238E27FC236}">
                      <a16:creationId xmlns:a16="http://schemas.microsoft.com/office/drawing/2014/main" id="{4C2F6134-3816-1F43-BB17-6C77619A28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7" y="4374643"/>
                  <a:ext cx="125413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0" name="Rectangle 131">
                  <a:extLst>
                    <a:ext uri="{FF2B5EF4-FFF2-40B4-BE49-F238E27FC236}">
                      <a16:creationId xmlns:a16="http://schemas.microsoft.com/office/drawing/2014/main" id="{569FC5EF-D2A8-CC49-B220-BF0763FB56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10" y="4374643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1" name="Rectangle 132">
                  <a:extLst>
                    <a:ext uri="{FF2B5EF4-FFF2-40B4-BE49-F238E27FC236}">
                      <a16:creationId xmlns:a16="http://schemas.microsoft.com/office/drawing/2014/main" id="{9620D78F-D76F-4645-9A77-D5B39A3F56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22" y="4374643"/>
                  <a:ext cx="125413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2" name="Rectangle 133">
                  <a:extLst>
                    <a:ext uri="{FF2B5EF4-FFF2-40B4-BE49-F238E27FC236}">
                      <a16:creationId xmlns:a16="http://schemas.microsoft.com/office/drawing/2014/main" id="{8273A58D-0D94-8441-AF3F-68A7DD3192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35" y="4374643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3" name="Rectangle 136">
                  <a:extLst>
                    <a:ext uri="{FF2B5EF4-FFF2-40B4-BE49-F238E27FC236}">
                      <a16:creationId xmlns:a16="http://schemas.microsoft.com/office/drawing/2014/main" id="{DE901B94-E404-E841-B24F-DA064A796D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85" y="4484180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4" name="Rectangle 137">
                  <a:extLst>
                    <a:ext uri="{FF2B5EF4-FFF2-40B4-BE49-F238E27FC236}">
                      <a16:creationId xmlns:a16="http://schemas.microsoft.com/office/drawing/2014/main" id="{1CDD0421-F453-4446-89BC-CD2987D21C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7" y="4484180"/>
                  <a:ext cx="125413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5" name="Rectangle 138">
                  <a:extLst>
                    <a:ext uri="{FF2B5EF4-FFF2-40B4-BE49-F238E27FC236}">
                      <a16:creationId xmlns:a16="http://schemas.microsoft.com/office/drawing/2014/main" id="{B45FCDCE-994A-6841-A970-76E61BDB24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10" y="4484180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6" name="Rectangle 139">
                  <a:extLst>
                    <a:ext uri="{FF2B5EF4-FFF2-40B4-BE49-F238E27FC236}">
                      <a16:creationId xmlns:a16="http://schemas.microsoft.com/office/drawing/2014/main" id="{E18AB538-6726-4843-BCC5-4E3A647DBD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22" y="4484180"/>
                  <a:ext cx="125413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" name="Rectangle 140">
                  <a:extLst>
                    <a:ext uri="{FF2B5EF4-FFF2-40B4-BE49-F238E27FC236}">
                      <a16:creationId xmlns:a16="http://schemas.microsoft.com/office/drawing/2014/main" id="{73FBDF66-7D37-0844-A33C-AC1C923D7F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7" y="4484180"/>
                  <a:ext cx="125413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8" name="Rectangle 141">
                  <a:extLst>
                    <a:ext uri="{FF2B5EF4-FFF2-40B4-BE49-F238E27FC236}">
                      <a16:creationId xmlns:a16="http://schemas.microsoft.com/office/drawing/2014/main" id="{0D03AB50-B994-DA45-87B8-FF4EB0FC58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10" y="4484180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9" name="Rectangle 142">
                  <a:extLst>
                    <a:ext uri="{FF2B5EF4-FFF2-40B4-BE49-F238E27FC236}">
                      <a16:creationId xmlns:a16="http://schemas.microsoft.com/office/drawing/2014/main" id="{2A5DA471-24B1-A14B-82A2-3B36BD6694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22" y="4484180"/>
                  <a:ext cx="125413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0" name="Rectangle 143">
                  <a:extLst>
                    <a:ext uri="{FF2B5EF4-FFF2-40B4-BE49-F238E27FC236}">
                      <a16:creationId xmlns:a16="http://schemas.microsoft.com/office/drawing/2014/main" id="{8B4219A7-530C-9C48-97A0-872DF7FA19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35" y="4484180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1" name="Rectangle 146">
                  <a:extLst>
                    <a:ext uri="{FF2B5EF4-FFF2-40B4-BE49-F238E27FC236}">
                      <a16:creationId xmlns:a16="http://schemas.microsoft.com/office/drawing/2014/main" id="{1178A487-968A-704C-94BE-294406A15E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85" y="45953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2" name="Rectangle 147">
                  <a:extLst>
                    <a:ext uri="{FF2B5EF4-FFF2-40B4-BE49-F238E27FC236}">
                      <a16:creationId xmlns:a16="http://schemas.microsoft.com/office/drawing/2014/main" id="{69B15EB7-0D60-9545-AAB0-CF042518A2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7" y="45953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3" name="Rectangle 148">
                  <a:extLst>
                    <a:ext uri="{FF2B5EF4-FFF2-40B4-BE49-F238E27FC236}">
                      <a16:creationId xmlns:a16="http://schemas.microsoft.com/office/drawing/2014/main" id="{06BD6EE8-AE97-F141-B4B1-0BA1D5654E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10" y="45953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4" name="Rectangle 149">
                  <a:extLst>
                    <a:ext uri="{FF2B5EF4-FFF2-40B4-BE49-F238E27FC236}">
                      <a16:creationId xmlns:a16="http://schemas.microsoft.com/office/drawing/2014/main" id="{FD0FF265-B46B-664C-A665-9D05F4E717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22" y="45953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5" name="Rectangle 150">
                  <a:extLst>
                    <a:ext uri="{FF2B5EF4-FFF2-40B4-BE49-F238E27FC236}">
                      <a16:creationId xmlns:a16="http://schemas.microsoft.com/office/drawing/2014/main" id="{A09AFCFF-3CC6-7B46-B408-15AB1A8E22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7" y="45953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6" name="Rectangle 151">
                  <a:extLst>
                    <a:ext uri="{FF2B5EF4-FFF2-40B4-BE49-F238E27FC236}">
                      <a16:creationId xmlns:a16="http://schemas.microsoft.com/office/drawing/2014/main" id="{F69CF929-BA7A-234C-BBEC-6D80177510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10" y="45953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7" name="Rectangle 152">
                  <a:extLst>
                    <a:ext uri="{FF2B5EF4-FFF2-40B4-BE49-F238E27FC236}">
                      <a16:creationId xmlns:a16="http://schemas.microsoft.com/office/drawing/2014/main" id="{8EC1602F-01BD-DC4D-9A4E-0E175ACEB0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22" y="45953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8" name="Rectangle 153">
                  <a:extLst>
                    <a:ext uri="{FF2B5EF4-FFF2-40B4-BE49-F238E27FC236}">
                      <a16:creationId xmlns:a16="http://schemas.microsoft.com/office/drawing/2014/main" id="{3735A214-A08F-D340-A0C4-CF3ED7F50E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35" y="45953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9" name="Rectangle 116">
                  <a:extLst>
                    <a:ext uri="{FF2B5EF4-FFF2-40B4-BE49-F238E27FC236}">
                      <a16:creationId xmlns:a16="http://schemas.microsoft.com/office/drawing/2014/main" id="{D8572807-C979-3D49-B6DE-2893E22856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74" y="426509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0" name="Rectangle 126">
                  <a:extLst>
                    <a:ext uri="{FF2B5EF4-FFF2-40B4-BE49-F238E27FC236}">
                      <a16:creationId xmlns:a16="http://schemas.microsoft.com/office/drawing/2014/main" id="{C0F02FFA-775F-DB42-AC97-C0000EEC64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74" y="4374637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1" name="Rectangle 136">
                  <a:extLst>
                    <a:ext uri="{FF2B5EF4-FFF2-40B4-BE49-F238E27FC236}">
                      <a16:creationId xmlns:a16="http://schemas.microsoft.com/office/drawing/2014/main" id="{A5AC6CFC-5A28-ED45-85BE-A5746EA301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74" y="4484174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2" name="Rectangle 146">
                  <a:extLst>
                    <a:ext uri="{FF2B5EF4-FFF2-40B4-BE49-F238E27FC236}">
                      <a16:creationId xmlns:a16="http://schemas.microsoft.com/office/drawing/2014/main" id="{FCF29A4C-81A1-2540-877A-CB2E7F7F7D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74" y="459529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3" name="Rectangle 123">
                  <a:extLst>
                    <a:ext uri="{FF2B5EF4-FFF2-40B4-BE49-F238E27FC236}">
                      <a16:creationId xmlns:a16="http://schemas.microsoft.com/office/drawing/2014/main" id="{F9C324B3-DEC2-A143-BDCB-B7BC919DEF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34" y="426509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4" name="Rectangle 133">
                  <a:extLst>
                    <a:ext uri="{FF2B5EF4-FFF2-40B4-BE49-F238E27FC236}">
                      <a16:creationId xmlns:a16="http://schemas.microsoft.com/office/drawing/2014/main" id="{6FD865F7-3A25-FC4C-8D00-5F8474C401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34" y="4374637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5" name="Rectangle 143">
                  <a:extLst>
                    <a:ext uri="{FF2B5EF4-FFF2-40B4-BE49-F238E27FC236}">
                      <a16:creationId xmlns:a16="http://schemas.microsoft.com/office/drawing/2014/main" id="{6C9E8ACA-46FF-034D-B22D-FB64D1F612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34" y="4484174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6" name="Rectangle 153">
                  <a:extLst>
                    <a:ext uri="{FF2B5EF4-FFF2-40B4-BE49-F238E27FC236}">
                      <a16:creationId xmlns:a16="http://schemas.microsoft.com/office/drawing/2014/main" id="{CFC399FA-897E-0540-A0E9-A6AA2B55B6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34" y="459529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" name="Rectangle 146">
                  <a:extLst>
                    <a:ext uri="{FF2B5EF4-FFF2-40B4-BE49-F238E27FC236}">
                      <a16:creationId xmlns:a16="http://schemas.microsoft.com/office/drawing/2014/main" id="{9481BD23-31E4-0A45-B0A1-277B2F68D8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79" y="4705370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8" name="Rectangle 147">
                  <a:extLst>
                    <a:ext uri="{FF2B5EF4-FFF2-40B4-BE49-F238E27FC236}">
                      <a16:creationId xmlns:a16="http://schemas.microsoft.com/office/drawing/2014/main" id="{C793DBDF-1984-A84C-9924-11409B56F4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1" y="4705370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9" name="Rectangle 148">
                  <a:extLst>
                    <a:ext uri="{FF2B5EF4-FFF2-40B4-BE49-F238E27FC236}">
                      <a16:creationId xmlns:a16="http://schemas.microsoft.com/office/drawing/2014/main" id="{3D710EC8-8C83-A740-849B-20985B071F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04" y="4705370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0" name="Rectangle 149">
                  <a:extLst>
                    <a:ext uri="{FF2B5EF4-FFF2-40B4-BE49-F238E27FC236}">
                      <a16:creationId xmlns:a16="http://schemas.microsoft.com/office/drawing/2014/main" id="{22F68CC2-2D58-634B-8380-8FED2F357C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16" y="4705370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1" name="Rectangle 150">
                  <a:extLst>
                    <a:ext uri="{FF2B5EF4-FFF2-40B4-BE49-F238E27FC236}">
                      <a16:creationId xmlns:a16="http://schemas.microsoft.com/office/drawing/2014/main" id="{930FEEE5-B585-0646-A50E-9E6F66A93E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1" y="4705370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2" name="Rectangle 151">
                  <a:extLst>
                    <a:ext uri="{FF2B5EF4-FFF2-40B4-BE49-F238E27FC236}">
                      <a16:creationId xmlns:a16="http://schemas.microsoft.com/office/drawing/2014/main" id="{93DB6ADF-4808-6A4E-B650-FB0EA3CC21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04" y="4705370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3" name="Rectangle 152">
                  <a:extLst>
                    <a:ext uri="{FF2B5EF4-FFF2-40B4-BE49-F238E27FC236}">
                      <a16:creationId xmlns:a16="http://schemas.microsoft.com/office/drawing/2014/main" id="{A6B3CC96-3585-F445-9630-1336A5DC15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16" y="4705370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4" name="Rectangle 153">
                  <a:extLst>
                    <a:ext uri="{FF2B5EF4-FFF2-40B4-BE49-F238E27FC236}">
                      <a16:creationId xmlns:a16="http://schemas.microsoft.com/office/drawing/2014/main" id="{07F0A012-9636-294D-A1E6-9A3BF15802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29" y="4705370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5" name="Rectangle 146">
                  <a:extLst>
                    <a:ext uri="{FF2B5EF4-FFF2-40B4-BE49-F238E27FC236}">
                      <a16:creationId xmlns:a16="http://schemas.microsoft.com/office/drawing/2014/main" id="{4F8BD1D3-E833-6341-B88D-316640FC28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68" y="4705364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6" name="Rectangle 153">
                  <a:extLst>
                    <a:ext uri="{FF2B5EF4-FFF2-40B4-BE49-F238E27FC236}">
                      <a16:creationId xmlns:a16="http://schemas.microsoft.com/office/drawing/2014/main" id="{6CB9EF17-9095-5E42-8F37-32A6487861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28" y="4705364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7" name="Rectangle 116">
                  <a:extLst>
                    <a:ext uri="{FF2B5EF4-FFF2-40B4-BE49-F238E27FC236}">
                      <a16:creationId xmlns:a16="http://schemas.microsoft.com/office/drawing/2014/main" id="{D0D5A6AC-5495-A841-8BE6-F04E9ACA6A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79" y="4155028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8" name="Rectangle 117">
                  <a:extLst>
                    <a:ext uri="{FF2B5EF4-FFF2-40B4-BE49-F238E27FC236}">
                      <a16:creationId xmlns:a16="http://schemas.microsoft.com/office/drawing/2014/main" id="{8FBE1C08-76E5-EE48-8F71-6842E64941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1" y="4155028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9" name="Rectangle 118">
                  <a:extLst>
                    <a:ext uri="{FF2B5EF4-FFF2-40B4-BE49-F238E27FC236}">
                      <a16:creationId xmlns:a16="http://schemas.microsoft.com/office/drawing/2014/main" id="{29752165-D4EC-8647-B353-FC31E59DCA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04" y="4155028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0" name="Rectangle 119">
                  <a:extLst>
                    <a:ext uri="{FF2B5EF4-FFF2-40B4-BE49-F238E27FC236}">
                      <a16:creationId xmlns:a16="http://schemas.microsoft.com/office/drawing/2014/main" id="{ECBC9183-010E-604A-9B16-B7702E1E14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16" y="4155028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1" name="Rectangle 120">
                  <a:extLst>
                    <a:ext uri="{FF2B5EF4-FFF2-40B4-BE49-F238E27FC236}">
                      <a16:creationId xmlns:a16="http://schemas.microsoft.com/office/drawing/2014/main" id="{6998DDA2-8F3B-3142-B6DC-045D616086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1" y="4155028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2" name="Rectangle 121">
                  <a:extLst>
                    <a:ext uri="{FF2B5EF4-FFF2-40B4-BE49-F238E27FC236}">
                      <a16:creationId xmlns:a16="http://schemas.microsoft.com/office/drawing/2014/main" id="{036F9839-B81C-4741-AF34-7BD0B66518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04" y="4155028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3" name="Rectangle 122">
                  <a:extLst>
                    <a:ext uri="{FF2B5EF4-FFF2-40B4-BE49-F238E27FC236}">
                      <a16:creationId xmlns:a16="http://schemas.microsoft.com/office/drawing/2014/main" id="{8B8A351F-6A57-8D48-A67B-792A95FD44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16" y="4155028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4" name="Rectangle 123">
                  <a:extLst>
                    <a:ext uri="{FF2B5EF4-FFF2-40B4-BE49-F238E27FC236}">
                      <a16:creationId xmlns:a16="http://schemas.microsoft.com/office/drawing/2014/main" id="{7B1F1C7E-BD2F-8F44-B8D7-46E0C28555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29" y="4155028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5" name="Rectangle 116">
                  <a:extLst>
                    <a:ext uri="{FF2B5EF4-FFF2-40B4-BE49-F238E27FC236}">
                      <a16:creationId xmlns:a16="http://schemas.microsoft.com/office/drawing/2014/main" id="{F184CD7E-AAF0-DD4D-8482-734D5ED065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68" y="4155022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6" name="Rectangle 123">
                  <a:extLst>
                    <a:ext uri="{FF2B5EF4-FFF2-40B4-BE49-F238E27FC236}">
                      <a16:creationId xmlns:a16="http://schemas.microsoft.com/office/drawing/2014/main" id="{67D455EE-7401-2A4C-9633-670986EAB9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28" y="4155022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757" name="Group 1809">
                  <a:extLst>
                    <a:ext uri="{FF2B5EF4-FFF2-40B4-BE49-F238E27FC236}">
                      <a16:creationId xmlns:a16="http://schemas.microsoft.com/office/drawing/2014/main" id="{BCE3087D-13A0-4442-8260-9A72996A537E}"/>
                    </a:ext>
                  </a:extLst>
                </p:cNvPr>
                <p:cNvGrpSpPr/>
                <p:nvPr/>
              </p:nvGrpSpPr>
              <p:grpSpPr>
                <a:xfrm>
                  <a:off x="3423962" y="4044945"/>
                  <a:ext cx="1262072" cy="109544"/>
                  <a:chOff x="3423962" y="4044945"/>
                  <a:chExt cx="1262072" cy="109544"/>
                </a:xfrm>
                <a:solidFill>
                  <a:srgbClr val="FFFF00"/>
                </a:solidFill>
              </p:grpSpPr>
              <p:sp>
                <p:nvSpPr>
                  <p:cNvPr id="784" name="Rectangle 116">
                    <a:extLst>
                      <a:ext uri="{FF2B5EF4-FFF2-40B4-BE49-F238E27FC236}">
                        <a16:creationId xmlns:a16="http://schemas.microsoft.com/office/drawing/2014/main" id="{28808DA3-5B5C-DC4B-B0FA-1FCA9D168DE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50973" y="4044951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5" name="Rectangle 117">
                    <a:extLst>
                      <a:ext uri="{FF2B5EF4-FFF2-40B4-BE49-F238E27FC236}">
                        <a16:creationId xmlns:a16="http://schemas.microsoft.com/office/drawing/2014/main" id="{816E7765-31D1-C448-8A30-4062B2CC8EA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76385" y="4044951"/>
                    <a:ext cx="125413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6" name="Rectangle 118">
                    <a:extLst>
                      <a:ext uri="{FF2B5EF4-FFF2-40B4-BE49-F238E27FC236}">
                        <a16:creationId xmlns:a16="http://schemas.microsoft.com/office/drawing/2014/main" id="{C887436E-DE22-854F-A604-F0132F4FA4D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01798" y="4044951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7" name="Rectangle 119">
                    <a:extLst>
                      <a:ext uri="{FF2B5EF4-FFF2-40B4-BE49-F238E27FC236}">
                        <a16:creationId xmlns:a16="http://schemas.microsoft.com/office/drawing/2014/main" id="{8BB8DE93-A841-6047-9508-D40635D3303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27210" y="4044951"/>
                    <a:ext cx="125413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8" name="Rectangle 120">
                    <a:extLst>
                      <a:ext uri="{FF2B5EF4-FFF2-40B4-BE49-F238E27FC236}">
                        <a16:creationId xmlns:a16="http://schemas.microsoft.com/office/drawing/2014/main" id="{EAC463CC-CA53-E74B-A4A3-93005BBC4CE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57385" y="4044951"/>
                    <a:ext cx="125413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9" name="Rectangle 121">
                    <a:extLst>
                      <a:ext uri="{FF2B5EF4-FFF2-40B4-BE49-F238E27FC236}">
                        <a16:creationId xmlns:a16="http://schemas.microsoft.com/office/drawing/2014/main" id="{8F60C567-2338-B948-B3D7-20A4D403D5C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82798" y="4044951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0" name="Rectangle 122">
                    <a:extLst>
                      <a:ext uri="{FF2B5EF4-FFF2-40B4-BE49-F238E27FC236}">
                        <a16:creationId xmlns:a16="http://schemas.microsoft.com/office/drawing/2014/main" id="{D7D39D02-E3D8-0F40-BA8A-C63599BDA7A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08210" y="4044951"/>
                    <a:ext cx="125413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1" name="Rectangle 123">
                    <a:extLst>
                      <a:ext uri="{FF2B5EF4-FFF2-40B4-BE49-F238E27FC236}">
                        <a16:creationId xmlns:a16="http://schemas.microsoft.com/office/drawing/2014/main" id="{A7D393D4-DBCB-FD46-AC6C-5786F95C3DD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33623" y="4044951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2" name="Rectangle 116">
                    <a:extLst>
                      <a:ext uri="{FF2B5EF4-FFF2-40B4-BE49-F238E27FC236}">
                        <a16:creationId xmlns:a16="http://schemas.microsoft.com/office/drawing/2014/main" id="{52A0FA26-7061-9F4E-9E06-4E5ADEFCFA3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23962" y="4044945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93" name="Rectangle 123">
                    <a:extLst>
                      <a:ext uri="{FF2B5EF4-FFF2-40B4-BE49-F238E27FC236}">
                        <a16:creationId xmlns:a16="http://schemas.microsoft.com/office/drawing/2014/main" id="{36427A0B-F590-DD4E-9DA8-8257BC3456E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60622" y="4044945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758" name="Rectangle 146">
                  <a:extLst>
                    <a:ext uri="{FF2B5EF4-FFF2-40B4-BE49-F238E27FC236}">
                      <a16:creationId xmlns:a16="http://schemas.microsoft.com/office/drawing/2014/main" id="{D31404FA-F49F-CB46-97DE-373007DDBB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73" y="4815435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9" name="Rectangle 147">
                  <a:extLst>
                    <a:ext uri="{FF2B5EF4-FFF2-40B4-BE49-F238E27FC236}">
                      <a16:creationId xmlns:a16="http://schemas.microsoft.com/office/drawing/2014/main" id="{B4B87D22-6B0F-BA4B-ABA7-25B0EDCB8F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85" y="4815435"/>
                  <a:ext cx="125413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0" name="Rectangle 148">
                  <a:extLst>
                    <a:ext uri="{FF2B5EF4-FFF2-40B4-BE49-F238E27FC236}">
                      <a16:creationId xmlns:a16="http://schemas.microsoft.com/office/drawing/2014/main" id="{D8052E33-22AF-D240-A149-87BFA9B73D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798" y="4815435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1" name="Rectangle 149">
                  <a:extLst>
                    <a:ext uri="{FF2B5EF4-FFF2-40B4-BE49-F238E27FC236}">
                      <a16:creationId xmlns:a16="http://schemas.microsoft.com/office/drawing/2014/main" id="{ABA4B32A-95EB-5044-A153-9E0CF0B2D4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10" y="4815435"/>
                  <a:ext cx="125413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2" name="Rectangle 150">
                  <a:extLst>
                    <a:ext uri="{FF2B5EF4-FFF2-40B4-BE49-F238E27FC236}">
                      <a16:creationId xmlns:a16="http://schemas.microsoft.com/office/drawing/2014/main" id="{3F9D090E-25C5-9340-B425-9C24E583EB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85" y="4815435"/>
                  <a:ext cx="125413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3" name="Rectangle 151">
                  <a:extLst>
                    <a:ext uri="{FF2B5EF4-FFF2-40B4-BE49-F238E27FC236}">
                      <a16:creationId xmlns:a16="http://schemas.microsoft.com/office/drawing/2014/main" id="{326324D3-D949-454F-8A6F-D93E162E2F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798" y="4815435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4" name="Rectangle 152">
                  <a:extLst>
                    <a:ext uri="{FF2B5EF4-FFF2-40B4-BE49-F238E27FC236}">
                      <a16:creationId xmlns:a16="http://schemas.microsoft.com/office/drawing/2014/main" id="{93882FA7-AE5E-7943-8AC6-DB74710E32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10" y="4815435"/>
                  <a:ext cx="125413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5" name="Rectangle 153">
                  <a:extLst>
                    <a:ext uri="{FF2B5EF4-FFF2-40B4-BE49-F238E27FC236}">
                      <a16:creationId xmlns:a16="http://schemas.microsoft.com/office/drawing/2014/main" id="{7FAA6620-1D59-2245-AB35-C304F5252E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23" y="4815435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6" name="Rectangle 146">
                  <a:extLst>
                    <a:ext uri="{FF2B5EF4-FFF2-40B4-BE49-F238E27FC236}">
                      <a16:creationId xmlns:a16="http://schemas.microsoft.com/office/drawing/2014/main" id="{5A5C236A-279D-B241-9177-C6E9909333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62" y="4815429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7" name="Rectangle 153">
                  <a:extLst>
                    <a:ext uri="{FF2B5EF4-FFF2-40B4-BE49-F238E27FC236}">
                      <a16:creationId xmlns:a16="http://schemas.microsoft.com/office/drawing/2014/main" id="{DD4ED21D-6F2E-1049-B411-C19646D095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22" y="4815429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8" name="Rectangle 123">
                  <a:extLst>
                    <a:ext uri="{FF2B5EF4-FFF2-40B4-BE49-F238E27FC236}">
                      <a16:creationId xmlns:a16="http://schemas.microsoft.com/office/drawing/2014/main" id="{28F0F6F2-2BD3-B840-A1FB-16C976C2C2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33" y="4265093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9" name="Rectangle 133">
                  <a:extLst>
                    <a:ext uri="{FF2B5EF4-FFF2-40B4-BE49-F238E27FC236}">
                      <a16:creationId xmlns:a16="http://schemas.microsoft.com/office/drawing/2014/main" id="{61EC7A5D-6BA6-964B-8998-4C08FF6F5C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33" y="4374631"/>
                  <a:ext cx="125412" cy="10953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0" name="Rectangle 143">
                  <a:extLst>
                    <a:ext uri="{FF2B5EF4-FFF2-40B4-BE49-F238E27FC236}">
                      <a16:creationId xmlns:a16="http://schemas.microsoft.com/office/drawing/2014/main" id="{14E02BA1-DDF8-884C-9B15-1EF48B9C0E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33" y="4484168"/>
                  <a:ext cx="125412" cy="111125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1" name="Rectangle 153">
                  <a:extLst>
                    <a:ext uri="{FF2B5EF4-FFF2-40B4-BE49-F238E27FC236}">
                      <a16:creationId xmlns:a16="http://schemas.microsoft.com/office/drawing/2014/main" id="{D0BD4601-5047-B943-961C-1E570AAE7F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33" y="4595293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2" name="Rectangle 153">
                  <a:extLst>
                    <a:ext uri="{FF2B5EF4-FFF2-40B4-BE49-F238E27FC236}">
                      <a16:creationId xmlns:a16="http://schemas.microsoft.com/office/drawing/2014/main" id="{3D916F18-D2D1-1447-A550-8E1614C454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27" y="4705358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3" name="Rectangle 123">
                  <a:extLst>
                    <a:ext uri="{FF2B5EF4-FFF2-40B4-BE49-F238E27FC236}">
                      <a16:creationId xmlns:a16="http://schemas.microsoft.com/office/drawing/2014/main" id="{C5A7CEA4-01D2-1543-8490-70238302D2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27" y="4155016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4" name="Rectangle 123">
                  <a:extLst>
                    <a:ext uri="{FF2B5EF4-FFF2-40B4-BE49-F238E27FC236}">
                      <a16:creationId xmlns:a16="http://schemas.microsoft.com/office/drawing/2014/main" id="{2CEF3AB4-F453-1843-AE1D-9D658D1DD7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21" y="404493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5" name="Rectangle 153">
                  <a:extLst>
                    <a:ext uri="{FF2B5EF4-FFF2-40B4-BE49-F238E27FC236}">
                      <a16:creationId xmlns:a16="http://schemas.microsoft.com/office/drawing/2014/main" id="{11A91F33-3222-E748-8DCF-5139BD1E20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21" y="4815423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6" name="Rectangle 116">
                  <a:extLst>
                    <a:ext uri="{FF2B5EF4-FFF2-40B4-BE49-F238E27FC236}">
                      <a16:creationId xmlns:a16="http://schemas.microsoft.com/office/drawing/2014/main" id="{35C15B17-16D0-D342-9943-020CFFEF38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63" y="4265093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7" name="Rectangle 126">
                  <a:extLst>
                    <a:ext uri="{FF2B5EF4-FFF2-40B4-BE49-F238E27FC236}">
                      <a16:creationId xmlns:a16="http://schemas.microsoft.com/office/drawing/2014/main" id="{4A1013E6-9434-7747-B877-9A508B885E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63" y="4374631"/>
                  <a:ext cx="125412" cy="10953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8" name="Rectangle 136">
                  <a:extLst>
                    <a:ext uri="{FF2B5EF4-FFF2-40B4-BE49-F238E27FC236}">
                      <a16:creationId xmlns:a16="http://schemas.microsoft.com/office/drawing/2014/main" id="{1744A374-6AC4-7F48-9208-482D70BB70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63" y="4484168"/>
                  <a:ext cx="125412" cy="111125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9" name="Rectangle 146">
                  <a:extLst>
                    <a:ext uri="{FF2B5EF4-FFF2-40B4-BE49-F238E27FC236}">
                      <a16:creationId xmlns:a16="http://schemas.microsoft.com/office/drawing/2014/main" id="{9EAC0369-688E-254D-8BD1-75FFC88B5D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63" y="4595293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0" name="Rectangle 146">
                  <a:extLst>
                    <a:ext uri="{FF2B5EF4-FFF2-40B4-BE49-F238E27FC236}">
                      <a16:creationId xmlns:a16="http://schemas.microsoft.com/office/drawing/2014/main" id="{A5C1C161-9051-2A43-A3C5-FA2BA2090A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57" y="4705358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1" name="Rectangle 116">
                  <a:extLst>
                    <a:ext uri="{FF2B5EF4-FFF2-40B4-BE49-F238E27FC236}">
                      <a16:creationId xmlns:a16="http://schemas.microsoft.com/office/drawing/2014/main" id="{E7298F0B-927A-8149-A4C7-ED389C7714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57" y="4155016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2" name="Rectangle 116">
                  <a:extLst>
                    <a:ext uri="{FF2B5EF4-FFF2-40B4-BE49-F238E27FC236}">
                      <a16:creationId xmlns:a16="http://schemas.microsoft.com/office/drawing/2014/main" id="{72211570-5E53-F740-8F43-A4FE8A669A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51" y="404493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3" name="Rectangle 146">
                  <a:extLst>
                    <a:ext uri="{FF2B5EF4-FFF2-40B4-BE49-F238E27FC236}">
                      <a16:creationId xmlns:a16="http://schemas.microsoft.com/office/drawing/2014/main" id="{8D113EFF-DC49-3740-AA4A-C153EA2AB6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51" y="4815423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99" name="Group 1651">
                <a:extLst>
                  <a:ext uri="{FF2B5EF4-FFF2-40B4-BE49-F238E27FC236}">
                    <a16:creationId xmlns:a16="http://schemas.microsoft.com/office/drawing/2014/main" id="{D0347D0C-232C-064B-8376-C1EFD0AECFE1}"/>
                  </a:ext>
                </a:extLst>
              </p:cNvPr>
              <p:cNvGrpSpPr/>
              <p:nvPr/>
            </p:nvGrpSpPr>
            <p:grpSpPr>
              <a:xfrm>
                <a:off x="5368006" y="5838152"/>
                <a:ext cx="1516094" cy="880034"/>
                <a:chOff x="3296951" y="4044939"/>
                <a:chExt cx="1516094" cy="880034"/>
              </a:xfrm>
            </p:grpSpPr>
            <p:sp>
              <p:nvSpPr>
                <p:cNvPr id="600" name="Rectangle 116">
                  <a:extLst>
                    <a:ext uri="{FF2B5EF4-FFF2-40B4-BE49-F238E27FC236}">
                      <a16:creationId xmlns:a16="http://schemas.microsoft.com/office/drawing/2014/main" id="{41B01488-0587-E947-9071-F199454191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85" y="42651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1" name="Rectangle 117">
                  <a:extLst>
                    <a:ext uri="{FF2B5EF4-FFF2-40B4-BE49-F238E27FC236}">
                      <a16:creationId xmlns:a16="http://schemas.microsoft.com/office/drawing/2014/main" id="{9485907D-162E-334D-8722-ABBF1D862F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7" y="42651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2" name="Rectangle 118">
                  <a:extLst>
                    <a:ext uri="{FF2B5EF4-FFF2-40B4-BE49-F238E27FC236}">
                      <a16:creationId xmlns:a16="http://schemas.microsoft.com/office/drawing/2014/main" id="{0A670736-B796-0E41-83E0-6A25A1D299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10" y="42651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3" name="Rectangle 119">
                  <a:extLst>
                    <a:ext uri="{FF2B5EF4-FFF2-40B4-BE49-F238E27FC236}">
                      <a16:creationId xmlns:a16="http://schemas.microsoft.com/office/drawing/2014/main" id="{5977BB41-8F76-7544-83DE-7D1FDD5B25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22" y="42651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4" name="Rectangle 120">
                  <a:extLst>
                    <a:ext uri="{FF2B5EF4-FFF2-40B4-BE49-F238E27FC236}">
                      <a16:creationId xmlns:a16="http://schemas.microsoft.com/office/drawing/2014/main" id="{E022CF36-ED97-5343-97D3-6F7AC084A9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7" y="42651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5" name="Rectangle 121">
                  <a:extLst>
                    <a:ext uri="{FF2B5EF4-FFF2-40B4-BE49-F238E27FC236}">
                      <a16:creationId xmlns:a16="http://schemas.microsoft.com/office/drawing/2014/main" id="{048CEA4A-9FBB-064A-858E-175506701A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10" y="42651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6" name="Rectangle 122">
                  <a:extLst>
                    <a:ext uri="{FF2B5EF4-FFF2-40B4-BE49-F238E27FC236}">
                      <a16:creationId xmlns:a16="http://schemas.microsoft.com/office/drawing/2014/main" id="{BC2AFCC1-526B-044E-80D3-93D7DD7841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22" y="42651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7" name="Rectangle 123">
                  <a:extLst>
                    <a:ext uri="{FF2B5EF4-FFF2-40B4-BE49-F238E27FC236}">
                      <a16:creationId xmlns:a16="http://schemas.microsoft.com/office/drawing/2014/main" id="{25C20626-8E08-4848-9C99-6D9B0AAEAD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35" y="42651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8" name="Rectangle 126">
                  <a:extLst>
                    <a:ext uri="{FF2B5EF4-FFF2-40B4-BE49-F238E27FC236}">
                      <a16:creationId xmlns:a16="http://schemas.microsoft.com/office/drawing/2014/main" id="{EB166633-AEA1-F742-8455-B965FC2177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85" y="4374643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9" name="Rectangle 127">
                  <a:extLst>
                    <a:ext uri="{FF2B5EF4-FFF2-40B4-BE49-F238E27FC236}">
                      <a16:creationId xmlns:a16="http://schemas.microsoft.com/office/drawing/2014/main" id="{82991601-A595-BB4B-992F-26F1945086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7" y="4374643"/>
                  <a:ext cx="125413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0" name="Rectangle 128">
                  <a:extLst>
                    <a:ext uri="{FF2B5EF4-FFF2-40B4-BE49-F238E27FC236}">
                      <a16:creationId xmlns:a16="http://schemas.microsoft.com/office/drawing/2014/main" id="{78C37F2A-84B3-1147-A704-561CB0BA3C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10" y="4374643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1" name="Rectangle 129">
                  <a:extLst>
                    <a:ext uri="{FF2B5EF4-FFF2-40B4-BE49-F238E27FC236}">
                      <a16:creationId xmlns:a16="http://schemas.microsoft.com/office/drawing/2014/main" id="{ACE25000-12C3-C340-8135-5CB8A557F4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22" y="4374643"/>
                  <a:ext cx="125413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2" name="Rectangle 130">
                  <a:extLst>
                    <a:ext uri="{FF2B5EF4-FFF2-40B4-BE49-F238E27FC236}">
                      <a16:creationId xmlns:a16="http://schemas.microsoft.com/office/drawing/2014/main" id="{714A3213-8482-3E42-B2AD-D73722378C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7" y="4374643"/>
                  <a:ext cx="125413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3" name="Rectangle 131">
                  <a:extLst>
                    <a:ext uri="{FF2B5EF4-FFF2-40B4-BE49-F238E27FC236}">
                      <a16:creationId xmlns:a16="http://schemas.microsoft.com/office/drawing/2014/main" id="{54503F4A-1229-1440-96F2-5A814111AD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10" y="4374643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4" name="Rectangle 132">
                  <a:extLst>
                    <a:ext uri="{FF2B5EF4-FFF2-40B4-BE49-F238E27FC236}">
                      <a16:creationId xmlns:a16="http://schemas.microsoft.com/office/drawing/2014/main" id="{11688884-BE3D-1E42-A620-499CC2B42A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22" y="4374643"/>
                  <a:ext cx="125413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5" name="Rectangle 133">
                  <a:extLst>
                    <a:ext uri="{FF2B5EF4-FFF2-40B4-BE49-F238E27FC236}">
                      <a16:creationId xmlns:a16="http://schemas.microsoft.com/office/drawing/2014/main" id="{BA511F47-765F-474F-B140-09D060E7DA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35" y="4374643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6" name="Rectangle 136">
                  <a:extLst>
                    <a:ext uri="{FF2B5EF4-FFF2-40B4-BE49-F238E27FC236}">
                      <a16:creationId xmlns:a16="http://schemas.microsoft.com/office/drawing/2014/main" id="{0103BEA4-5BC8-B849-9D7F-077B93BF6A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85" y="4484180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7" name="Rectangle 137">
                  <a:extLst>
                    <a:ext uri="{FF2B5EF4-FFF2-40B4-BE49-F238E27FC236}">
                      <a16:creationId xmlns:a16="http://schemas.microsoft.com/office/drawing/2014/main" id="{2D7DF003-DFB7-4145-B9C5-E481A986C7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7" y="4484180"/>
                  <a:ext cx="125413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8" name="Rectangle 138">
                  <a:extLst>
                    <a:ext uri="{FF2B5EF4-FFF2-40B4-BE49-F238E27FC236}">
                      <a16:creationId xmlns:a16="http://schemas.microsoft.com/office/drawing/2014/main" id="{367E6125-54AF-4847-A908-82B60C9BCF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10" y="4484180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9" name="Rectangle 139">
                  <a:extLst>
                    <a:ext uri="{FF2B5EF4-FFF2-40B4-BE49-F238E27FC236}">
                      <a16:creationId xmlns:a16="http://schemas.microsoft.com/office/drawing/2014/main" id="{5DFE3901-5F0E-BA44-973D-780C0CFF1B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22" y="4484180"/>
                  <a:ext cx="125413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0" name="Rectangle 140">
                  <a:extLst>
                    <a:ext uri="{FF2B5EF4-FFF2-40B4-BE49-F238E27FC236}">
                      <a16:creationId xmlns:a16="http://schemas.microsoft.com/office/drawing/2014/main" id="{46C3F434-2B91-9545-B99F-33BAB6868B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7" y="4484180"/>
                  <a:ext cx="125413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1" name="Rectangle 141">
                  <a:extLst>
                    <a:ext uri="{FF2B5EF4-FFF2-40B4-BE49-F238E27FC236}">
                      <a16:creationId xmlns:a16="http://schemas.microsoft.com/office/drawing/2014/main" id="{05EFE4E8-1F06-9046-9523-0D0A3DB0E1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10" y="4484180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2" name="Rectangle 142">
                  <a:extLst>
                    <a:ext uri="{FF2B5EF4-FFF2-40B4-BE49-F238E27FC236}">
                      <a16:creationId xmlns:a16="http://schemas.microsoft.com/office/drawing/2014/main" id="{52001390-ACDB-A14E-ABD4-784E607066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22" y="4484180"/>
                  <a:ext cx="125413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3" name="Rectangle 143">
                  <a:extLst>
                    <a:ext uri="{FF2B5EF4-FFF2-40B4-BE49-F238E27FC236}">
                      <a16:creationId xmlns:a16="http://schemas.microsoft.com/office/drawing/2014/main" id="{B0E67C28-EBE3-6347-A96A-2ADB2224A1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35" y="4484180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4" name="Rectangle 146">
                  <a:extLst>
                    <a:ext uri="{FF2B5EF4-FFF2-40B4-BE49-F238E27FC236}">
                      <a16:creationId xmlns:a16="http://schemas.microsoft.com/office/drawing/2014/main" id="{89D95E31-43A7-354A-81DF-D73FD7C73E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85" y="45953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5" name="Rectangle 147">
                  <a:extLst>
                    <a:ext uri="{FF2B5EF4-FFF2-40B4-BE49-F238E27FC236}">
                      <a16:creationId xmlns:a16="http://schemas.microsoft.com/office/drawing/2014/main" id="{A15FDE33-E7C1-C240-8B76-821C135700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7" y="45953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6" name="Rectangle 148">
                  <a:extLst>
                    <a:ext uri="{FF2B5EF4-FFF2-40B4-BE49-F238E27FC236}">
                      <a16:creationId xmlns:a16="http://schemas.microsoft.com/office/drawing/2014/main" id="{6E47B406-96D8-C145-9B07-3BB76249B8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10" y="45953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7" name="Rectangle 149">
                  <a:extLst>
                    <a:ext uri="{FF2B5EF4-FFF2-40B4-BE49-F238E27FC236}">
                      <a16:creationId xmlns:a16="http://schemas.microsoft.com/office/drawing/2014/main" id="{7D05F031-499C-184F-89C9-1F444B88AE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22" y="45953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8" name="Rectangle 150">
                  <a:extLst>
                    <a:ext uri="{FF2B5EF4-FFF2-40B4-BE49-F238E27FC236}">
                      <a16:creationId xmlns:a16="http://schemas.microsoft.com/office/drawing/2014/main" id="{EC347A29-AFBA-7142-9061-358B53C85E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7" y="45953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9" name="Rectangle 151">
                  <a:extLst>
                    <a:ext uri="{FF2B5EF4-FFF2-40B4-BE49-F238E27FC236}">
                      <a16:creationId xmlns:a16="http://schemas.microsoft.com/office/drawing/2014/main" id="{6A3EF367-4AFA-CC4F-A968-C27150518D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10" y="45953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0" name="Rectangle 152">
                  <a:extLst>
                    <a:ext uri="{FF2B5EF4-FFF2-40B4-BE49-F238E27FC236}">
                      <a16:creationId xmlns:a16="http://schemas.microsoft.com/office/drawing/2014/main" id="{270BCB07-DDDA-9C44-B3FF-00A3CE5E77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22" y="4595305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1" name="Rectangle 153">
                  <a:extLst>
                    <a:ext uri="{FF2B5EF4-FFF2-40B4-BE49-F238E27FC236}">
                      <a16:creationId xmlns:a16="http://schemas.microsoft.com/office/drawing/2014/main" id="{0E02D51C-B8F4-1744-99B3-5DB4767321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35" y="4595305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2" name="Rectangle 116">
                  <a:extLst>
                    <a:ext uri="{FF2B5EF4-FFF2-40B4-BE49-F238E27FC236}">
                      <a16:creationId xmlns:a16="http://schemas.microsoft.com/office/drawing/2014/main" id="{054C1155-448C-094E-A7C3-7BF62B925D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74" y="426509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3" name="Rectangle 126">
                  <a:extLst>
                    <a:ext uri="{FF2B5EF4-FFF2-40B4-BE49-F238E27FC236}">
                      <a16:creationId xmlns:a16="http://schemas.microsoft.com/office/drawing/2014/main" id="{F455CABE-B3A2-7446-98C4-6390D6722A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74" y="4374637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4" name="Rectangle 136">
                  <a:extLst>
                    <a:ext uri="{FF2B5EF4-FFF2-40B4-BE49-F238E27FC236}">
                      <a16:creationId xmlns:a16="http://schemas.microsoft.com/office/drawing/2014/main" id="{2F272331-EE9E-4E45-8A8A-D6406807E8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74" y="4484174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" name="Rectangle 146">
                  <a:extLst>
                    <a:ext uri="{FF2B5EF4-FFF2-40B4-BE49-F238E27FC236}">
                      <a16:creationId xmlns:a16="http://schemas.microsoft.com/office/drawing/2014/main" id="{388D5D3D-B092-7442-B2A7-AEE867A011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74" y="459529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6" name="Rectangle 123">
                  <a:extLst>
                    <a:ext uri="{FF2B5EF4-FFF2-40B4-BE49-F238E27FC236}">
                      <a16:creationId xmlns:a16="http://schemas.microsoft.com/office/drawing/2014/main" id="{9398FDA6-1ACC-554B-B3BC-1CCAD0281F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34" y="426509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7" name="Rectangle 133">
                  <a:extLst>
                    <a:ext uri="{FF2B5EF4-FFF2-40B4-BE49-F238E27FC236}">
                      <a16:creationId xmlns:a16="http://schemas.microsoft.com/office/drawing/2014/main" id="{A398263B-06FE-C442-8368-0C40956C3A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34" y="4374637"/>
                  <a:ext cx="125412" cy="1095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8" name="Rectangle 143">
                  <a:extLst>
                    <a:ext uri="{FF2B5EF4-FFF2-40B4-BE49-F238E27FC236}">
                      <a16:creationId xmlns:a16="http://schemas.microsoft.com/office/drawing/2014/main" id="{06B339BD-861E-D64E-8546-E614F6686E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34" y="4484174"/>
                  <a:ext cx="125412" cy="1111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9" name="Rectangle 153">
                  <a:extLst>
                    <a:ext uri="{FF2B5EF4-FFF2-40B4-BE49-F238E27FC236}">
                      <a16:creationId xmlns:a16="http://schemas.microsoft.com/office/drawing/2014/main" id="{F28EC093-2F6F-0941-8EE6-0BAB3713EA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34" y="459529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0" name="Rectangle 146">
                  <a:extLst>
                    <a:ext uri="{FF2B5EF4-FFF2-40B4-BE49-F238E27FC236}">
                      <a16:creationId xmlns:a16="http://schemas.microsoft.com/office/drawing/2014/main" id="{0B52280B-E04C-A641-8458-030D2F34F0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79" y="4705370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1" name="Rectangle 147">
                  <a:extLst>
                    <a:ext uri="{FF2B5EF4-FFF2-40B4-BE49-F238E27FC236}">
                      <a16:creationId xmlns:a16="http://schemas.microsoft.com/office/drawing/2014/main" id="{C5102149-5DBB-BA40-BB90-F68E13C2C0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1" y="4705370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2" name="Rectangle 148">
                  <a:extLst>
                    <a:ext uri="{FF2B5EF4-FFF2-40B4-BE49-F238E27FC236}">
                      <a16:creationId xmlns:a16="http://schemas.microsoft.com/office/drawing/2014/main" id="{EBC78ECF-4F55-7A42-A47E-11F139AC09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04" y="4705370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3" name="Rectangle 149">
                  <a:extLst>
                    <a:ext uri="{FF2B5EF4-FFF2-40B4-BE49-F238E27FC236}">
                      <a16:creationId xmlns:a16="http://schemas.microsoft.com/office/drawing/2014/main" id="{3FE46D2C-6070-C348-9A6B-67FE1FE6EE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16" y="4705370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4" name="Rectangle 150">
                  <a:extLst>
                    <a:ext uri="{FF2B5EF4-FFF2-40B4-BE49-F238E27FC236}">
                      <a16:creationId xmlns:a16="http://schemas.microsoft.com/office/drawing/2014/main" id="{FE466408-D71A-6549-8C28-3D0394D345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1" y="4705370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5" name="Rectangle 151">
                  <a:extLst>
                    <a:ext uri="{FF2B5EF4-FFF2-40B4-BE49-F238E27FC236}">
                      <a16:creationId xmlns:a16="http://schemas.microsoft.com/office/drawing/2014/main" id="{DC3EE650-F084-7747-9C33-96DBB37BF0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04" y="4705370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6" name="Rectangle 152">
                  <a:extLst>
                    <a:ext uri="{FF2B5EF4-FFF2-40B4-BE49-F238E27FC236}">
                      <a16:creationId xmlns:a16="http://schemas.microsoft.com/office/drawing/2014/main" id="{F1051F1B-463A-3A42-AE36-F2C50DEDF2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16" y="4705370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7" name="Rectangle 153">
                  <a:extLst>
                    <a:ext uri="{FF2B5EF4-FFF2-40B4-BE49-F238E27FC236}">
                      <a16:creationId xmlns:a16="http://schemas.microsoft.com/office/drawing/2014/main" id="{01192B3E-4821-8F43-8447-106F4D93DA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29" y="4705370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8" name="Rectangle 146">
                  <a:extLst>
                    <a:ext uri="{FF2B5EF4-FFF2-40B4-BE49-F238E27FC236}">
                      <a16:creationId xmlns:a16="http://schemas.microsoft.com/office/drawing/2014/main" id="{DF0AFDAB-CF91-7545-B1BF-ECFA4CECC9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68" y="4705364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9" name="Rectangle 153">
                  <a:extLst>
                    <a:ext uri="{FF2B5EF4-FFF2-40B4-BE49-F238E27FC236}">
                      <a16:creationId xmlns:a16="http://schemas.microsoft.com/office/drawing/2014/main" id="{55A7C6D9-62FE-5A4E-86F2-433996336D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28" y="4705364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0" name="Rectangle 116">
                  <a:extLst>
                    <a:ext uri="{FF2B5EF4-FFF2-40B4-BE49-F238E27FC236}">
                      <a16:creationId xmlns:a16="http://schemas.microsoft.com/office/drawing/2014/main" id="{EE29051D-4627-B948-89FC-0C7E32434A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79" y="4155028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1" name="Rectangle 117">
                  <a:extLst>
                    <a:ext uri="{FF2B5EF4-FFF2-40B4-BE49-F238E27FC236}">
                      <a16:creationId xmlns:a16="http://schemas.microsoft.com/office/drawing/2014/main" id="{25E862EB-0F20-D243-AA50-9EC6E2EB38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91" y="4155028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2" name="Rectangle 118">
                  <a:extLst>
                    <a:ext uri="{FF2B5EF4-FFF2-40B4-BE49-F238E27FC236}">
                      <a16:creationId xmlns:a16="http://schemas.microsoft.com/office/drawing/2014/main" id="{9E727676-03D6-8244-BECD-9602B1C93F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804" y="4155028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3" name="Rectangle 119">
                  <a:extLst>
                    <a:ext uri="{FF2B5EF4-FFF2-40B4-BE49-F238E27FC236}">
                      <a16:creationId xmlns:a16="http://schemas.microsoft.com/office/drawing/2014/main" id="{2C3EA60D-AB38-D145-A675-369D847931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16" y="4155028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4" name="Rectangle 120">
                  <a:extLst>
                    <a:ext uri="{FF2B5EF4-FFF2-40B4-BE49-F238E27FC236}">
                      <a16:creationId xmlns:a16="http://schemas.microsoft.com/office/drawing/2014/main" id="{667516DB-4F9F-8944-AB64-AC0B2DFA9A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91" y="4155028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5" name="Rectangle 121">
                  <a:extLst>
                    <a:ext uri="{FF2B5EF4-FFF2-40B4-BE49-F238E27FC236}">
                      <a16:creationId xmlns:a16="http://schemas.microsoft.com/office/drawing/2014/main" id="{C83DA3AF-1DB4-3C4E-9A46-9564F654A1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804" y="4155028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6" name="Rectangle 122">
                  <a:extLst>
                    <a:ext uri="{FF2B5EF4-FFF2-40B4-BE49-F238E27FC236}">
                      <a16:creationId xmlns:a16="http://schemas.microsoft.com/office/drawing/2014/main" id="{1A82DE9F-19C6-2B44-89B8-344D9D1AF2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16" y="4155028"/>
                  <a:ext cx="125413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7" name="Rectangle 123">
                  <a:extLst>
                    <a:ext uri="{FF2B5EF4-FFF2-40B4-BE49-F238E27FC236}">
                      <a16:creationId xmlns:a16="http://schemas.microsoft.com/office/drawing/2014/main" id="{8E577538-4F12-C648-92D8-0846A364EC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29" y="4155028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8" name="Rectangle 116">
                  <a:extLst>
                    <a:ext uri="{FF2B5EF4-FFF2-40B4-BE49-F238E27FC236}">
                      <a16:creationId xmlns:a16="http://schemas.microsoft.com/office/drawing/2014/main" id="{7F51636E-50BE-AF46-950A-F3A2503687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68" y="4155022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9" name="Rectangle 123">
                  <a:extLst>
                    <a:ext uri="{FF2B5EF4-FFF2-40B4-BE49-F238E27FC236}">
                      <a16:creationId xmlns:a16="http://schemas.microsoft.com/office/drawing/2014/main" id="{DA6A62C5-7A79-9543-A58F-789B67AD63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28" y="4155022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660" name="Group 1712">
                  <a:extLst>
                    <a:ext uri="{FF2B5EF4-FFF2-40B4-BE49-F238E27FC236}">
                      <a16:creationId xmlns:a16="http://schemas.microsoft.com/office/drawing/2014/main" id="{FA88EB6A-9A3E-6B44-91A1-A7C20BDA5DBD}"/>
                    </a:ext>
                  </a:extLst>
                </p:cNvPr>
                <p:cNvGrpSpPr/>
                <p:nvPr/>
              </p:nvGrpSpPr>
              <p:grpSpPr>
                <a:xfrm>
                  <a:off x="3423962" y="4044945"/>
                  <a:ext cx="1262072" cy="109544"/>
                  <a:chOff x="3423962" y="4044945"/>
                  <a:chExt cx="1262072" cy="109544"/>
                </a:xfrm>
                <a:solidFill>
                  <a:srgbClr val="FFFF00"/>
                </a:solidFill>
              </p:grpSpPr>
              <p:sp>
                <p:nvSpPr>
                  <p:cNvPr id="687" name="Rectangle 116">
                    <a:extLst>
                      <a:ext uri="{FF2B5EF4-FFF2-40B4-BE49-F238E27FC236}">
                        <a16:creationId xmlns:a16="http://schemas.microsoft.com/office/drawing/2014/main" id="{B421D2B4-6548-7849-8425-C9024230BB2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50973" y="4044951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8" name="Rectangle 117">
                    <a:extLst>
                      <a:ext uri="{FF2B5EF4-FFF2-40B4-BE49-F238E27FC236}">
                        <a16:creationId xmlns:a16="http://schemas.microsoft.com/office/drawing/2014/main" id="{A82F65C6-822E-EE47-987A-1E20240BE76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76385" y="4044951"/>
                    <a:ext cx="125413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89" name="Rectangle 118">
                    <a:extLst>
                      <a:ext uri="{FF2B5EF4-FFF2-40B4-BE49-F238E27FC236}">
                        <a16:creationId xmlns:a16="http://schemas.microsoft.com/office/drawing/2014/main" id="{21A7473D-8AEF-5A4B-A185-6206FEA796F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01798" y="4044951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0" name="Rectangle 119">
                    <a:extLst>
                      <a:ext uri="{FF2B5EF4-FFF2-40B4-BE49-F238E27FC236}">
                        <a16:creationId xmlns:a16="http://schemas.microsoft.com/office/drawing/2014/main" id="{24564253-9066-AE44-99A0-4A62B633088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27210" y="4044951"/>
                    <a:ext cx="125413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1" name="Rectangle 120">
                    <a:extLst>
                      <a:ext uri="{FF2B5EF4-FFF2-40B4-BE49-F238E27FC236}">
                        <a16:creationId xmlns:a16="http://schemas.microsoft.com/office/drawing/2014/main" id="{7BDEBE37-99AB-FC4F-9C93-5E8CE427692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57385" y="4044951"/>
                    <a:ext cx="125413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2" name="Rectangle 121">
                    <a:extLst>
                      <a:ext uri="{FF2B5EF4-FFF2-40B4-BE49-F238E27FC236}">
                        <a16:creationId xmlns:a16="http://schemas.microsoft.com/office/drawing/2014/main" id="{596B2018-CB04-494E-8E8E-6393FEEEBA9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82798" y="4044951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3" name="Rectangle 122">
                    <a:extLst>
                      <a:ext uri="{FF2B5EF4-FFF2-40B4-BE49-F238E27FC236}">
                        <a16:creationId xmlns:a16="http://schemas.microsoft.com/office/drawing/2014/main" id="{E34EF8FE-2CCC-1840-9FDA-72C5E42C77B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08210" y="4044951"/>
                    <a:ext cx="125413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4" name="Rectangle 123">
                    <a:extLst>
                      <a:ext uri="{FF2B5EF4-FFF2-40B4-BE49-F238E27FC236}">
                        <a16:creationId xmlns:a16="http://schemas.microsoft.com/office/drawing/2014/main" id="{F7286EBC-31F7-CF48-80A0-90A748B2A0F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33623" y="4044951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5" name="Rectangle 116">
                    <a:extLst>
                      <a:ext uri="{FF2B5EF4-FFF2-40B4-BE49-F238E27FC236}">
                        <a16:creationId xmlns:a16="http://schemas.microsoft.com/office/drawing/2014/main" id="{E311B86D-2A17-4A41-AE01-ABAC84F1B67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23962" y="4044945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96" name="Rectangle 123">
                    <a:extLst>
                      <a:ext uri="{FF2B5EF4-FFF2-40B4-BE49-F238E27FC236}">
                        <a16:creationId xmlns:a16="http://schemas.microsoft.com/office/drawing/2014/main" id="{A5ACAEC1-D4CB-EA48-AD63-5D7BDDEF214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60622" y="4044945"/>
                    <a:ext cx="125412" cy="109538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661" name="Rectangle 146">
                  <a:extLst>
                    <a:ext uri="{FF2B5EF4-FFF2-40B4-BE49-F238E27FC236}">
                      <a16:creationId xmlns:a16="http://schemas.microsoft.com/office/drawing/2014/main" id="{D0084303-7667-DB43-AA64-EB700A68C8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0973" y="4815435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2" name="Rectangle 147">
                  <a:extLst>
                    <a:ext uri="{FF2B5EF4-FFF2-40B4-BE49-F238E27FC236}">
                      <a16:creationId xmlns:a16="http://schemas.microsoft.com/office/drawing/2014/main" id="{E794E2E5-90B1-A541-9CF1-E27E67A080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76385" y="4815435"/>
                  <a:ext cx="125413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3" name="Rectangle 148">
                  <a:extLst>
                    <a:ext uri="{FF2B5EF4-FFF2-40B4-BE49-F238E27FC236}">
                      <a16:creationId xmlns:a16="http://schemas.microsoft.com/office/drawing/2014/main" id="{A9B07DB0-97A9-574F-AFDA-DAAA794CCB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1798" y="4815435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4" name="Rectangle 149">
                  <a:extLst>
                    <a:ext uri="{FF2B5EF4-FFF2-40B4-BE49-F238E27FC236}">
                      <a16:creationId xmlns:a16="http://schemas.microsoft.com/office/drawing/2014/main" id="{21AC5835-2FE4-A24D-A929-2729BF14B3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7210" y="4815435"/>
                  <a:ext cx="125413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5" name="Rectangle 150">
                  <a:extLst>
                    <a:ext uri="{FF2B5EF4-FFF2-40B4-BE49-F238E27FC236}">
                      <a16:creationId xmlns:a16="http://schemas.microsoft.com/office/drawing/2014/main" id="{BF10F211-B91E-A447-BB38-3C4A1DD22C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7385" y="4815435"/>
                  <a:ext cx="125413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6" name="Rectangle 151">
                  <a:extLst>
                    <a:ext uri="{FF2B5EF4-FFF2-40B4-BE49-F238E27FC236}">
                      <a16:creationId xmlns:a16="http://schemas.microsoft.com/office/drawing/2014/main" id="{587CB68D-B2C1-4F44-AE8F-3BDE351DF3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2798" y="4815435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7" name="Rectangle 152">
                  <a:extLst>
                    <a:ext uri="{FF2B5EF4-FFF2-40B4-BE49-F238E27FC236}">
                      <a16:creationId xmlns:a16="http://schemas.microsoft.com/office/drawing/2014/main" id="{A915F5FF-FCFB-5243-82E1-CFFB82AF3C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210" y="4815435"/>
                  <a:ext cx="125413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8" name="Rectangle 153">
                  <a:extLst>
                    <a:ext uri="{FF2B5EF4-FFF2-40B4-BE49-F238E27FC236}">
                      <a16:creationId xmlns:a16="http://schemas.microsoft.com/office/drawing/2014/main" id="{4C04BD4D-3C15-8D4A-9EC9-6EB259A056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3623" y="4815435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9" name="Rectangle 146">
                  <a:extLst>
                    <a:ext uri="{FF2B5EF4-FFF2-40B4-BE49-F238E27FC236}">
                      <a16:creationId xmlns:a16="http://schemas.microsoft.com/office/drawing/2014/main" id="{AF6E6663-CE43-2747-9CDE-BB79F031C1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3962" y="4815429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0" name="Rectangle 153">
                  <a:extLst>
                    <a:ext uri="{FF2B5EF4-FFF2-40B4-BE49-F238E27FC236}">
                      <a16:creationId xmlns:a16="http://schemas.microsoft.com/office/drawing/2014/main" id="{60752BBA-1BD4-2045-B275-8489B6022F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0622" y="4815429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1" name="Rectangle 123">
                  <a:extLst>
                    <a:ext uri="{FF2B5EF4-FFF2-40B4-BE49-F238E27FC236}">
                      <a16:creationId xmlns:a16="http://schemas.microsoft.com/office/drawing/2014/main" id="{BCAA2DFC-7963-5846-AE7E-6D3E0062EF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33" y="4265093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2" name="Rectangle 133">
                  <a:extLst>
                    <a:ext uri="{FF2B5EF4-FFF2-40B4-BE49-F238E27FC236}">
                      <a16:creationId xmlns:a16="http://schemas.microsoft.com/office/drawing/2014/main" id="{E0BD3DC3-B20A-774A-96EC-ED79D6F4A6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33" y="4374631"/>
                  <a:ext cx="125412" cy="10953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3" name="Rectangle 143">
                  <a:extLst>
                    <a:ext uri="{FF2B5EF4-FFF2-40B4-BE49-F238E27FC236}">
                      <a16:creationId xmlns:a16="http://schemas.microsoft.com/office/drawing/2014/main" id="{0B79F1F1-6014-634C-A28C-9345DA9D37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33" y="4484168"/>
                  <a:ext cx="125412" cy="111125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4" name="Rectangle 153">
                  <a:extLst>
                    <a:ext uri="{FF2B5EF4-FFF2-40B4-BE49-F238E27FC236}">
                      <a16:creationId xmlns:a16="http://schemas.microsoft.com/office/drawing/2014/main" id="{B90C44B5-C3CE-104C-BFE0-97DF5B565D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33" y="4595293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5" name="Rectangle 153">
                  <a:extLst>
                    <a:ext uri="{FF2B5EF4-FFF2-40B4-BE49-F238E27FC236}">
                      <a16:creationId xmlns:a16="http://schemas.microsoft.com/office/drawing/2014/main" id="{2798CBED-E00B-624B-936E-BB855DAEA4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27" y="4705358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" name="Rectangle 123">
                  <a:extLst>
                    <a:ext uri="{FF2B5EF4-FFF2-40B4-BE49-F238E27FC236}">
                      <a16:creationId xmlns:a16="http://schemas.microsoft.com/office/drawing/2014/main" id="{C818F0D1-3DC7-1346-B8EB-E9BBD8307F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27" y="4155016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7" name="Rectangle 123">
                  <a:extLst>
                    <a:ext uri="{FF2B5EF4-FFF2-40B4-BE49-F238E27FC236}">
                      <a16:creationId xmlns:a16="http://schemas.microsoft.com/office/drawing/2014/main" id="{15C3B01B-8990-644F-B9D6-76DE15FF58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21" y="404493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8" name="Rectangle 153">
                  <a:extLst>
                    <a:ext uri="{FF2B5EF4-FFF2-40B4-BE49-F238E27FC236}">
                      <a16:creationId xmlns:a16="http://schemas.microsoft.com/office/drawing/2014/main" id="{893EEA52-FF99-794C-BC17-0394D41CEC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87621" y="4815423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9" name="Rectangle 116">
                  <a:extLst>
                    <a:ext uri="{FF2B5EF4-FFF2-40B4-BE49-F238E27FC236}">
                      <a16:creationId xmlns:a16="http://schemas.microsoft.com/office/drawing/2014/main" id="{C695DB17-74CF-0D4F-9A1E-567FD4A450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63" y="4265093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0" name="Rectangle 126">
                  <a:extLst>
                    <a:ext uri="{FF2B5EF4-FFF2-40B4-BE49-F238E27FC236}">
                      <a16:creationId xmlns:a16="http://schemas.microsoft.com/office/drawing/2014/main" id="{7A813AA2-02E4-3642-B6B3-E3E976F5D5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63" y="4374631"/>
                  <a:ext cx="125412" cy="10953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1" name="Rectangle 136">
                  <a:extLst>
                    <a:ext uri="{FF2B5EF4-FFF2-40B4-BE49-F238E27FC236}">
                      <a16:creationId xmlns:a16="http://schemas.microsoft.com/office/drawing/2014/main" id="{E4997ABF-60BB-1442-B7F5-A0C2D417E5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63" y="4484168"/>
                  <a:ext cx="125412" cy="111125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2" name="Rectangle 146">
                  <a:extLst>
                    <a:ext uri="{FF2B5EF4-FFF2-40B4-BE49-F238E27FC236}">
                      <a16:creationId xmlns:a16="http://schemas.microsoft.com/office/drawing/2014/main" id="{83B4B794-D04F-0448-A0CD-167EFFA4FB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63" y="4595293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3" name="Rectangle 146">
                  <a:extLst>
                    <a:ext uri="{FF2B5EF4-FFF2-40B4-BE49-F238E27FC236}">
                      <a16:creationId xmlns:a16="http://schemas.microsoft.com/office/drawing/2014/main" id="{3CB31068-E27B-0843-9761-5F6A3C2572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57" y="4705358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4" name="Rectangle 116">
                  <a:extLst>
                    <a:ext uri="{FF2B5EF4-FFF2-40B4-BE49-F238E27FC236}">
                      <a16:creationId xmlns:a16="http://schemas.microsoft.com/office/drawing/2014/main" id="{A95A9A19-565D-8F46-8E7D-941B5BDA2D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57" y="4155016"/>
                  <a:ext cx="125412" cy="10953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5" name="Rectangle 116">
                  <a:extLst>
                    <a:ext uri="{FF2B5EF4-FFF2-40B4-BE49-F238E27FC236}">
                      <a16:creationId xmlns:a16="http://schemas.microsoft.com/office/drawing/2014/main" id="{53CBF1B3-2233-1D40-B079-0DDE40B878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51" y="4044939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6" name="Rectangle 146">
                  <a:extLst>
                    <a:ext uri="{FF2B5EF4-FFF2-40B4-BE49-F238E27FC236}">
                      <a16:creationId xmlns:a16="http://schemas.microsoft.com/office/drawing/2014/main" id="{89B586FF-F5C4-4845-A31D-8375D6853C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96951" y="4815423"/>
                  <a:ext cx="125412" cy="10953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891" name="Group 1382">
              <a:extLst>
                <a:ext uri="{FF2B5EF4-FFF2-40B4-BE49-F238E27FC236}">
                  <a16:creationId xmlns:a16="http://schemas.microsoft.com/office/drawing/2014/main" id="{DD307CA9-BF25-3A4B-BB6C-A5DE34C42D44}"/>
                </a:ext>
              </a:extLst>
            </p:cNvPr>
            <p:cNvGrpSpPr/>
            <p:nvPr/>
          </p:nvGrpSpPr>
          <p:grpSpPr>
            <a:xfrm>
              <a:off x="1600200" y="1914186"/>
              <a:ext cx="6070509" cy="4237324"/>
              <a:chOff x="966785" y="1914186"/>
              <a:chExt cx="6070509" cy="4237324"/>
            </a:xfrm>
          </p:grpSpPr>
          <p:cxnSp>
            <p:nvCxnSpPr>
              <p:cNvPr id="892" name="Straight Connector 891">
                <a:extLst>
                  <a:ext uri="{FF2B5EF4-FFF2-40B4-BE49-F238E27FC236}">
                    <a16:creationId xmlns:a16="http://schemas.microsoft.com/office/drawing/2014/main" id="{1B7B7E0F-3978-EB41-B734-A7F2693BC5CE}"/>
                  </a:ext>
                </a:extLst>
              </p:cNvPr>
              <p:cNvCxnSpPr/>
              <p:nvPr/>
            </p:nvCxnSpPr>
            <p:spPr>
              <a:xfrm>
                <a:off x="3156136" y="1920536"/>
                <a:ext cx="0" cy="4230974"/>
              </a:xfrm>
              <a:prstGeom prst="line">
                <a:avLst/>
              </a:prstGeom>
              <a:ln>
                <a:solidFill>
                  <a:srgbClr val="06BD0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3" name="Straight Connector 892">
                <a:extLst>
                  <a:ext uri="{FF2B5EF4-FFF2-40B4-BE49-F238E27FC236}">
                    <a16:creationId xmlns:a16="http://schemas.microsoft.com/office/drawing/2014/main" id="{ACAA6D96-CD20-A840-825E-6C0BBDB02E49}"/>
                  </a:ext>
                </a:extLst>
              </p:cNvPr>
              <p:cNvCxnSpPr/>
              <p:nvPr/>
            </p:nvCxnSpPr>
            <p:spPr>
              <a:xfrm>
                <a:off x="5203078" y="1914186"/>
                <a:ext cx="0" cy="4230974"/>
              </a:xfrm>
              <a:prstGeom prst="line">
                <a:avLst/>
              </a:prstGeom>
              <a:ln>
                <a:solidFill>
                  <a:srgbClr val="06BD0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4" name="Straight Connector 893">
                <a:extLst>
                  <a:ext uri="{FF2B5EF4-FFF2-40B4-BE49-F238E27FC236}">
                    <a16:creationId xmlns:a16="http://schemas.microsoft.com/office/drawing/2014/main" id="{DA26856E-BD23-B446-ADB2-207C2EDD90F7}"/>
                  </a:ext>
                </a:extLst>
              </p:cNvPr>
              <p:cNvCxnSpPr/>
              <p:nvPr/>
            </p:nvCxnSpPr>
            <p:spPr>
              <a:xfrm>
                <a:off x="984328" y="3459420"/>
                <a:ext cx="6052966" cy="0"/>
              </a:xfrm>
              <a:prstGeom prst="line">
                <a:avLst/>
              </a:prstGeom>
              <a:ln>
                <a:solidFill>
                  <a:srgbClr val="06BD0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5" name="Straight Connector 894">
                <a:extLst>
                  <a:ext uri="{FF2B5EF4-FFF2-40B4-BE49-F238E27FC236}">
                    <a16:creationId xmlns:a16="http://schemas.microsoft.com/office/drawing/2014/main" id="{5A7FF239-7955-9540-9C8C-DF99272BC437}"/>
                  </a:ext>
                </a:extLst>
              </p:cNvPr>
              <p:cNvCxnSpPr/>
              <p:nvPr/>
            </p:nvCxnSpPr>
            <p:spPr>
              <a:xfrm>
                <a:off x="966785" y="4705382"/>
                <a:ext cx="6052966" cy="0"/>
              </a:xfrm>
              <a:prstGeom prst="line">
                <a:avLst/>
              </a:prstGeom>
              <a:ln>
                <a:solidFill>
                  <a:srgbClr val="06BD06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6" name="Group 28">
              <a:extLst>
                <a:ext uri="{FF2B5EF4-FFF2-40B4-BE49-F238E27FC236}">
                  <a16:creationId xmlns:a16="http://schemas.microsoft.com/office/drawing/2014/main" id="{06DD6F39-A872-1249-AC75-F11D82207B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3379" y="3796541"/>
              <a:ext cx="125412" cy="661987"/>
              <a:chOff x="4897" y="2051"/>
              <a:chExt cx="79" cy="417"/>
            </a:xfrm>
          </p:grpSpPr>
          <p:sp>
            <p:nvSpPr>
              <p:cNvPr id="897" name="Rectangle 29">
                <a:extLst>
                  <a:ext uri="{FF2B5EF4-FFF2-40B4-BE49-F238E27FC236}">
                    <a16:creationId xmlns:a16="http://schemas.microsoft.com/office/drawing/2014/main" id="{9332916F-2AF2-5C49-BF31-DAC3D9F328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7" y="2051"/>
                <a:ext cx="79" cy="7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8" name="Rectangle 30">
                <a:extLst>
                  <a:ext uri="{FF2B5EF4-FFF2-40B4-BE49-F238E27FC236}">
                    <a16:creationId xmlns:a16="http://schemas.microsoft.com/office/drawing/2014/main" id="{98E0CEC4-D607-9A47-937D-8C115FC56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7" y="2121"/>
                <a:ext cx="79" cy="6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9" name="Rectangle 31">
                <a:extLst>
                  <a:ext uri="{FF2B5EF4-FFF2-40B4-BE49-F238E27FC236}">
                    <a16:creationId xmlns:a16="http://schemas.microsoft.com/office/drawing/2014/main" id="{E4FE152D-FC86-714D-B4CC-0F25857534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7" y="2190"/>
                <a:ext cx="79" cy="6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0" name="Rectangle 32">
                <a:extLst>
                  <a:ext uri="{FF2B5EF4-FFF2-40B4-BE49-F238E27FC236}">
                    <a16:creationId xmlns:a16="http://schemas.microsoft.com/office/drawing/2014/main" id="{78EC5E6D-1186-0D49-A78D-F84B094865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7" y="2259"/>
                <a:ext cx="79" cy="7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1" name="Rectangle 33">
                <a:extLst>
                  <a:ext uri="{FF2B5EF4-FFF2-40B4-BE49-F238E27FC236}">
                    <a16:creationId xmlns:a16="http://schemas.microsoft.com/office/drawing/2014/main" id="{4C6AFECA-73CD-2E4C-9E9B-D3F728B2B4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7" y="2329"/>
                <a:ext cx="79" cy="6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2" name="Rectangle 34">
                <a:extLst>
                  <a:ext uri="{FF2B5EF4-FFF2-40B4-BE49-F238E27FC236}">
                    <a16:creationId xmlns:a16="http://schemas.microsoft.com/office/drawing/2014/main" id="{AD7F3DED-C819-954F-A144-D88518D568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7" y="2398"/>
                <a:ext cx="79" cy="7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03" name="Group 2">
              <a:extLst>
                <a:ext uri="{FF2B5EF4-FFF2-40B4-BE49-F238E27FC236}">
                  <a16:creationId xmlns:a16="http://schemas.microsoft.com/office/drawing/2014/main" id="{269154FE-CEC6-324F-8071-612819432CE0}"/>
                </a:ext>
              </a:extLst>
            </p:cNvPr>
            <p:cNvGrpSpPr/>
            <p:nvPr/>
          </p:nvGrpSpPr>
          <p:grpSpPr>
            <a:xfrm>
              <a:off x="4130181" y="3796542"/>
              <a:ext cx="1257299" cy="111126"/>
              <a:chOff x="7445555" y="3685416"/>
              <a:chExt cx="1257299" cy="111126"/>
            </a:xfrm>
          </p:grpSpPr>
          <p:sp>
            <p:nvSpPr>
              <p:cNvPr id="904" name="Rectangle 43">
                <a:extLst>
                  <a:ext uri="{FF2B5EF4-FFF2-40B4-BE49-F238E27FC236}">
                    <a16:creationId xmlns:a16="http://schemas.microsoft.com/office/drawing/2014/main" id="{2DD888AE-C4D5-BA47-8E14-FF5D15C245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74205" y="3685416"/>
                <a:ext cx="125412" cy="1111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5" name="Rectangle 44">
                <a:extLst>
                  <a:ext uri="{FF2B5EF4-FFF2-40B4-BE49-F238E27FC236}">
                    <a16:creationId xmlns:a16="http://schemas.microsoft.com/office/drawing/2014/main" id="{7D11DF61-7557-544D-95BC-420A70198C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48792" y="3685416"/>
                <a:ext cx="125412" cy="10953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6" name="Rectangle 45">
                <a:extLst>
                  <a:ext uri="{FF2B5EF4-FFF2-40B4-BE49-F238E27FC236}">
                    <a16:creationId xmlns:a16="http://schemas.microsoft.com/office/drawing/2014/main" id="{23A1FB98-2238-6F4A-A200-C2FB580528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6380" y="3687004"/>
                <a:ext cx="125412" cy="10953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7" name="Rectangle 46">
                <a:extLst>
                  <a:ext uri="{FF2B5EF4-FFF2-40B4-BE49-F238E27FC236}">
                    <a16:creationId xmlns:a16="http://schemas.microsoft.com/office/drawing/2014/main" id="{706EB514-176E-2D48-A557-CC4A28FAC2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1792" y="3685416"/>
                <a:ext cx="125412" cy="1111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8" name="Rectangle 47">
                <a:extLst>
                  <a:ext uri="{FF2B5EF4-FFF2-40B4-BE49-F238E27FC236}">
                    <a16:creationId xmlns:a16="http://schemas.microsoft.com/office/drawing/2014/main" id="{1D1EFCD7-DFBB-504C-8FBF-5B7C63DBAF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0967" y="3687004"/>
                <a:ext cx="125412" cy="10953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9" name="Rectangle 48">
                <a:extLst>
                  <a:ext uri="{FF2B5EF4-FFF2-40B4-BE49-F238E27FC236}">
                    <a16:creationId xmlns:a16="http://schemas.microsoft.com/office/drawing/2014/main" id="{5B52F6B8-445B-474E-98FA-6A04341065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45555" y="3685416"/>
                <a:ext cx="125412" cy="1111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0" name="Rectangle 51">
                <a:extLst>
                  <a:ext uri="{FF2B5EF4-FFF2-40B4-BE49-F238E27FC236}">
                    <a16:creationId xmlns:a16="http://schemas.microsoft.com/office/drawing/2014/main" id="{45C1D1A7-D1A2-7D4A-AE1F-199D4297A4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77442" y="3687004"/>
                <a:ext cx="125412" cy="10953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1" name="Rectangle 52">
                <a:extLst>
                  <a:ext uri="{FF2B5EF4-FFF2-40B4-BE49-F238E27FC236}">
                    <a16:creationId xmlns:a16="http://schemas.microsoft.com/office/drawing/2014/main" id="{54EA6F67-6DFD-5249-9D17-6C2F672657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52030" y="3685416"/>
                <a:ext cx="125412" cy="1111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2" name="Rectangle 53">
                <a:extLst>
                  <a:ext uri="{FF2B5EF4-FFF2-40B4-BE49-F238E27FC236}">
                    <a16:creationId xmlns:a16="http://schemas.microsoft.com/office/drawing/2014/main" id="{891B8DF7-B11D-D044-9539-B75CD89B02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5030" y="3685416"/>
                <a:ext cx="125412" cy="10953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" name="Rectangle 54">
                <a:extLst>
                  <a:ext uri="{FF2B5EF4-FFF2-40B4-BE49-F238E27FC236}">
                    <a16:creationId xmlns:a16="http://schemas.microsoft.com/office/drawing/2014/main" id="{6AE35A88-011D-B844-B6CC-594A8B6727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99617" y="3685416"/>
                <a:ext cx="125412" cy="1111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14" name="Group 1407">
              <a:extLst>
                <a:ext uri="{FF2B5EF4-FFF2-40B4-BE49-F238E27FC236}">
                  <a16:creationId xmlns:a16="http://schemas.microsoft.com/office/drawing/2014/main" id="{2A7CADC4-6385-1F47-A04C-531A4B821843}"/>
                </a:ext>
              </a:extLst>
            </p:cNvPr>
            <p:cNvGrpSpPr/>
            <p:nvPr/>
          </p:nvGrpSpPr>
          <p:grpSpPr>
            <a:xfrm>
              <a:off x="4138140" y="4347402"/>
              <a:ext cx="1257299" cy="111126"/>
              <a:chOff x="7445555" y="3685416"/>
              <a:chExt cx="1257299" cy="111126"/>
            </a:xfrm>
          </p:grpSpPr>
          <p:sp>
            <p:nvSpPr>
              <p:cNvPr id="915" name="Rectangle 43">
                <a:extLst>
                  <a:ext uri="{FF2B5EF4-FFF2-40B4-BE49-F238E27FC236}">
                    <a16:creationId xmlns:a16="http://schemas.microsoft.com/office/drawing/2014/main" id="{F45A64AE-E11E-3743-BE5A-0B6B9A2165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74205" y="3685416"/>
                <a:ext cx="125412" cy="1111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" name="Rectangle 44">
                <a:extLst>
                  <a:ext uri="{FF2B5EF4-FFF2-40B4-BE49-F238E27FC236}">
                    <a16:creationId xmlns:a16="http://schemas.microsoft.com/office/drawing/2014/main" id="{6B5C8075-48B0-2A40-A9CD-5ACC0E0105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48792" y="3685416"/>
                <a:ext cx="125412" cy="10953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" name="Rectangle 45">
                <a:extLst>
                  <a:ext uri="{FF2B5EF4-FFF2-40B4-BE49-F238E27FC236}">
                    <a16:creationId xmlns:a16="http://schemas.microsoft.com/office/drawing/2014/main" id="{BA9F3C09-C138-CD42-A12F-59B59AE524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6380" y="3687004"/>
                <a:ext cx="125412" cy="10953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" name="Rectangle 46">
                <a:extLst>
                  <a:ext uri="{FF2B5EF4-FFF2-40B4-BE49-F238E27FC236}">
                    <a16:creationId xmlns:a16="http://schemas.microsoft.com/office/drawing/2014/main" id="{82B0F81B-8067-0D4E-91A0-8454F90C80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1792" y="3685416"/>
                <a:ext cx="125412" cy="1111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" name="Rectangle 47">
                <a:extLst>
                  <a:ext uri="{FF2B5EF4-FFF2-40B4-BE49-F238E27FC236}">
                    <a16:creationId xmlns:a16="http://schemas.microsoft.com/office/drawing/2014/main" id="{84597173-9C4B-DB48-8E20-AA30E86220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0967" y="3687004"/>
                <a:ext cx="125412" cy="10953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" name="Rectangle 48">
                <a:extLst>
                  <a:ext uri="{FF2B5EF4-FFF2-40B4-BE49-F238E27FC236}">
                    <a16:creationId xmlns:a16="http://schemas.microsoft.com/office/drawing/2014/main" id="{4D382914-34B8-9F44-A034-E6947DE79C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45555" y="3685416"/>
                <a:ext cx="125412" cy="1111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" name="Rectangle 51">
                <a:extLst>
                  <a:ext uri="{FF2B5EF4-FFF2-40B4-BE49-F238E27FC236}">
                    <a16:creationId xmlns:a16="http://schemas.microsoft.com/office/drawing/2014/main" id="{ADF5484E-0FF9-0441-9AA5-D838A7E699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77442" y="3687004"/>
                <a:ext cx="125412" cy="10953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" name="Rectangle 52">
                <a:extLst>
                  <a:ext uri="{FF2B5EF4-FFF2-40B4-BE49-F238E27FC236}">
                    <a16:creationId xmlns:a16="http://schemas.microsoft.com/office/drawing/2014/main" id="{C21793B6-67A7-0444-A656-CF144660B7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52030" y="3685416"/>
                <a:ext cx="125412" cy="1111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" name="Rectangle 53">
                <a:extLst>
                  <a:ext uri="{FF2B5EF4-FFF2-40B4-BE49-F238E27FC236}">
                    <a16:creationId xmlns:a16="http://schemas.microsoft.com/office/drawing/2014/main" id="{F5729A53-86DB-BE4F-9F4F-0B55DE22CD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5030" y="3685416"/>
                <a:ext cx="125412" cy="10953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" name="Rectangle 54">
                <a:extLst>
                  <a:ext uri="{FF2B5EF4-FFF2-40B4-BE49-F238E27FC236}">
                    <a16:creationId xmlns:a16="http://schemas.microsoft.com/office/drawing/2014/main" id="{EE63A686-88C4-4943-974A-A3027BBC07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99617" y="3685416"/>
                <a:ext cx="125412" cy="1111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25" name="Group 28">
              <a:extLst>
                <a:ext uri="{FF2B5EF4-FFF2-40B4-BE49-F238E27FC236}">
                  <a16:creationId xmlns:a16="http://schemas.microsoft.com/office/drawing/2014/main" id="{9A0DDAFE-17CF-964D-BDE6-2D06DB8D71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66841" y="3796541"/>
              <a:ext cx="125412" cy="661987"/>
              <a:chOff x="4897" y="2051"/>
              <a:chExt cx="79" cy="417"/>
            </a:xfrm>
          </p:grpSpPr>
          <p:sp>
            <p:nvSpPr>
              <p:cNvPr id="926" name="Rectangle 29">
                <a:extLst>
                  <a:ext uri="{FF2B5EF4-FFF2-40B4-BE49-F238E27FC236}">
                    <a16:creationId xmlns:a16="http://schemas.microsoft.com/office/drawing/2014/main" id="{9260881E-3A2E-704A-A6B0-4ABE9E3070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7" y="2051"/>
                <a:ext cx="79" cy="7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7" name="Rectangle 30">
                <a:extLst>
                  <a:ext uri="{FF2B5EF4-FFF2-40B4-BE49-F238E27FC236}">
                    <a16:creationId xmlns:a16="http://schemas.microsoft.com/office/drawing/2014/main" id="{471E5B05-1B21-3E4A-B733-234418DC3D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7" y="2121"/>
                <a:ext cx="79" cy="6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8" name="Rectangle 31">
                <a:extLst>
                  <a:ext uri="{FF2B5EF4-FFF2-40B4-BE49-F238E27FC236}">
                    <a16:creationId xmlns:a16="http://schemas.microsoft.com/office/drawing/2014/main" id="{73B4F87A-6F26-BC48-AA7D-E9392D2169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7" y="2190"/>
                <a:ext cx="79" cy="6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9" name="Rectangle 32">
                <a:extLst>
                  <a:ext uri="{FF2B5EF4-FFF2-40B4-BE49-F238E27FC236}">
                    <a16:creationId xmlns:a16="http://schemas.microsoft.com/office/drawing/2014/main" id="{2BA44FCE-0B17-0D45-9401-8FA813503C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7" y="2259"/>
                <a:ext cx="79" cy="7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0" name="Rectangle 33">
                <a:extLst>
                  <a:ext uri="{FF2B5EF4-FFF2-40B4-BE49-F238E27FC236}">
                    <a16:creationId xmlns:a16="http://schemas.microsoft.com/office/drawing/2014/main" id="{FE0928FC-9DDD-1E40-9C17-3DB3AA0DCA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7" y="2329"/>
                <a:ext cx="79" cy="6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1" name="Rectangle 34">
                <a:extLst>
                  <a:ext uri="{FF2B5EF4-FFF2-40B4-BE49-F238E27FC236}">
                    <a16:creationId xmlns:a16="http://schemas.microsoft.com/office/drawing/2014/main" id="{37482A73-C8DB-5E45-B9C9-3F96A81478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7" y="2398"/>
                <a:ext cx="79" cy="7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933" name="Left-Right Arrow 932">
            <a:extLst>
              <a:ext uri="{FF2B5EF4-FFF2-40B4-BE49-F238E27FC236}">
                <a16:creationId xmlns:a16="http://schemas.microsoft.com/office/drawing/2014/main" id="{931ED71C-E6D2-6D4B-B523-9AF3F4710E9D}"/>
              </a:ext>
            </a:extLst>
          </p:cNvPr>
          <p:cNvSpPr/>
          <p:nvPr/>
        </p:nvSpPr>
        <p:spPr>
          <a:xfrm>
            <a:off x="3139269" y="2863558"/>
            <a:ext cx="376542" cy="236684"/>
          </a:xfrm>
          <a:prstGeom prst="left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935" name="Left-Right Arrow 934">
            <a:extLst>
              <a:ext uri="{FF2B5EF4-FFF2-40B4-BE49-F238E27FC236}">
                <a16:creationId xmlns:a16="http://schemas.microsoft.com/office/drawing/2014/main" id="{62F6590F-A712-C54A-8E6D-512F09666832}"/>
              </a:ext>
            </a:extLst>
          </p:cNvPr>
          <p:cNvSpPr/>
          <p:nvPr/>
        </p:nvSpPr>
        <p:spPr>
          <a:xfrm rot="5400000">
            <a:off x="2323031" y="2248434"/>
            <a:ext cx="376542" cy="236684"/>
          </a:xfrm>
          <a:prstGeom prst="left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1113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94888-48A7-42F6-AE45-2BD5FD40ED91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Datatype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5613" y="1616739"/>
            <a:ext cx="8228012" cy="783561"/>
          </a:xfrm>
        </p:spPr>
        <p:txBody>
          <a:bodyPr/>
          <a:lstStyle/>
          <a:p>
            <a:r>
              <a:rPr lang="en-US" dirty="0"/>
              <a:t>Specify </a:t>
            </a:r>
            <a:r>
              <a:rPr lang="en-US" dirty="0" err="1"/>
              <a:t>strided</a:t>
            </a:r>
            <a:r>
              <a:rPr lang="en-US" dirty="0"/>
              <a:t> blocks of data of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oldtype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dirty="0"/>
              <a:t>Very useful for Cartesian arrays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Introduction to MPI, Argonne (06/26/2017)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8B4F1B-2705-1940-9117-343385E1CD96}"/>
              </a:ext>
            </a:extLst>
          </p:cNvPr>
          <p:cNvGrpSpPr/>
          <p:nvPr/>
        </p:nvGrpSpPr>
        <p:grpSpPr>
          <a:xfrm>
            <a:off x="3535823" y="2883388"/>
            <a:ext cx="4832604" cy="351446"/>
            <a:chOff x="2971800" y="3314700"/>
            <a:chExt cx="4832604" cy="685800"/>
          </a:xfrm>
        </p:grpSpPr>
        <p:sp>
          <p:nvSpPr>
            <p:cNvPr id="66" name="Rectangle 65"/>
            <p:cNvSpPr/>
            <p:nvPr/>
          </p:nvSpPr>
          <p:spPr bwMode="auto">
            <a:xfrm>
              <a:off x="2971800" y="3543300"/>
              <a:ext cx="228600" cy="457200"/>
            </a:xfrm>
            <a:prstGeom prst="rect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Calibri" pitchFamily="34" charset="0"/>
              </a:endParaRP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3200400" y="3543300"/>
              <a:ext cx="228600" cy="457200"/>
            </a:xfrm>
            <a:prstGeom prst="rect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Calibri" pitchFamily="34" charset="0"/>
              </a:endParaRPr>
            </a:p>
          </p:txBody>
        </p:sp>
        <p:sp>
          <p:nvSpPr>
            <p:cNvPr id="68" name="Rectangle 67"/>
            <p:cNvSpPr/>
            <p:nvPr/>
          </p:nvSpPr>
          <p:spPr bwMode="auto">
            <a:xfrm>
              <a:off x="3429000" y="3543300"/>
              <a:ext cx="228600" cy="457200"/>
            </a:xfrm>
            <a:prstGeom prst="rect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Calibri" pitchFamily="34" charset="0"/>
              </a:endParaRPr>
            </a:p>
          </p:txBody>
        </p:sp>
        <p:sp>
          <p:nvSpPr>
            <p:cNvPr id="69" name="Rectangle 68"/>
            <p:cNvSpPr/>
            <p:nvPr/>
          </p:nvSpPr>
          <p:spPr bwMode="auto">
            <a:xfrm>
              <a:off x="3657600" y="3543300"/>
              <a:ext cx="228600" cy="457200"/>
            </a:xfrm>
            <a:prstGeom prst="rect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Calibri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3886200" y="3543300"/>
              <a:ext cx="228600" cy="457200"/>
            </a:xfrm>
            <a:prstGeom prst="rect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Calibri" pitchFamily="34" charset="0"/>
              </a:endParaRPr>
            </a:p>
          </p:txBody>
        </p:sp>
        <p:sp>
          <p:nvSpPr>
            <p:cNvPr id="71" name="Rectangle 70"/>
            <p:cNvSpPr/>
            <p:nvPr/>
          </p:nvSpPr>
          <p:spPr bwMode="auto">
            <a:xfrm>
              <a:off x="4114800" y="3543300"/>
              <a:ext cx="228600" cy="457200"/>
            </a:xfrm>
            <a:prstGeom prst="rect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Calibri" pitchFamily="34" charset="0"/>
              </a:endParaRPr>
            </a:p>
          </p:txBody>
        </p:sp>
        <p:sp>
          <p:nvSpPr>
            <p:cNvPr id="72" name="Rectangle 71"/>
            <p:cNvSpPr/>
            <p:nvPr/>
          </p:nvSpPr>
          <p:spPr bwMode="auto">
            <a:xfrm>
              <a:off x="4343400" y="3543300"/>
              <a:ext cx="228600" cy="4572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Calibri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 bwMode="auto">
            <a:xfrm>
              <a:off x="4572000" y="3543300"/>
              <a:ext cx="228600" cy="457200"/>
            </a:xfrm>
            <a:prstGeom prst="rect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Calibri" pitchFamily="34" charset="0"/>
              </a:endParaRP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4800600" y="3543300"/>
              <a:ext cx="228600" cy="457200"/>
            </a:xfrm>
            <a:prstGeom prst="rect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Calibri" pitchFamily="34" charset="0"/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5029200" y="3543300"/>
              <a:ext cx="228600" cy="457200"/>
            </a:xfrm>
            <a:prstGeom prst="rect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Calibri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5257800" y="3543300"/>
              <a:ext cx="228600" cy="457200"/>
            </a:xfrm>
            <a:prstGeom prst="rect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Calibri" pitchFamily="34" charset="0"/>
              </a:endParaRP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5486400" y="3543300"/>
              <a:ext cx="228600" cy="457200"/>
            </a:xfrm>
            <a:prstGeom prst="rect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Calibri" pitchFamily="34" charset="0"/>
              </a:endParaRPr>
            </a:p>
          </p:txBody>
        </p:sp>
        <p:sp>
          <p:nvSpPr>
            <p:cNvPr id="78" name="Rectangle 77"/>
            <p:cNvSpPr/>
            <p:nvPr/>
          </p:nvSpPr>
          <p:spPr bwMode="auto">
            <a:xfrm>
              <a:off x="5715000" y="3543300"/>
              <a:ext cx="228600" cy="4572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Calibri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 bwMode="auto">
            <a:xfrm>
              <a:off x="5943600" y="3543300"/>
              <a:ext cx="228600" cy="457200"/>
            </a:xfrm>
            <a:prstGeom prst="rect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Calibri" pitchFamily="34" charset="0"/>
              </a:endParaRPr>
            </a:p>
          </p:txBody>
        </p:sp>
        <p:sp>
          <p:nvSpPr>
            <p:cNvPr id="80" name="Rectangle 79"/>
            <p:cNvSpPr/>
            <p:nvPr/>
          </p:nvSpPr>
          <p:spPr bwMode="auto">
            <a:xfrm>
              <a:off x="6172200" y="3543300"/>
              <a:ext cx="228600" cy="457200"/>
            </a:xfrm>
            <a:prstGeom prst="rect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Calibri" pitchFamily="34" charset="0"/>
              </a:endParaRPr>
            </a:p>
          </p:txBody>
        </p:sp>
        <p:sp>
          <p:nvSpPr>
            <p:cNvPr id="81" name="Rectangle 80"/>
            <p:cNvSpPr/>
            <p:nvPr/>
          </p:nvSpPr>
          <p:spPr bwMode="auto">
            <a:xfrm>
              <a:off x="6400800" y="3543300"/>
              <a:ext cx="228600" cy="457200"/>
            </a:xfrm>
            <a:prstGeom prst="rect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Calibri" pitchFamily="34" charset="0"/>
              </a:endParaRPr>
            </a:p>
          </p:txBody>
        </p:sp>
        <p:sp>
          <p:nvSpPr>
            <p:cNvPr id="82" name="Rectangle 81"/>
            <p:cNvSpPr/>
            <p:nvPr/>
          </p:nvSpPr>
          <p:spPr bwMode="auto">
            <a:xfrm>
              <a:off x="6629400" y="3543300"/>
              <a:ext cx="228600" cy="457200"/>
            </a:xfrm>
            <a:prstGeom prst="rect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Calibri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6858000" y="3543300"/>
              <a:ext cx="228600" cy="457200"/>
            </a:xfrm>
            <a:prstGeom prst="rect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Calibri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7086600" y="3543300"/>
              <a:ext cx="228600" cy="4572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Calibri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2971800" y="3314700"/>
              <a:ext cx="260604" cy="171450"/>
            </a:xfrm>
            <a:prstGeom prst="rect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latin typeface="Calibri" pitchFamily="34" charset="0"/>
                </a:rPr>
                <a:t>0</a:t>
              </a:r>
            </a:p>
          </p:txBody>
        </p:sp>
        <p:sp>
          <p:nvSpPr>
            <p:cNvPr id="86" name="Rectangle 85"/>
            <p:cNvSpPr/>
            <p:nvPr/>
          </p:nvSpPr>
          <p:spPr bwMode="auto">
            <a:xfrm>
              <a:off x="3200400" y="3314700"/>
              <a:ext cx="260604" cy="171450"/>
            </a:xfrm>
            <a:prstGeom prst="rect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latin typeface="Calibri" pitchFamily="34" charset="0"/>
                </a:rPr>
                <a:t>1</a:t>
              </a: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3429000" y="3314700"/>
              <a:ext cx="260604" cy="171450"/>
            </a:xfrm>
            <a:prstGeom prst="rect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latin typeface="Calibri" pitchFamily="34" charset="0"/>
                </a:rPr>
                <a:t>2</a:t>
              </a: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3657600" y="3314700"/>
              <a:ext cx="260604" cy="171450"/>
            </a:xfrm>
            <a:prstGeom prst="rect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latin typeface="Calibri" pitchFamily="34" charset="0"/>
                </a:rPr>
                <a:t>3</a:t>
              </a: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3886200" y="3314700"/>
              <a:ext cx="260604" cy="171450"/>
            </a:xfrm>
            <a:prstGeom prst="rect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latin typeface="Calibri" pitchFamily="34" charset="0"/>
                </a:rPr>
                <a:t>4</a:t>
              </a: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4114800" y="3314700"/>
              <a:ext cx="260604" cy="171450"/>
            </a:xfrm>
            <a:prstGeom prst="rect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latin typeface="Calibri" pitchFamily="34" charset="0"/>
                </a:rPr>
                <a:t>5</a:t>
              </a: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4343400" y="3314700"/>
              <a:ext cx="260604" cy="171450"/>
            </a:xfrm>
            <a:prstGeom prst="rect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latin typeface="Calibri" pitchFamily="34" charset="0"/>
                </a:rPr>
                <a:t>6</a:t>
              </a:r>
            </a:p>
          </p:txBody>
        </p:sp>
        <p:sp>
          <p:nvSpPr>
            <p:cNvPr id="92" name="Rectangle 91"/>
            <p:cNvSpPr/>
            <p:nvPr/>
          </p:nvSpPr>
          <p:spPr bwMode="auto">
            <a:xfrm>
              <a:off x="4572000" y="3314700"/>
              <a:ext cx="260604" cy="171450"/>
            </a:xfrm>
            <a:prstGeom prst="rect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latin typeface="Calibri" pitchFamily="34" charset="0"/>
                </a:rPr>
                <a:t>7</a:t>
              </a:r>
            </a:p>
          </p:txBody>
        </p:sp>
        <p:sp>
          <p:nvSpPr>
            <p:cNvPr id="93" name="Rectangle 92"/>
            <p:cNvSpPr/>
            <p:nvPr/>
          </p:nvSpPr>
          <p:spPr bwMode="auto">
            <a:xfrm>
              <a:off x="4800600" y="3314700"/>
              <a:ext cx="260604" cy="171450"/>
            </a:xfrm>
            <a:prstGeom prst="rect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latin typeface="Calibri" pitchFamily="34" charset="0"/>
                </a:rPr>
                <a:t>8</a:t>
              </a: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5029200" y="3314700"/>
              <a:ext cx="260604" cy="171450"/>
            </a:xfrm>
            <a:prstGeom prst="rect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latin typeface="Calibri" pitchFamily="34" charset="0"/>
                </a:rPr>
                <a:t>9</a:t>
              </a: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5257800" y="3314700"/>
              <a:ext cx="260604" cy="171450"/>
            </a:xfrm>
            <a:prstGeom prst="rect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latin typeface="Calibri" pitchFamily="34" charset="0"/>
                </a:rPr>
                <a:t>10</a:t>
              </a: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5486400" y="3314700"/>
              <a:ext cx="260604" cy="171450"/>
            </a:xfrm>
            <a:prstGeom prst="rect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latin typeface="Calibri" pitchFamily="34" charset="0"/>
                </a:rPr>
                <a:t>11</a:t>
              </a: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5715000" y="3314700"/>
              <a:ext cx="260604" cy="171450"/>
            </a:xfrm>
            <a:prstGeom prst="rect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latin typeface="Calibri" pitchFamily="34" charset="0"/>
                </a:rPr>
                <a:t>12</a:t>
              </a: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5943600" y="3314700"/>
              <a:ext cx="260604" cy="171450"/>
            </a:xfrm>
            <a:prstGeom prst="rect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latin typeface="Calibri" pitchFamily="34" charset="0"/>
                </a:rPr>
                <a:t>13</a:t>
              </a:r>
            </a:p>
          </p:txBody>
        </p:sp>
        <p:sp>
          <p:nvSpPr>
            <p:cNvPr id="99" name="Rectangle 98"/>
            <p:cNvSpPr/>
            <p:nvPr/>
          </p:nvSpPr>
          <p:spPr bwMode="auto">
            <a:xfrm>
              <a:off x="6172200" y="3314700"/>
              <a:ext cx="260604" cy="171450"/>
            </a:xfrm>
            <a:prstGeom prst="rect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latin typeface="Calibri" pitchFamily="34" charset="0"/>
                </a:rPr>
                <a:t>14</a:t>
              </a:r>
            </a:p>
          </p:txBody>
        </p:sp>
        <p:sp>
          <p:nvSpPr>
            <p:cNvPr id="100" name="Rectangle 99"/>
            <p:cNvSpPr/>
            <p:nvPr/>
          </p:nvSpPr>
          <p:spPr bwMode="auto">
            <a:xfrm>
              <a:off x="6400800" y="3314700"/>
              <a:ext cx="260604" cy="171450"/>
            </a:xfrm>
            <a:prstGeom prst="rect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latin typeface="Calibri" pitchFamily="34" charset="0"/>
                </a:rPr>
                <a:t>15</a:t>
              </a: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6629400" y="3314700"/>
              <a:ext cx="260604" cy="171450"/>
            </a:xfrm>
            <a:prstGeom prst="rect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latin typeface="Calibri" pitchFamily="34" charset="0"/>
                </a:rPr>
                <a:t>16</a:t>
              </a:r>
            </a:p>
          </p:txBody>
        </p:sp>
        <p:sp>
          <p:nvSpPr>
            <p:cNvPr id="102" name="Rectangle 101"/>
            <p:cNvSpPr/>
            <p:nvPr/>
          </p:nvSpPr>
          <p:spPr bwMode="auto">
            <a:xfrm>
              <a:off x="6858000" y="3314700"/>
              <a:ext cx="260604" cy="171450"/>
            </a:xfrm>
            <a:prstGeom prst="rect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latin typeface="Calibri" pitchFamily="34" charset="0"/>
                </a:rPr>
                <a:t>17</a:t>
              </a:r>
            </a:p>
          </p:txBody>
        </p:sp>
        <p:sp>
          <p:nvSpPr>
            <p:cNvPr id="103" name="Rectangle 102"/>
            <p:cNvSpPr/>
            <p:nvPr/>
          </p:nvSpPr>
          <p:spPr bwMode="auto">
            <a:xfrm>
              <a:off x="7086600" y="3314700"/>
              <a:ext cx="260604" cy="171450"/>
            </a:xfrm>
            <a:prstGeom prst="rect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latin typeface="Calibri" pitchFamily="34" charset="0"/>
                </a:rPr>
                <a:t>18</a:t>
              </a:r>
            </a:p>
          </p:txBody>
        </p:sp>
        <p:sp>
          <p:nvSpPr>
            <p:cNvPr id="112" name="Rectangle 111"/>
            <p:cNvSpPr/>
            <p:nvPr/>
          </p:nvSpPr>
          <p:spPr bwMode="auto">
            <a:xfrm>
              <a:off x="7315200" y="3543300"/>
              <a:ext cx="228600" cy="457200"/>
            </a:xfrm>
            <a:prstGeom prst="rect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Calibri" pitchFamily="34" charset="0"/>
              </a:endParaRPr>
            </a:p>
          </p:txBody>
        </p:sp>
        <p:sp>
          <p:nvSpPr>
            <p:cNvPr id="113" name="Rectangle 112"/>
            <p:cNvSpPr/>
            <p:nvPr/>
          </p:nvSpPr>
          <p:spPr bwMode="auto">
            <a:xfrm>
              <a:off x="7543800" y="3543300"/>
              <a:ext cx="228600" cy="457200"/>
            </a:xfrm>
            <a:prstGeom prst="rect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latin typeface="Calibri" pitchFamily="34" charset="0"/>
              </a:endParaRPr>
            </a:p>
          </p:txBody>
        </p:sp>
        <p:sp>
          <p:nvSpPr>
            <p:cNvPr id="114" name="Rectangle 113"/>
            <p:cNvSpPr/>
            <p:nvPr/>
          </p:nvSpPr>
          <p:spPr bwMode="auto">
            <a:xfrm>
              <a:off x="7315200" y="3314700"/>
              <a:ext cx="260604" cy="171450"/>
            </a:xfrm>
            <a:prstGeom prst="rect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latin typeface="Calibri" pitchFamily="34" charset="0"/>
                </a:rPr>
                <a:t>19</a:t>
              </a: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7543800" y="3314700"/>
              <a:ext cx="260604" cy="171450"/>
            </a:xfrm>
            <a:prstGeom prst="rect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 dirty="0">
                  <a:latin typeface="Calibri" pitchFamily="34" charset="0"/>
                </a:rPr>
                <a:t>20</a:t>
              </a:r>
            </a:p>
          </p:txBody>
        </p:sp>
      </p:grpSp>
      <p:sp>
        <p:nvSpPr>
          <p:cNvPr id="130" name="Rounded Rectangle 129"/>
          <p:cNvSpPr/>
          <p:nvPr/>
        </p:nvSpPr>
        <p:spPr bwMode="auto">
          <a:xfrm>
            <a:off x="1816227" y="859098"/>
            <a:ext cx="5772150" cy="54703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10000"/>
              </a:schemeClr>
            </a:solidFill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b="1" dirty="0" err="1">
                <a:solidFill>
                  <a:schemeClr val="bg2">
                    <a:lumMod val="1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MPI_Type_vector</a:t>
            </a:r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1200" b="1" dirty="0" err="1">
                <a:solidFill>
                  <a:schemeClr val="bg2">
                    <a:lumMod val="1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count, </a:t>
            </a:r>
            <a:r>
              <a:rPr lang="en-US" sz="1200" b="1" dirty="0" err="1">
                <a:solidFill>
                  <a:schemeClr val="bg2">
                    <a:lumMod val="1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200" b="1" dirty="0" err="1">
                <a:solidFill>
                  <a:schemeClr val="bg2">
                    <a:lumMod val="1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blocklen</a:t>
            </a:r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  <a:r>
              <a:rPr lang="en-US" sz="1200" b="1" dirty="0" err="1">
                <a:solidFill>
                  <a:schemeClr val="bg2">
                    <a:lumMod val="1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int</a:t>
            </a:r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stride,</a:t>
            </a:r>
          </a:p>
          <a:p>
            <a:pPr>
              <a:lnSpc>
                <a:spcPct val="120000"/>
              </a:lnSpc>
            </a:pPr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		 </a:t>
            </a:r>
            <a:r>
              <a:rPr lang="en-US" sz="1200" b="1" dirty="0" err="1">
                <a:solidFill>
                  <a:schemeClr val="bg2">
                    <a:lumMod val="1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MPI_Datatype</a:t>
            </a:r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200" b="1" dirty="0" err="1">
                <a:solidFill>
                  <a:schemeClr val="bg2">
                    <a:lumMod val="1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oldtype</a:t>
            </a:r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  <a:r>
              <a:rPr lang="en-US" sz="1200" b="1" dirty="0" err="1">
                <a:solidFill>
                  <a:schemeClr val="bg2">
                    <a:lumMod val="1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MPI_Datatype</a:t>
            </a:r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*</a:t>
            </a:r>
            <a:r>
              <a:rPr lang="en-US" sz="1200" b="1" dirty="0" err="1">
                <a:solidFill>
                  <a:schemeClr val="bg2">
                    <a:lumMod val="1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newtype</a:t>
            </a:r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3211D57-1F9E-2B4B-A892-4621B1AB28AF}"/>
              </a:ext>
            </a:extLst>
          </p:cNvPr>
          <p:cNvGrpSpPr/>
          <p:nvPr/>
        </p:nvGrpSpPr>
        <p:grpSpPr>
          <a:xfrm>
            <a:off x="518984" y="2601328"/>
            <a:ext cx="1016695" cy="969935"/>
            <a:chOff x="518984" y="2601328"/>
            <a:chExt cx="1016695" cy="969935"/>
          </a:xfrm>
        </p:grpSpPr>
        <p:sp>
          <p:nvSpPr>
            <p:cNvPr id="131" name="Rectangle 4">
              <a:extLst>
                <a:ext uri="{FF2B5EF4-FFF2-40B4-BE49-F238E27FC236}">
                  <a16:creationId xmlns:a16="http://schemas.microsoft.com/office/drawing/2014/main" id="{970BAD14-127E-3F45-B9FF-765CA53BFF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11" y="2601328"/>
              <a:ext cx="126878" cy="1381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2" name="Rectangle 5">
              <a:extLst>
                <a:ext uri="{FF2B5EF4-FFF2-40B4-BE49-F238E27FC236}">
                  <a16:creationId xmlns:a16="http://schemas.microsoft.com/office/drawing/2014/main" id="{50D3F87A-3D09-074E-8B0A-FD9D855E1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588" y="2601328"/>
              <a:ext cx="126878" cy="13810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3" name="Rectangle 6">
              <a:extLst>
                <a:ext uri="{FF2B5EF4-FFF2-40B4-BE49-F238E27FC236}">
                  <a16:creationId xmlns:a16="http://schemas.microsoft.com/office/drawing/2014/main" id="{FE9FF43B-66AA-4C47-A525-E8EA5C2031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465" y="2601328"/>
              <a:ext cx="126878" cy="13810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4" name="Rectangle 7">
              <a:extLst>
                <a:ext uri="{FF2B5EF4-FFF2-40B4-BE49-F238E27FC236}">
                  <a16:creationId xmlns:a16="http://schemas.microsoft.com/office/drawing/2014/main" id="{76DE3043-DA02-B24F-A0F0-DE70CD083D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343" y="2601328"/>
              <a:ext cx="126878" cy="13810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4" name="Rectangle 17">
              <a:extLst>
                <a:ext uri="{FF2B5EF4-FFF2-40B4-BE49-F238E27FC236}">
                  <a16:creationId xmlns:a16="http://schemas.microsoft.com/office/drawing/2014/main" id="{6B6F3BF1-E76F-E84E-9232-662A7D709A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170" y="2602535"/>
              <a:ext cx="126878" cy="13810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5" name="Rectangle 18">
              <a:extLst>
                <a:ext uri="{FF2B5EF4-FFF2-40B4-BE49-F238E27FC236}">
                  <a16:creationId xmlns:a16="http://schemas.microsoft.com/office/drawing/2014/main" id="{77911AEA-25F0-334D-A549-88C4D98730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5047" y="2602535"/>
              <a:ext cx="126878" cy="13810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6" name="Rectangle 19">
              <a:extLst>
                <a:ext uri="{FF2B5EF4-FFF2-40B4-BE49-F238E27FC236}">
                  <a16:creationId xmlns:a16="http://schemas.microsoft.com/office/drawing/2014/main" id="{F2E30214-6E59-274D-84B9-BA165AB77C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924" y="2602535"/>
              <a:ext cx="126878" cy="13810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7" name="Rectangle 20">
              <a:extLst>
                <a:ext uri="{FF2B5EF4-FFF2-40B4-BE49-F238E27FC236}">
                  <a16:creationId xmlns:a16="http://schemas.microsoft.com/office/drawing/2014/main" id="{34C59431-0C88-3541-849F-EFBB0644DA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8801" y="2602535"/>
              <a:ext cx="126878" cy="1381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8" name="Rectangle 21">
              <a:extLst>
                <a:ext uri="{FF2B5EF4-FFF2-40B4-BE49-F238E27FC236}">
                  <a16:creationId xmlns:a16="http://schemas.microsoft.com/office/drawing/2014/main" id="{771E74AA-336D-694D-A14B-FE3E0A1418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11" y="2739432"/>
              <a:ext cx="126878" cy="13810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9" name="Rectangle 22">
              <a:extLst>
                <a:ext uri="{FF2B5EF4-FFF2-40B4-BE49-F238E27FC236}">
                  <a16:creationId xmlns:a16="http://schemas.microsoft.com/office/drawing/2014/main" id="{290E578E-7D19-6849-97A7-4B948CEAE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588" y="2739432"/>
              <a:ext cx="126878" cy="1381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0" name="Rectangle 23">
              <a:extLst>
                <a:ext uri="{FF2B5EF4-FFF2-40B4-BE49-F238E27FC236}">
                  <a16:creationId xmlns:a16="http://schemas.microsoft.com/office/drawing/2014/main" id="{2906D870-8A33-F545-B7E5-448782B2F3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465" y="2739432"/>
              <a:ext cx="126878" cy="1381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51" name="Rectangle 24">
              <a:extLst>
                <a:ext uri="{FF2B5EF4-FFF2-40B4-BE49-F238E27FC236}">
                  <a16:creationId xmlns:a16="http://schemas.microsoft.com/office/drawing/2014/main" id="{5D4A2AB4-9127-7E4E-A6F0-9BCAF4836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343" y="2739432"/>
              <a:ext cx="126878" cy="1381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1" name="Rectangle 34">
              <a:extLst>
                <a:ext uri="{FF2B5EF4-FFF2-40B4-BE49-F238E27FC236}">
                  <a16:creationId xmlns:a16="http://schemas.microsoft.com/office/drawing/2014/main" id="{DBD2817C-9DF4-A941-9CD1-8878A2C4B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170" y="2740639"/>
              <a:ext cx="126878" cy="1381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2" name="Rectangle 35">
              <a:extLst>
                <a:ext uri="{FF2B5EF4-FFF2-40B4-BE49-F238E27FC236}">
                  <a16:creationId xmlns:a16="http://schemas.microsoft.com/office/drawing/2014/main" id="{60C8B651-0604-464F-9771-88FDEB2B5B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5047" y="2740639"/>
              <a:ext cx="126878" cy="1381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3" name="Rectangle 37">
              <a:extLst>
                <a:ext uri="{FF2B5EF4-FFF2-40B4-BE49-F238E27FC236}">
                  <a16:creationId xmlns:a16="http://schemas.microsoft.com/office/drawing/2014/main" id="{8B5CB2DD-5D59-CF4E-9D7C-553BA22E94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8801" y="2740639"/>
              <a:ext cx="126878" cy="13810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4" name="Rectangle 38">
              <a:extLst>
                <a:ext uri="{FF2B5EF4-FFF2-40B4-BE49-F238E27FC236}">
                  <a16:creationId xmlns:a16="http://schemas.microsoft.com/office/drawing/2014/main" id="{656C3E58-C1B7-0E4D-AB92-9F1CAAEABF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11" y="2877535"/>
              <a:ext cx="126878" cy="13810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5" name="Rectangle 39">
              <a:extLst>
                <a:ext uri="{FF2B5EF4-FFF2-40B4-BE49-F238E27FC236}">
                  <a16:creationId xmlns:a16="http://schemas.microsoft.com/office/drawing/2014/main" id="{8CF4EEB1-5E37-E74A-803E-50AB16E469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588" y="2877535"/>
              <a:ext cx="126878" cy="1381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6" name="Rectangle 40">
              <a:extLst>
                <a:ext uri="{FF2B5EF4-FFF2-40B4-BE49-F238E27FC236}">
                  <a16:creationId xmlns:a16="http://schemas.microsoft.com/office/drawing/2014/main" id="{440EC7E4-FA33-1344-B423-325E89F227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465" y="2877535"/>
              <a:ext cx="126878" cy="1381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67" name="Rectangle 41">
              <a:extLst>
                <a:ext uri="{FF2B5EF4-FFF2-40B4-BE49-F238E27FC236}">
                  <a16:creationId xmlns:a16="http://schemas.microsoft.com/office/drawing/2014/main" id="{E2AA06F5-0D88-B64F-975C-623988F492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343" y="2877535"/>
              <a:ext cx="126878" cy="1381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7" name="Rectangle 51">
              <a:extLst>
                <a:ext uri="{FF2B5EF4-FFF2-40B4-BE49-F238E27FC236}">
                  <a16:creationId xmlns:a16="http://schemas.microsoft.com/office/drawing/2014/main" id="{B323CC34-1C71-F444-BF9B-F2043B9997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170" y="2878742"/>
              <a:ext cx="126878" cy="1381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8" name="Rectangle 52">
              <a:extLst>
                <a:ext uri="{FF2B5EF4-FFF2-40B4-BE49-F238E27FC236}">
                  <a16:creationId xmlns:a16="http://schemas.microsoft.com/office/drawing/2014/main" id="{2DC1DB76-9330-1A45-862D-8065BBC592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5047" y="2878742"/>
              <a:ext cx="126878" cy="1381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9" name="Rectangle 53">
              <a:extLst>
                <a:ext uri="{FF2B5EF4-FFF2-40B4-BE49-F238E27FC236}">
                  <a16:creationId xmlns:a16="http://schemas.microsoft.com/office/drawing/2014/main" id="{595138A0-ACD6-154D-85C6-9BAAA94A00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924" y="2878742"/>
              <a:ext cx="126878" cy="1381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0" name="Rectangle 54">
              <a:extLst>
                <a:ext uri="{FF2B5EF4-FFF2-40B4-BE49-F238E27FC236}">
                  <a16:creationId xmlns:a16="http://schemas.microsoft.com/office/drawing/2014/main" id="{EF7241F2-40B0-9947-B825-8E1D8DB434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8801" y="2878742"/>
              <a:ext cx="126878" cy="13810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5" name="Rectangle 89">
              <a:extLst>
                <a:ext uri="{FF2B5EF4-FFF2-40B4-BE49-F238E27FC236}">
                  <a16:creationId xmlns:a16="http://schemas.microsoft.com/office/drawing/2014/main" id="{893E6753-FF3B-7144-8BA8-547C9D955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984" y="3018847"/>
              <a:ext cx="126878" cy="13810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6" name="Rectangle 90">
              <a:extLst>
                <a:ext uri="{FF2B5EF4-FFF2-40B4-BE49-F238E27FC236}">
                  <a16:creationId xmlns:a16="http://schemas.microsoft.com/office/drawing/2014/main" id="{5F7C7489-3B92-DD43-BA1E-E0F75C364C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861" y="3018847"/>
              <a:ext cx="126878" cy="1381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7" name="Rectangle 91">
              <a:extLst>
                <a:ext uri="{FF2B5EF4-FFF2-40B4-BE49-F238E27FC236}">
                  <a16:creationId xmlns:a16="http://schemas.microsoft.com/office/drawing/2014/main" id="{A4040575-8D3C-D34A-B3B7-E5A65DE136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738" y="3018847"/>
              <a:ext cx="126878" cy="1381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8" name="Rectangle 92">
              <a:extLst>
                <a:ext uri="{FF2B5EF4-FFF2-40B4-BE49-F238E27FC236}">
                  <a16:creationId xmlns:a16="http://schemas.microsoft.com/office/drawing/2014/main" id="{CA25A764-9637-C34E-AC55-1F682B49C6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616" y="3018847"/>
              <a:ext cx="126878" cy="1381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8" name="Rectangle 102">
              <a:extLst>
                <a:ext uri="{FF2B5EF4-FFF2-40B4-BE49-F238E27FC236}">
                  <a16:creationId xmlns:a16="http://schemas.microsoft.com/office/drawing/2014/main" id="{8AE84655-9E13-144F-828E-2DC4FBFEF8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139" y="3015964"/>
              <a:ext cx="126878" cy="1381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9" name="Rectangle 103">
              <a:extLst>
                <a:ext uri="{FF2B5EF4-FFF2-40B4-BE49-F238E27FC236}">
                  <a16:creationId xmlns:a16="http://schemas.microsoft.com/office/drawing/2014/main" id="{900E12F9-9F49-054B-90C7-AD01037966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4016" y="3015964"/>
              <a:ext cx="126878" cy="1381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0" name="Rectangle 104">
              <a:extLst>
                <a:ext uri="{FF2B5EF4-FFF2-40B4-BE49-F238E27FC236}">
                  <a16:creationId xmlns:a16="http://schemas.microsoft.com/office/drawing/2014/main" id="{2906EC60-4752-0643-B9BB-2AF5E3E941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0893" y="3015964"/>
              <a:ext cx="126878" cy="1381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1" name="Rectangle 105">
              <a:extLst>
                <a:ext uri="{FF2B5EF4-FFF2-40B4-BE49-F238E27FC236}">
                  <a16:creationId xmlns:a16="http://schemas.microsoft.com/office/drawing/2014/main" id="{1243E2D3-6CB3-9240-9B23-06ED39745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7770" y="3015964"/>
              <a:ext cx="126878" cy="13810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2" name="Rectangle 106">
              <a:extLst>
                <a:ext uri="{FF2B5EF4-FFF2-40B4-BE49-F238E27FC236}">
                  <a16:creationId xmlns:a16="http://schemas.microsoft.com/office/drawing/2014/main" id="{A4C23117-E63C-9442-B271-774E3A45A8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984" y="3156952"/>
              <a:ext cx="126878" cy="13810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3" name="Rectangle 107">
              <a:extLst>
                <a:ext uri="{FF2B5EF4-FFF2-40B4-BE49-F238E27FC236}">
                  <a16:creationId xmlns:a16="http://schemas.microsoft.com/office/drawing/2014/main" id="{C013BD34-FA5B-CD45-802B-214B2EA1CF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861" y="3156952"/>
              <a:ext cx="126878" cy="1381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4" name="Rectangle 108">
              <a:extLst>
                <a:ext uri="{FF2B5EF4-FFF2-40B4-BE49-F238E27FC236}">
                  <a16:creationId xmlns:a16="http://schemas.microsoft.com/office/drawing/2014/main" id="{BFE4531E-D573-A34B-B6FF-AB134F2E9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738" y="3156952"/>
              <a:ext cx="126878" cy="1381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5" name="Rectangle 109">
              <a:extLst>
                <a:ext uri="{FF2B5EF4-FFF2-40B4-BE49-F238E27FC236}">
                  <a16:creationId xmlns:a16="http://schemas.microsoft.com/office/drawing/2014/main" id="{3A7BAFBC-31A0-5F48-81E3-2908B5FC14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616" y="3156952"/>
              <a:ext cx="126878" cy="1381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5" name="Rectangle 119">
              <a:extLst>
                <a:ext uri="{FF2B5EF4-FFF2-40B4-BE49-F238E27FC236}">
                  <a16:creationId xmlns:a16="http://schemas.microsoft.com/office/drawing/2014/main" id="{681051B5-AB70-F143-A75E-9365F7C694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139" y="3154069"/>
              <a:ext cx="126878" cy="1381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6" name="Rectangle 120">
              <a:extLst>
                <a:ext uri="{FF2B5EF4-FFF2-40B4-BE49-F238E27FC236}">
                  <a16:creationId xmlns:a16="http://schemas.microsoft.com/office/drawing/2014/main" id="{ECEEBCE5-0D99-D440-90C9-0490840B14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4016" y="3154069"/>
              <a:ext cx="126878" cy="1381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7" name="Rectangle 121">
              <a:extLst>
                <a:ext uri="{FF2B5EF4-FFF2-40B4-BE49-F238E27FC236}">
                  <a16:creationId xmlns:a16="http://schemas.microsoft.com/office/drawing/2014/main" id="{32A94C01-F2B5-C64F-85DA-EA15770DDD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0893" y="3154069"/>
              <a:ext cx="126878" cy="1381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8" name="Rectangle 122">
              <a:extLst>
                <a:ext uri="{FF2B5EF4-FFF2-40B4-BE49-F238E27FC236}">
                  <a16:creationId xmlns:a16="http://schemas.microsoft.com/office/drawing/2014/main" id="{98CE9489-76A8-6D40-9380-0465B44FCE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7770" y="3154069"/>
              <a:ext cx="126878" cy="13810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9" name="Rectangle 123">
              <a:extLst>
                <a:ext uri="{FF2B5EF4-FFF2-40B4-BE49-F238E27FC236}">
                  <a16:creationId xmlns:a16="http://schemas.microsoft.com/office/drawing/2014/main" id="{06DE244D-8939-0B43-ACA1-267EDDA13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984" y="3295055"/>
              <a:ext cx="126878" cy="13810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0" name="Rectangle 124">
              <a:extLst>
                <a:ext uri="{FF2B5EF4-FFF2-40B4-BE49-F238E27FC236}">
                  <a16:creationId xmlns:a16="http://schemas.microsoft.com/office/drawing/2014/main" id="{A0D40B40-60A7-2840-85B1-11BC226597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861" y="3295055"/>
              <a:ext cx="126878" cy="1381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1" name="Rectangle 125">
              <a:extLst>
                <a:ext uri="{FF2B5EF4-FFF2-40B4-BE49-F238E27FC236}">
                  <a16:creationId xmlns:a16="http://schemas.microsoft.com/office/drawing/2014/main" id="{ED4281CD-3500-5148-80AF-3A2FFB7372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738" y="3295055"/>
              <a:ext cx="126878" cy="1381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2" name="Rectangle 126">
              <a:extLst>
                <a:ext uri="{FF2B5EF4-FFF2-40B4-BE49-F238E27FC236}">
                  <a16:creationId xmlns:a16="http://schemas.microsoft.com/office/drawing/2014/main" id="{B9989CE7-768A-0F48-87C0-882A778B3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616" y="3295055"/>
              <a:ext cx="126878" cy="1381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2" name="Rectangle 136">
              <a:extLst>
                <a:ext uri="{FF2B5EF4-FFF2-40B4-BE49-F238E27FC236}">
                  <a16:creationId xmlns:a16="http://schemas.microsoft.com/office/drawing/2014/main" id="{3E913606-3072-B345-A774-6A24345CF0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139" y="3292172"/>
              <a:ext cx="126878" cy="1381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3" name="Rectangle 137">
              <a:extLst>
                <a:ext uri="{FF2B5EF4-FFF2-40B4-BE49-F238E27FC236}">
                  <a16:creationId xmlns:a16="http://schemas.microsoft.com/office/drawing/2014/main" id="{19B98B6C-3FA7-3840-AD62-25A4183D99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4016" y="3292172"/>
              <a:ext cx="126878" cy="1381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4" name="Rectangle 138">
              <a:extLst>
                <a:ext uri="{FF2B5EF4-FFF2-40B4-BE49-F238E27FC236}">
                  <a16:creationId xmlns:a16="http://schemas.microsoft.com/office/drawing/2014/main" id="{04AFD353-C924-4741-93F7-AA1F465296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0893" y="3292172"/>
              <a:ext cx="126878" cy="1381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5" name="Rectangle 139">
              <a:extLst>
                <a:ext uri="{FF2B5EF4-FFF2-40B4-BE49-F238E27FC236}">
                  <a16:creationId xmlns:a16="http://schemas.microsoft.com/office/drawing/2014/main" id="{C714A05E-C46A-1B4E-9A7F-1179E84281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7770" y="3292172"/>
              <a:ext cx="126878" cy="13810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6" name="Rectangle 140">
              <a:extLst>
                <a:ext uri="{FF2B5EF4-FFF2-40B4-BE49-F238E27FC236}">
                  <a16:creationId xmlns:a16="http://schemas.microsoft.com/office/drawing/2014/main" id="{50C38110-31D1-F047-8A98-F6DE0802F1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984" y="3433159"/>
              <a:ext cx="126878" cy="1381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7" name="Rectangle 141">
              <a:extLst>
                <a:ext uri="{FF2B5EF4-FFF2-40B4-BE49-F238E27FC236}">
                  <a16:creationId xmlns:a16="http://schemas.microsoft.com/office/drawing/2014/main" id="{063ECBB1-7114-5F45-96BD-1AA74F32F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861" y="3433159"/>
              <a:ext cx="126878" cy="13810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8" name="Rectangle 142">
              <a:extLst>
                <a:ext uri="{FF2B5EF4-FFF2-40B4-BE49-F238E27FC236}">
                  <a16:creationId xmlns:a16="http://schemas.microsoft.com/office/drawing/2014/main" id="{3BF8CDE0-B328-C042-B21F-BEC7D1F826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738" y="3433159"/>
              <a:ext cx="126878" cy="13810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9" name="Rectangle 143">
              <a:extLst>
                <a:ext uri="{FF2B5EF4-FFF2-40B4-BE49-F238E27FC236}">
                  <a16:creationId xmlns:a16="http://schemas.microsoft.com/office/drawing/2014/main" id="{CEDB58BF-4D36-754A-86EC-4D6C27E98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616" y="3433159"/>
              <a:ext cx="126878" cy="13810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9" name="Rectangle 153">
              <a:extLst>
                <a:ext uri="{FF2B5EF4-FFF2-40B4-BE49-F238E27FC236}">
                  <a16:creationId xmlns:a16="http://schemas.microsoft.com/office/drawing/2014/main" id="{053291E2-765C-3546-ACF9-D60C04A724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139" y="3430276"/>
              <a:ext cx="126878" cy="13810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0" name="Rectangle 154">
              <a:extLst>
                <a:ext uri="{FF2B5EF4-FFF2-40B4-BE49-F238E27FC236}">
                  <a16:creationId xmlns:a16="http://schemas.microsoft.com/office/drawing/2014/main" id="{E76C4148-A259-714F-8291-FD9E1AD050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4016" y="3430276"/>
              <a:ext cx="126878" cy="13810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1" name="Rectangle 155">
              <a:extLst>
                <a:ext uri="{FF2B5EF4-FFF2-40B4-BE49-F238E27FC236}">
                  <a16:creationId xmlns:a16="http://schemas.microsoft.com/office/drawing/2014/main" id="{EEA9051D-409A-1F4B-A247-067A547791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0893" y="3430276"/>
              <a:ext cx="126878" cy="13810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2" name="Rectangle 156">
              <a:extLst>
                <a:ext uri="{FF2B5EF4-FFF2-40B4-BE49-F238E27FC236}">
                  <a16:creationId xmlns:a16="http://schemas.microsoft.com/office/drawing/2014/main" id="{3548F397-C299-C041-BA7E-87AB3EAFAF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7770" y="3430276"/>
              <a:ext cx="126878" cy="1381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4" name="Rectangle 37">
              <a:extLst>
                <a:ext uri="{FF2B5EF4-FFF2-40B4-BE49-F238E27FC236}">
                  <a16:creationId xmlns:a16="http://schemas.microsoft.com/office/drawing/2014/main" id="{4E4232DF-6EC0-DE4E-930F-4FE29A25CB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2099" y="2745284"/>
              <a:ext cx="126878" cy="138104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5" name="Rectangle 54">
              <a:extLst>
                <a:ext uri="{FF2B5EF4-FFF2-40B4-BE49-F238E27FC236}">
                  <a16:creationId xmlns:a16="http://schemas.microsoft.com/office/drawing/2014/main" id="{9567DBDC-D136-A742-ABD4-F996FF0DB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2099" y="2883388"/>
              <a:ext cx="126878" cy="138104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8" name="Rectangle 105">
              <a:extLst>
                <a:ext uri="{FF2B5EF4-FFF2-40B4-BE49-F238E27FC236}">
                  <a16:creationId xmlns:a16="http://schemas.microsoft.com/office/drawing/2014/main" id="{FA22B3B8-E6AB-3348-A90B-86572F666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068" y="3020610"/>
              <a:ext cx="126878" cy="138104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89" name="Rectangle 122">
              <a:extLst>
                <a:ext uri="{FF2B5EF4-FFF2-40B4-BE49-F238E27FC236}">
                  <a16:creationId xmlns:a16="http://schemas.microsoft.com/office/drawing/2014/main" id="{C16EA8A1-9495-4D4E-B425-AC8C34CA2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068" y="3158714"/>
              <a:ext cx="126878" cy="138104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0" name="Rectangle 139">
              <a:extLst>
                <a:ext uri="{FF2B5EF4-FFF2-40B4-BE49-F238E27FC236}">
                  <a16:creationId xmlns:a16="http://schemas.microsoft.com/office/drawing/2014/main" id="{56B1D425-1CD9-4542-A32B-7BEA08852D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068" y="3296818"/>
              <a:ext cx="126878" cy="138104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2" name="Rectangle 141">
              <a:extLst>
                <a:ext uri="{FF2B5EF4-FFF2-40B4-BE49-F238E27FC236}">
                  <a16:creationId xmlns:a16="http://schemas.microsoft.com/office/drawing/2014/main" id="{B58C9821-6BEF-F54E-B628-B052F3926E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058" y="2740213"/>
              <a:ext cx="126878" cy="138104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3" name="Rectangle 142">
              <a:extLst>
                <a:ext uri="{FF2B5EF4-FFF2-40B4-BE49-F238E27FC236}">
                  <a16:creationId xmlns:a16="http://schemas.microsoft.com/office/drawing/2014/main" id="{0F51A31B-DDCB-3941-A272-B8B88F373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935" y="2740213"/>
              <a:ext cx="126878" cy="138104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4" name="Rectangle 143">
              <a:extLst>
                <a:ext uri="{FF2B5EF4-FFF2-40B4-BE49-F238E27FC236}">
                  <a16:creationId xmlns:a16="http://schemas.microsoft.com/office/drawing/2014/main" id="{9610FB4E-029B-184B-9FAD-4BD7AD4560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812" y="2740213"/>
              <a:ext cx="126878" cy="138104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4" name="Rectangle 153">
              <a:extLst>
                <a:ext uri="{FF2B5EF4-FFF2-40B4-BE49-F238E27FC236}">
                  <a16:creationId xmlns:a16="http://schemas.microsoft.com/office/drawing/2014/main" id="{E6149191-2A5B-9040-9824-1FB1E0C06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639" y="2741420"/>
              <a:ext cx="126878" cy="138104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5" name="Rectangle 154">
              <a:extLst>
                <a:ext uri="{FF2B5EF4-FFF2-40B4-BE49-F238E27FC236}">
                  <a16:creationId xmlns:a16="http://schemas.microsoft.com/office/drawing/2014/main" id="{586F5216-8CD5-4D46-817F-56949A8047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5517" y="2741420"/>
              <a:ext cx="126878" cy="138104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6" name="Rectangle 155">
              <a:extLst>
                <a:ext uri="{FF2B5EF4-FFF2-40B4-BE49-F238E27FC236}">
                  <a16:creationId xmlns:a16="http://schemas.microsoft.com/office/drawing/2014/main" id="{83026BCC-C11C-B644-AAF9-545ACCD938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2394" y="2741420"/>
              <a:ext cx="126878" cy="138104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8" name="Rectangle 141">
              <a:extLst>
                <a:ext uri="{FF2B5EF4-FFF2-40B4-BE49-F238E27FC236}">
                  <a16:creationId xmlns:a16="http://schemas.microsoft.com/office/drawing/2014/main" id="{2BE5D893-80F6-A241-81F1-B2CC493B66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037" y="3294729"/>
              <a:ext cx="126878" cy="138104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9" name="Rectangle 142">
              <a:extLst>
                <a:ext uri="{FF2B5EF4-FFF2-40B4-BE49-F238E27FC236}">
                  <a16:creationId xmlns:a16="http://schemas.microsoft.com/office/drawing/2014/main" id="{E7364A03-FB63-7545-9B0C-793F46D26F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914" y="3294729"/>
              <a:ext cx="126878" cy="138104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0" name="Rectangle 143">
              <a:extLst>
                <a:ext uri="{FF2B5EF4-FFF2-40B4-BE49-F238E27FC236}">
                  <a16:creationId xmlns:a16="http://schemas.microsoft.com/office/drawing/2014/main" id="{47D8F4AA-C799-3348-99FD-899258A4AD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791" y="3294729"/>
              <a:ext cx="126878" cy="138104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0" name="Rectangle 153">
              <a:extLst>
                <a:ext uri="{FF2B5EF4-FFF2-40B4-BE49-F238E27FC236}">
                  <a16:creationId xmlns:a16="http://schemas.microsoft.com/office/drawing/2014/main" id="{38B9B537-F705-A04C-85ED-059332F33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314" y="3291846"/>
              <a:ext cx="126878" cy="138104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1" name="Rectangle 154">
              <a:extLst>
                <a:ext uri="{FF2B5EF4-FFF2-40B4-BE49-F238E27FC236}">
                  <a16:creationId xmlns:a16="http://schemas.microsoft.com/office/drawing/2014/main" id="{BFDEC662-B56A-EB4C-87DD-F55BA6C4D0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0192" y="3291846"/>
              <a:ext cx="126878" cy="138104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2" name="Rectangle 155">
              <a:extLst>
                <a:ext uri="{FF2B5EF4-FFF2-40B4-BE49-F238E27FC236}">
                  <a16:creationId xmlns:a16="http://schemas.microsoft.com/office/drawing/2014/main" id="{BC2E1763-6168-E548-B60E-BD3304A3F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7069" y="3291846"/>
              <a:ext cx="126878" cy="138104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4" name="Rectangle 37">
              <a:extLst>
                <a:ext uri="{FF2B5EF4-FFF2-40B4-BE49-F238E27FC236}">
                  <a16:creationId xmlns:a16="http://schemas.microsoft.com/office/drawing/2014/main" id="{E63431A4-A60E-0C4E-86FC-79147A3106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308" y="2736222"/>
              <a:ext cx="126878" cy="138104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5" name="Rectangle 54">
              <a:extLst>
                <a:ext uri="{FF2B5EF4-FFF2-40B4-BE49-F238E27FC236}">
                  <a16:creationId xmlns:a16="http://schemas.microsoft.com/office/drawing/2014/main" id="{D6FD0A93-E566-EA41-A317-35A5DCACC9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308" y="2874326"/>
              <a:ext cx="126878" cy="138104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8" name="Rectangle 105">
              <a:extLst>
                <a:ext uri="{FF2B5EF4-FFF2-40B4-BE49-F238E27FC236}">
                  <a16:creationId xmlns:a16="http://schemas.microsoft.com/office/drawing/2014/main" id="{16503B49-F607-5B48-B487-FDF284A04F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581" y="3015638"/>
              <a:ext cx="126878" cy="138104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9" name="Rectangle 122">
              <a:extLst>
                <a:ext uri="{FF2B5EF4-FFF2-40B4-BE49-F238E27FC236}">
                  <a16:creationId xmlns:a16="http://schemas.microsoft.com/office/drawing/2014/main" id="{C7DA2A36-811E-C043-A0B1-8E3C37DF83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581" y="3153742"/>
              <a:ext cx="126878" cy="138104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0" name="Rectangle 139">
              <a:extLst>
                <a:ext uri="{FF2B5EF4-FFF2-40B4-BE49-F238E27FC236}">
                  <a16:creationId xmlns:a16="http://schemas.microsoft.com/office/drawing/2014/main" id="{D039DAA1-8FE8-5E4B-92A4-D3B3B8E672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581" y="3291846"/>
              <a:ext cx="126878" cy="138104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1" name="矩形 584">
              <a:extLst>
                <a:ext uri="{FF2B5EF4-FFF2-40B4-BE49-F238E27FC236}">
                  <a16:creationId xmlns:a16="http://schemas.microsoft.com/office/drawing/2014/main" id="{2A76267A-CD8E-004A-97B5-1D447EF39E33}"/>
                </a:ext>
              </a:extLst>
            </p:cNvPr>
            <p:cNvSpPr/>
            <p:nvPr/>
          </p:nvSpPr>
          <p:spPr bwMode="auto">
            <a:xfrm>
              <a:off x="1273245" y="2739432"/>
              <a:ext cx="133319" cy="690518"/>
            </a:xfrm>
            <a:prstGeom prst="rect">
              <a:avLst/>
            </a:prstGeom>
            <a:noFill/>
            <a:ln w="28575" cap="flat" cmpd="sng" algn="ctr">
              <a:solidFill>
                <a:srgbClr val="1515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b="1">
                <a:latin typeface="Calibri" pitchFamily="34" charset="0"/>
              </a:endParaRPr>
            </a:p>
          </p:txBody>
        </p:sp>
        <p:sp>
          <p:nvSpPr>
            <p:cNvPr id="332" name="矩形 585">
              <a:extLst>
                <a:ext uri="{FF2B5EF4-FFF2-40B4-BE49-F238E27FC236}">
                  <a16:creationId xmlns:a16="http://schemas.microsoft.com/office/drawing/2014/main" id="{BDFA6E34-01A0-0240-A59B-81FA90872654}"/>
                </a:ext>
              </a:extLst>
            </p:cNvPr>
            <p:cNvSpPr/>
            <p:nvPr/>
          </p:nvSpPr>
          <p:spPr bwMode="auto">
            <a:xfrm>
              <a:off x="634829" y="2749012"/>
              <a:ext cx="772941" cy="136377"/>
            </a:xfrm>
            <a:prstGeom prst="rect">
              <a:avLst/>
            </a:prstGeom>
            <a:noFill/>
            <a:ln w="28575" cap="flat" cmpd="sng" algn="ctr">
              <a:solidFill>
                <a:srgbClr val="1515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b="1">
                <a:latin typeface="Calibri" pitchFamily="34" charset="0"/>
              </a:endParaRPr>
            </a:p>
          </p:txBody>
        </p:sp>
      </p:grpSp>
      <p:sp>
        <p:nvSpPr>
          <p:cNvPr id="10" name="Right Arrow 9">
            <a:extLst>
              <a:ext uri="{FF2B5EF4-FFF2-40B4-BE49-F238E27FC236}">
                <a16:creationId xmlns:a16="http://schemas.microsoft.com/office/drawing/2014/main" id="{5E1F0C50-A9ED-C54D-80B1-1461F9D42CAF}"/>
              </a:ext>
            </a:extLst>
          </p:cNvPr>
          <p:cNvSpPr/>
          <p:nvPr/>
        </p:nvSpPr>
        <p:spPr>
          <a:xfrm>
            <a:off x="1818308" y="2888843"/>
            <a:ext cx="1307973" cy="477510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9D0D84-7DFA-494A-B1E4-6C49A31AA943}"/>
              </a:ext>
            </a:extLst>
          </p:cNvPr>
          <p:cNvSpPr txBox="1"/>
          <p:nvPr/>
        </p:nvSpPr>
        <p:spPr>
          <a:xfrm>
            <a:off x="1433858" y="4174668"/>
            <a:ext cx="6283986" cy="31104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 err="1">
                <a:solidFill>
                  <a:schemeClr val="bg2">
                    <a:lumMod val="1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MPI_Type_vector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(6, 1, 6, MPI_DOUBLE, &amp;column)</a:t>
            </a:r>
            <a:endParaRPr lang="en-US" dirty="0">
              <a:solidFill>
                <a:srgbClr val="003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2461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94888-48A7-42F6-AE45-2BD5FD40ED91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</a:t>
            </a:r>
            <a:r>
              <a:rPr lang="en-US" dirty="0" err="1"/>
              <a:t>Datatype</a:t>
            </a:r>
            <a:r>
              <a:rPr lang="en-US" dirty="0"/>
              <a:t> in Halo Exchange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Introduction to MPI, Argonne (06/26/2017)</a:t>
            </a:r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057400" y="2171701"/>
            <a:ext cx="126878" cy="138104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184277" y="2171701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311154" y="2171701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438032" y="2171701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564908" y="2171701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691786" y="2171701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2818663" y="2171701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2945540" y="2171701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3072418" y="2171701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3199294" y="2171701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3326172" y="2171701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3453049" y="2171701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3579926" y="2171701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3706804" y="2171701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3833681" y="2171701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3960558" y="2171701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4087435" y="2171701"/>
            <a:ext cx="126878" cy="138104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2057400" y="2309805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5" name="Rectangle 22"/>
          <p:cNvSpPr>
            <a:spLocks noChangeArrowheads="1"/>
          </p:cNvSpPr>
          <p:nvPr/>
        </p:nvSpPr>
        <p:spPr bwMode="auto">
          <a:xfrm>
            <a:off x="2184277" y="2309805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6" name="Rectangle 23"/>
          <p:cNvSpPr>
            <a:spLocks noChangeArrowheads="1"/>
          </p:cNvSpPr>
          <p:nvPr/>
        </p:nvSpPr>
        <p:spPr bwMode="auto">
          <a:xfrm>
            <a:off x="2311154" y="2309805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7" name="Rectangle 24"/>
          <p:cNvSpPr>
            <a:spLocks noChangeArrowheads="1"/>
          </p:cNvSpPr>
          <p:nvPr/>
        </p:nvSpPr>
        <p:spPr bwMode="auto">
          <a:xfrm>
            <a:off x="2438032" y="2309805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8" name="Rectangle 25"/>
          <p:cNvSpPr>
            <a:spLocks noChangeArrowheads="1"/>
          </p:cNvSpPr>
          <p:nvPr/>
        </p:nvSpPr>
        <p:spPr bwMode="auto">
          <a:xfrm>
            <a:off x="2564908" y="2309805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9" name="Rectangle 26"/>
          <p:cNvSpPr>
            <a:spLocks noChangeArrowheads="1"/>
          </p:cNvSpPr>
          <p:nvPr/>
        </p:nvSpPr>
        <p:spPr bwMode="auto">
          <a:xfrm>
            <a:off x="2691786" y="2309805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0" name="Rectangle 27"/>
          <p:cNvSpPr>
            <a:spLocks noChangeArrowheads="1"/>
          </p:cNvSpPr>
          <p:nvPr/>
        </p:nvSpPr>
        <p:spPr bwMode="auto">
          <a:xfrm>
            <a:off x="2818663" y="2309805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1" name="Rectangle 28"/>
          <p:cNvSpPr>
            <a:spLocks noChangeArrowheads="1"/>
          </p:cNvSpPr>
          <p:nvPr/>
        </p:nvSpPr>
        <p:spPr bwMode="auto">
          <a:xfrm>
            <a:off x="2945540" y="2309805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2" name="Rectangle 29"/>
          <p:cNvSpPr>
            <a:spLocks noChangeArrowheads="1"/>
          </p:cNvSpPr>
          <p:nvPr/>
        </p:nvSpPr>
        <p:spPr bwMode="auto">
          <a:xfrm>
            <a:off x="3072418" y="2309805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3199294" y="2309805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4" name="Rectangle 31"/>
          <p:cNvSpPr>
            <a:spLocks noChangeArrowheads="1"/>
          </p:cNvSpPr>
          <p:nvPr/>
        </p:nvSpPr>
        <p:spPr bwMode="auto">
          <a:xfrm>
            <a:off x="3326172" y="2309805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5" name="Rectangle 32"/>
          <p:cNvSpPr>
            <a:spLocks noChangeArrowheads="1"/>
          </p:cNvSpPr>
          <p:nvPr/>
        </p:nvSpPr>
        <p:spPr bwMode="auto">
          <a:xfrm>
            <a:off x="3453049" y="2309805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6" name="Rectangle 33"/>
          <p:cNvSpPr>
            <a:spLocks noChangeArrowheads="1"/>
          </p:cNvSpPr>
          <p:nvPr/>
        </p:nvSpPr>
        <p:spPr bwMode="auto">
          <a:xfrm>
            <a:off x="3579926" y="2309805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7" name="Rectangle 34"/>
          <p:cNvSpPr>
            <a:spLocks noChangeArrowheads="1"/>
          </p:cNvSpPr>
          <p:nvPr/>
        </p:nvSpPr>
        <p:spPr bwMode="auto">
          <a:xfrm>
            <a:off x="3706804" y="2309805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8" name="Rectangle 35"/>
          <p:cNvSpPr>
            <a:spLocks noChangeArrowheads="1"/>
          </p:cNvSpPr>
          <p:nvPr/>
        </p:nvSpPr>
        <p:spPr bwMode="auto">
          <a:xfrm>
            <a:off x="3833681" y="2309805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0" name="Rectangle 37"/>
          <p:cNvSpPr>
            <a:spLocks noChangeArrowheads="1"/>
          </p:cNvSpPr>
          <p:nvPr/>
        </p:nvSpPr>
        <p:spPr bwMode="auto">
          <a:xfrm>
            <a:off x="4087435" y="2309805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1" name="Rectangle 38"/>
          <p:cNvSpPr>
            <a:spLocks noChangeArrowheads="1"/>
          </p:cNvSpPr>
          <p:nvPr/>
        </p:nvSpPr>
        <p:spPr bwMode="auto">
          <a:xfrm>
            <a:off x="2057400" y="2447908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2" name="Rectangle 39"/>
          <p:cNvSpPr>
            <a:spLocks noChangeArrowheads="1"/>
          </p:cNvSpPr>
          <p:nvPr/>
        </p:nvSpPr>
        <p:spPr bwMode="auto">
          <a:xfrm>
            <a:off x="2184277" y="2447908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3" name="Rectangle 40"/>
          <p:cNvSpPr>
            <a:spLocks noChangeArrowheads="1"/>
          </p:cNvSpPr>
          <p:nvPr/>
        </p:nvSpPr>
        <p:spPr bwMode="auto">
          <a:xfrm>
            <a:off x="2311154" y="2447908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4" name="Rectangle 41"/>
          <p:cNvSpPr>
            <a:spLocks noChangeArrowheads="1"/>
          </p:cNvSpPr>
          <p:nvPr/>
        </p:nvSpPr>
        <p:spPr bwMode="auto">
          <a:xfrm>
            <a:off x="2438032" y="2447908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5" name="Rectangle 42"/>
          <p:cNvSpPr>
            <a:spLocks noChangeArrowheads="1"/>
          </p:cNvSpPr>
          <p:nvPr/>
        </p:nvSpPr>
        <p:spPr bwMode="auto">
          <a:xfrm>
            <a:off x="2564908" y="2447908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6" name="Rectangle 43"/>
          <p:cNvSpPr>
            <a:spLocks noChangeArrowheads="1"/>
          </p:cNvSpPr>
          <p:nvPr/>
        </p:nvSpPr>
        <p:spPr bwMode="auto">
          <a:xfrm>
            <a:off x="2691786" y="2447908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7" name="Rectangle 44"/>
          <p:cNvSpPr>
            <a:spLocks noChangeArrowheads="1"/>
          </p:cNvSpPr>
          <p:nvPr/>
        </p:nvSpPr>
        <p:spPr bwMode="auto">
          <a:xfrm>
            <a:off x="2818663" y="2447908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8" name="Rectangle 45"/>
          <p:cNvSpPr>
            <a:spLocks noChangeArrowheads="1"/>
          </p:cNvSpPr>
          <p:nvPr/>
        </p:nvSpPr>
        <p:spPr bwMode="auto">
          <a:xfrm>
            <a:off x="2945540" y="2447908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9" name="Rectangle 46"/>
          <p:cNvSpPr>
            <a:spLocks noChangeArrowheads="1"/>
          </p:cNvSpPr>
          <p:nvPr/>
        </p:nvSpPr>
        <p:spPr bwMode="auto">
          <a:xfrm>
            <a:off x="3072418" y="2447908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0" name="Rectangle 47"/>
          <p:cNvSpPr>
            <a:spLocks noChangeArrowheads="1"/>
          </p:cNvSpPr>
          <p:nvPr/>
        </p:nvSpPr>
        <p:spPr bwMode="auto">
          <a:xfrm>
            <a:off x="3199294" y="2447908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1" name="Rectangle 48"/>
          <p:cNvSpPr>
            <a:spLocks noChangeArrowheads="1"/>
          </p:cNvSpPr>
          <p:nvPr/>
        </p:nvSpPr>
        <p:spPr bwMode="auto">
          <a:xfrm>
            <a:off x="3326172" y="2447908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2" name="Rectangle 49"/>
          <p:cNvSpPr>
            <a:spLocks noChangeArrowheads="1"/>
          </p:cNvSpPr>
          <p:nvPr/>
        </p:nvSpPr>
        <p:spPr bwMode="auto">
          <a:xfrm>
            <a:off x="3453049" y="2447908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3" name="Rectangle 50"/>
          <p:cNvSpPr>
            <a:spLocks noChangeArrowheads="1"/>
          </p:cNvSpPr>
          <p:nvPr/>
        </p:nvSpPr>
        <p:spPr bwMode="auto">
          <a:xfrm>
            <a:off x="3579926" y="2447908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4" name="Rectangle 51"/>
          <p:cNvSpPr>
            <a:spLocks noChangeArrowheads="1"/>
          </p:cNvSpPr>
          <p:nvPr/>
        </p:nvSpPr>
        <p:spPr bwMode="auto">
          <a:xfrm>
            <a:off x="3706804" y="2447908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5" name="Rectangle 52"/>
          <p:cNvSpPr>
            <a:spLocks noChangeArrowheads="1"/>
          </p:cNvSpPr>
          <p:nvPr/>
        </p:nvSpPr>
        <p:spPr bwMode="auto">
          <a:xfrm>
            <a:off x="3833681" y="2447908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6" name="Rectangle 53"/>
          <p:cNvSpPr>
            <a:spLocks noChangeArrowheads="1"/>
          </p:cNvSpPr>
          <p:nvPr/>
        </p:nvSpPr>
        <p:spPr bwMode="auto">
          <a:xfrm>
            <a:off x="3960558" y="2447908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7" name="Rectangle 54"/>
          <p:cNvSpPr>
            <a:spLocks noChangeArrowheads="1"/>
          </p:cNvSpPr>
          <p:nvPr/>
        </p:nvSpPr>
        <p:spPr bwMode="auto">
          <a:xfrm>
            <a:off x="4087435" y="2447908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8" name="Rectangle 55"/>
          <p:cNvSpPr>
            <a:spLocks noChangeArrowheads="1"/>
          </p:cNvSpPr>
          <p:nvPr/>
        </p:nvSpPr>
        <p:spPr bwMode="auto">
          <a:xfrm>
            <a:off x="2057400" y="2586013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9" name="Rectangle 56"/>
          <p:cNvSpPr>
            <a:spLocks noChangeArrowheads="1"/>
          </p:cNvSpPr>
          <p:nvPr/>
        </p:nvSpPr>
        <p:spPr bwMode="auto">
          <a:xfrm>
            <a:off x="2184277" y="2586013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0" name="Rectangle 57"/>
          <p:cNvSpPr>
            <a:spLocks noChangeArrowheads="1"/>
          </p:cNvSpPr>
          <p:nvPr/>
        </p:nvSpPr>
        <p:spPr bwMode="auto">
          <a:xfrm>
            <a:off x="2311154" y="2586013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1" name="Rectangle 58"/>
          <p:cNvSpPr>
            <a:spLocks noChangeArrowheads="1"/>
          </p:cNvSpPr>
          <p:nvPr/>
        </p:nvSpPr>
        <p:spPr bwMode="auto">
          <a:xfrm>
            <a:off x="2438032" y="2586013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2" name="Rectangle 59"/>
          <p:cNvSpPr>
            <a:spLocks noChangeArrowheads="1"/>
          </p:cNvSpPr>
          <p:nvPr/>
        </p:nvSpPr>
        <p:spPr bwMode="auto">
          <a:xfrm>
            <a:off x="2564908" y="2586013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3" name="Rectangle 60"/>
          <p:cNvSpPr>
            <a:spLocks noChangeArrowheads="1"/>
          </p:cNvSpPr>
          <p:nvPr/>
        </p:nvSpPr>
        <p:spPr bwMode="auto">
          <a:xfrm>
            <a:off x="2691786" y="2586013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4" name="Rectangle 61"/>
          <p:cNvSpPr>
            <a:spLocks noChangeArrowheads="1"/>
          </p:cNvSpPr>
          <p:nvPr/>
        </p:nvSpPr>
        <p:spPr bwMode="auto">
          <a:xfrm>
            <a:off x="2818663" y="2586013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5" name="Rectangle 62"/>
          <p:cNvSpPr>
            <a:spLocks noChangeArrowheads="1"/>
          </p:cNvSpPr>
          <p:nvPr/>
        </p:nvSpPr>
        <p:spPr bwMode="auto">
          <a:xfrm>
            <a:off x="2945540" y="2586013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6" name="Rectangle 63"/>
          <p:cNvSpPr>
            <a:spLocks noChangeArrowheads="1"/>
          </p:cNvSpPr>
          <p:nvPr/>
        </p:nvSpPr>
        <p:spPr bwMode="auto">
          <a:xfrm>
            <a:off x="3072418" y="2586013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7" name="Rectangle 64"/>
          <p:cNvSpPr>
            <a:spLocks noChangeArrowheads="1"/>
          </p:cNvSpPr>
          <p:nvPr/>
        </p:nvSpPr>
        <p:spPr bwMode="auto">
          <a:xfrm>
            <a:off x="3199294" y="2586013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8" name="Rectangle 65"/>
          <p:cNvSpPr>
            <a:spLocks noChangeArrowheads="1"/>
          </p:cNvSpPr>
          <p:nvPr/>
        </p:nvSpPr>
        <p:spPr bwMode="auto">
          <a:xfrm>
            <a:off x="3326172" y="2586013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9" name="Rectangle 66"/>
          <p:cNvSpPr>
            <a:spLocks noChangeArrowheads="1"/>
          </p:cNvSpPr>
          <p:nvPr/>
        </p:nvSpPr>
        <p:spPr bwMode="auto">
          <a:xfrm>
            <a:off x="3453049" y="2586013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0" name="Rectangle 67"/>
          <p:cNvSpPr>
            <a:spLocks noChangeArrowheads="1"/>
          </p:cNvSpPr>
          <p:nvPr/>
        </p:nvSpPr>
        <p:spPr bwMode="auto">
          <a:xfrm>
            <a:off x="3579926" y="2586013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1" name="Rectangle 68"/>
          <p:cNvSpPr>
            <a:spLocks noChangeArrowheads="1"/>
          </p:cNvSpPr>
          <p:nvPr/>
        </p:nvSpPr>
        <p:spPr bwMode="auto">
          <a:xfrm>
            <a:off x="3706804" y="2586013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2" name="Rectangle 69"/>
          <p:cNvSpPr>
            <a:spLocks noChangeArrowheads="1"/>
          </p:cNvSpPr>
          <p:nvPr/>
        </p:nvSpPr>
        <p:spPr bwMode="auto">
          <a:xfrm>
            <a:off x="3833681" y="2586013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3" name="Rectangle 70"/>
          <p:cNvSpPr>
            <a:spLocks noChangeArrowheads="1"/>
          </p:cNvSpPr>
          <p:nvPr/>
        </p:nvSpPr>
        <p:spPr bwMode="auto">
          <a:xfrm>
            <a:off x="3960558" y="2586013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4" name="Rectangle 71"/>
          <p:cNvSpPr>
            <a:spLocks noChangeArrowheads="1"/>
          </p:cNvSpPr>
          <p:nvPr/>
        </p:nvSpPr>
        <p:spPr bwMode="auto">
          <a:xfrm>
            <a:off x="4087435" y="2586013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5" name="Rectangle 72"/>
          <p:cNvSpPr>
            <a:spLocks noChangeArrowheads="1"/>
          </p:cNvSpPr>
          <p:nvPr/>
        </p:nvSpPr>
        <p:spPr bwMode="auto">
          <a:xfrm>
            <a:off x="2057400" y="2724117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6" name="Rectangle 73"/>
          <p:cNvSpPr>
            <a:spLocks noChangeArrowheads="1"/>
          </p:cNvSpPr>
          <p:nvPr/>
        </p:nvSpPr>
        <p:spPr bwMode="auto">
          <a:xfrm>
            <a:off x="2184277" y="2724117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7" name="Rectangle 74"/>
          <p:cNvSpPr>
            <a:spLocks noChangeArrowheads="1"/>
          </p:cNvSpPr>
          <p:nvPr/>
        </p:nvSpPr>
        <p:spPr bwMode="auto">
          <a:xfrm>
            <a:off x="2311154" y="2724117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8" name="Rectangle 75"/>
          <p:cNvSpPr>
            <a:spLocks noChangeArrowheads="1"/>
          </p:cNvSpPr>
          <p:nvPr/>
        </p:nvSpPr>
        <p:spPr bwMode="auto">
          <a:xfrm>
            <a:off x="2438032" y="2724117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9" name="Rectangle 76"/>
          <p:cNvSpPr>
            <a:spLocks noChangeArrowheads="1"/>
          </p:cNvSpPr>
          <p:nvPr/>
        </p:nvSpPr>
        <p:spPr bwMode="auto">
          <a:xfrm>
            <a:off x="2564908" y="2724117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0" name="Rectangle 77"/>
          <p:cNvSpPr>
            <a:spLocks noChangeArrowheads="1"/>
          </p:cNvSpPr>
          <p:nvPr/>
        </p:nvSpPr>
        <p:spPr bwMode="auto">
          <a:xfrm>
            <a:off x="2691786" y="2724117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1" name="Rectangle 78"/>
          <p:cNvSpPr>
            <a:spLocks noChangeArrowheads="1"/>
          </p:cNvSpPr>
          <p:nvPr/>
        </p:nvSpPr>
        <p:spPr bwMode="auto">
          <a:xfrm>
            <a:off x="2818663" y="2724117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2" name="Rectangle 79"/>
          <p:cNvSpPr>
            <a:spLocks noChangeArrowheads="1"/>
          </p:cNvSpPr>
          <p:nvPr/>
        </p:nvSpPr>
        <p:spPr bwMode="auto">
          <a:xfrm>
            <a:off x="2945540" y="2724117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3" name="Rectangle 80"/>
          <p:cNvSpPr>
            <a:spLocks noChangeArrowheads="1"/>
          </p:cNvSpPr>
          <p:nvPr/>
        </p:nvSpPr>
        <p:spPr bwMode="auto">
          <a:xfrm>
            <a:off x="3072418" y="2724117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4" name="Rectangle 81"/>
          <p:cNvSpPr>
            <a:spLocks noChangeArrowheads="1"/>
          </p:cNvSpPr>
          <p:nvPr/>
        </p:nvSpPr>
        <p:spPr bwMode="auto">
          <a:xfrm>
            <a:off x="3199294" y="2724117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5" name="Rectangle 82"/>
          <p:cNvSpPr>
            <a:spLocks noChangeArrowheads="1"/>
          </p:cNvSpPr>
          <p:nvPr/>
        </p:nvSpPr>
        <p:spPr bwMode="auto">
          <a:xfrm>
            <a:off x="3326172" y="2724117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6" name="Rectangle 83"/>
          <p:cNvSpPr>
            <a:spLocks noChangeArrowheads="1"/>
          </p:cNvSpPr>
          <p:nvPr/>
        </p:nvSpPr>
        <p:spPr bwMode="auto">
          <a:xfrm>
            <a:off x="3453049" y="2724117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7" name="Rectangle 84"/>
          <p:cNvSpPr>
            <a:spLocks noChangeArrowheads="1"/>
          </p:cNvSpPr>
          <p:nvPr/>
        </p:nvSpPr>
        <p:spPr bwMode="auto">
          <a:xfrm>
            <a:off x="3579926" y="2724117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8" name="Rectangle 85"/>
          <p:cNvSpPr>
            <a:spLocks noChangeArrowheads="1"/>
          </p:cNvSpPr>
          <p:nvPr/>
        </p:nvSpPr>
        <p:spPr bwMode="auto">
          <a:xfrm>
            <a:off x="3706804" y="2724117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9" name="Rectangle 86"/>
          <p:cNvSpPr>
            <a:spLocks noChangeArrowheads="1"/>
          </p:cNvSpPr>
          <p:nvPr/>
        </p:nvSpPr>
        <p:spPr bwMode="auto">
          <a:xfrm>
            <a:off x="3833681" y="2724117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0" name="Rectangle 87"/>
          <p:cNvSpPr>
            <a:spLocks noChangeArrowheads="1"/>
          </p:cNvSpPr>
          <p:nvPr/>
        </p:nvSpPr>
        <p:spPr bwMode="auto">
          <a:xfrm>
            <a:off x="3960558" y="2724117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1" name="Rectangle 88"/>
          <p:cNvSpPr>
            <a:spLocks noChangeArrowheads="1"/>
          </p:cNvSpPr>
          <p:nvPr/>
        </p:nvSpPr>
        <p:spPr bwMode="auto">
          <a:xfrm>
            <a:off x="4087435" y="2724117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2" name="Rectangle 89"/>
          <p:cNvSpPr>
            <a:spLocks noChangeArrowheads="1"/>
          </p:cNvSpPr>
          <p:nvPr/>
        </p:nvSpPr>
        <p:spPr bwMode="auto">
          <a:xfrm>
            <a:off x="2057400" y="2862220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3" name="Rectangle 90"/>
          <p:cNvSpPr>
            <a:spLocks noChangeArrowheads="1"/>
          </p:cNvSpPr>
          <p:nvPr/>
        </p:nvSpPr>
        <p:spPr bwMode="auto">
          <a:xfrm>
            <a:off x="2184277" y="2862220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4" name="Rectangle 91"/>
          <p:cNvSpPr>
            <a:spLocks noChangeArrowheads="1"/>
          </p:cNvSpPr>
          <p:nvPr/>
        </p:nvSpPr>
        <p:spPr bwMode="auto">
          <a:xfrm>
            <a:off x="2311154" y="2862220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5" name="Rectangle 92"/>
          <p:cNvSpPr>
            <a:spLocks noChangeArrowheads="1"/>
          </p:cNvSpPr>
          <p:nvPr/>
        </p:nvSpPr>
        <p:spPr bwMode="auto">
          <a:xfrm>
            <a:off x="2438032" y="2862220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6" name="Rectangle 93"/>
          <p:cNvSpPr>
            <a:spLocks noChangeArrowheads="1"/>
          </p:cNvSpPr>
          <p:nvPr/>
        </p:nvSpPr>
        <p:spPr bwMode="auto">
          <a:xfrm>
            <a:off x="2564908" y="2862220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7" name="Rectangle 94"/>
          <p:cNvSpPr>
            <a:spLocks noChangeArrowheads="1"/>
          </p:cNvSpPr>
          <p:nvPr/>
        </p:nvSpPr>
        <p:spPr bwMode="auto">
          <a:xfrm>
            <a:off x="2691786" y="2862220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8" name="Rectangle 95"/>
          <p:cNvSpPr>
            <a:spLocks noChangeArrowheads="1"/>
          </p:cNvSpPr>
          <p:nvPr/>
        </p:nvSpPr>
        <p:spPr bwMode="auto">
          <a:xfrm>
            <a:off x="2818663" y="2862220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9" name="Rectangle 96"/>
          <p:cNvSpPr>
            <a:spLocks noChangeArrowheads="1"/>
          </p:cNvSpPr>
          <p:nvPr/>
        </p:nvSpPr>
        <p:spPr bwMode="auto">
          <a:xfrm>
            <a:off x="2945540" y="2862220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0" name="Rectangle 97"/>
          <p:cNvSpPr>
            <a:spLocks noChangeArrowheads="1"/>
          </p:cNvSpPr>
          <p:nvPr/>
        </p:nvSpPr>
        <p:spPr bwMode="auto">
          <a:xfrm>
            <a:off x="3072418" y="2862220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1" name="Rectangle 98"/>
          <p:cNvSpPr>
            <a:spLocks noChangeArrowheads="1"/>
          </p:cNvSpPr>
          <p:nvPr/>
        </p:nvSpPr>
        <p:spPr bwMode="auto">
          <a:xfrm>
            <a:off x="3199294" y="2862220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2" name="Rectangle 99"/>
          <p:cNvSpPr>
            <a:spLocks noChangeArrowheads="1"/>
          </p:cNvSpPr>
          <p:nvPr/>
        </p:nvSpPr>
        <p:spPr bwMode="auto">
          <a:xfrm>
            <a:off x="3326172" y="2862220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3" name="Rectangle 100"/>
          <p:cNvSpPr>
            <a:spLocks noChangeArrowheads="1"/>
          </p:cNvSpPr>
          <p:nvPr/>
        </p:nvSpPr>
        <p:spPr bwMode="auto">
          <a:xfrm>
            <a:off x="3453049" y="2862220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4" name="Rectangle 101"/>
          <p:cNvSpPr>
            <a:spLocks noChangeArrowheads="1"/>
          </p:cNvSpPr>
          <p:nvPr/>
        </p:nvSpPr>
        <p:spPr bwMode="auto">
          <a:xfrm>
            <a:off x="3579926" y="2862220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5" name="Rectangle 102"/>
          <p:cNvSpPr>
            <a:spLocks noChangeArrowheads="1"/>
          </p:cNvSpPr>
          <p:nvPr/>
        </p:nvSpPr>
        <p:spPr bwMode="auto">
          <a:xfrm>
            <a:off x="3706804" y="2862220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6" name="Rectangle 103"/>
          <p:cNvSpPr>
            <a:spLocks noChangeArrowheads="1"/>
          </p:cNvSpPr>
          <p:nvPr/>
        </p:nvSpPr>
        <p:spPr bwMode="auto">
          <a:xfrm>
            <a:off x="3833681" y="2862220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7" name="Rectangle 104"/>
          <p:cNvSpPr>
            <a:spLocks noChangeArrowheads="1"/>
          </p:cNvSpPr>
          <p:nvPr/>
        </p:nvSpPr>
        <p:spPr bwMode="auto">
          <a:xfrm>
            <a:off x="3960558" y="2862220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8" name="Rectangle 105"/>
          <p:cNvSpPr>
            <a:spLocks noChangeArrowheads="1"/>
          </p:cNvSpPr>
          <p:nvPr/>
        </p:nvSpPr>
        <p:spPr bwMode="auto">
          <a:xfrm>
            <a:off x="4087435" y="2862220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09" name="Rectangle 106"/>
          <p:cNvSpPr>
            <a:spLocks noChangeArrowheads="1"/>
          </p:cNvSpPr>
          <p:nvPr/>
        </p:nvSpPr>
        <p:spPr bwMode="auto">
          <a:xfrm>
            <a:off x="2057400" y="3000325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0" name="Rectangle 107"/>
          <p:cNvSpPr>
            <a:spLocks noChangeArrowheads="1"/>
          </p:cNvSpPr>
          <p:nvPr/>
        </p:nvSpPr>
        <p:spPr bwMode="auto">
          <a:xfrm>
            <a:off x="2184277" y="3000325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1" name="Rectangle 108"/>
          <p:cNvSpPr>
            <a:spLocks noChangeArrowheads="1"/>
          </p:cNvSpPr>
          <p:nvPr/>
        </p:nvSpPr>
        <p:spPr bwMode="auto">
          <a:xfrm>
            <a:off x="2311154" y="3000325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2" name="Rectangle 109"/>
          <p:cNvSpPr>
            <a:spLocks noChangeArrowheads="1"/>
          </p:cNvSpPr>
          <p:nvPr/>
        </p:nvSpPr>
        <p:spPr bwMode="auto">
          <a:xfrm>
            <a:off x="2438032" y="3000325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3" name="Rectangle 110"/>
          <p:cNvSpPr>
            <a:spLocks noChangeArrowheads="1"/>
          </p:cNvSpPr>
          <p:nvPr/>
        </p:nvSpPr>
        <p:spPr bwMode="auto">
          <a:xfrm>
            <a:off x="2564908" y="3000325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4" name="Rectangle 111"/>
          <p:cNvSpPr>
            <a:spLocks noChangeArrowheads="1"/>
          </p:cNvSpPr>
          <p:nvPr/>
        </p:nvSpPr>
        <p:spPr bwMode="auto">
          <a:xfrm>
            <a:off x="2691786" y="3000325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5" name="Rectangle 112"/>
          <p:cNvSpPr>
            <a:spLocks noChangeArrowheads="1"/>
          </p:cNvSpPr>
          <p:nvPr/>
        </p:nvSpPr>
        <p:spPr bwMode="auto">
          <a:xfrm>
            <a:off x="2818663" y="3000325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6" name="Rectangle 113"/>
          <p:cNvSpPr>
            <a:spLocks noChangeArrowheads="1"/>
          </p:cNvSpPr>
          <p:nvPr/>
        </p:nvSpPr>
        <p:spPr bwMode="auto">
          <a:xfrm>
            <a:off x="2945540" y="3000325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7" name="Rectangle 114"/>
          <p:cNvSpPr>
            <a:spLocks noChangeArrowheads="1"/>
          </p:cNvSpPr>
          <p:nvPr/>
        </p:nvSpPr>
        <p:spPr bwMode="auto">
          <a:xfrm>
            <a:off x="3072418" y="3000325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8" name="Rectangle 115"/>
          <p:cNvSpPr>
            <a:spLocks noChangeArrowheads="1"/>
          </p:cNvSpPr>
          <p:nvPr/>
        </p:nvSpPr>
        <p:spPr bwMode="auto">
          <a:xfrm>
            <a:off x="3199294" y="3000325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9" name="Rectangle 116"/>
          <p:cNvSpPr>
            <a:spLocks noChangeArrowheads="1"/>
          </p:cNvSpPr>
          <p:nvPr/>
        </p:nvSpPr>
        <p:spPr bwMode="auto">
          <a:xfrm>
            <a:off x="3326172" y="3000325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20" name="Rectangle 117"/>
          <p:cNvSpPr>
            <a:spLocks noChangeArrowheads="1"/>
          </p:cNvSpPr>
          <p:nvPr/>
        </p:nvSpPr>
        <p:spPr bwMode="auto">
          <a:xfrm>
            <a:off x="3453049" y="3000325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21" name="Rectangle 118"/>
          <p:cNvSpPr>
            <a:spLocks noChangeArrowheads="1"/>
          </p:cNvSpPr>
          <p:nvPr/>
        </p:nvSpPr>
        <p:spPr bwMode="auto">
          <a:xfrm>
            <a:off x="3579926" y="3000325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22" name="Rectangle 119"/>
          <p:cNvSpPr>
            <a:spLocks noChangeArrowheads="1"/>
          </p:cNvSpPr>
          <p:nvPr/>
        </p:nvSpPr>
        <p:spPr bwMode="auto">
          <a:xfrm>
            <a:off x="3706804" y="3000325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23" name="Rectangle 120"/>
          <p:cNvSpPr>
            <a:spLocks noChangeArrowheads="1"/>
          </p:cNvSpPr>
          <p:nvPr/>
        </p:nvSpPr>
        <p:spPr bwMode="auto">
          <a:xfrm>
            <a:off x="3833681" y="3000325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24" name="Rectangle 121"/>
          <p:cNvSpPr>
            <a:spLocks noChangeArrowheads="1"/>
          </p:cNvSpPr>
          <p:nvPr/>
        </p:nvSpPr>
        <p:spPr bwMode="auto">
          <a:xfrm>
            <a:off x="3960558" y="3000325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25" name="Rectangle 122"/>
          <p:cNvSpPr>
            <a:spLocks noChangeArrowheads="1"/>
          </p:cNvSpPr>
          <p:nvPr/>
        </p:nvSpPr>
        <p:spPr bwMode="auto">
          <a:xfrm>
            <a:off x="4087435" y="3000325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26" name="Rectangle 123"/>
          <p:cNvSpPr>
            <a:spLocks noChangeArrowheads="1"/>
          </p:cNvSpPr>
          <p:nvPr/>
        </p:nvSpPr>
        <p:spPr bwMode="auto">
          <a:xfrm>
            <a:off x="2057400" y="3138428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27" name="Rectangle 124"/>
          <p:cNvSpPr>
            <a:spLocks noChangeArrowheads="1"/>
          </p:cNvSpPr>
          <p:nvPr/>
        </p:nvSpPr>
        <p:spPr bwMode="auto">
          <a:xfrm>
            <a:off x="2184277" y="3138428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28" name="Rectangle 125"/>
          <p:cNvSpPr>
            <a:spLocks noChangeArrowheads="1"/>
          </p:cNvSpPr>
          <p:nvPr/>
        </p:nvSpPr>
        <p:spPr bwMode="auto">
          <a:xfrm>
            <a:off x="2311154" y="3138428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29" name="Rectangle 126"/>
          <p:cNvSpPr>
            <a:spLocks noChangeArrowheads="1"/>
          </p:cNvSpPr>
          <p:nvPr/>
        </p:nvSpPr>
        <p:spPr bwMode="auto">
          <a:xfrm>
            <a:off x="2438032" y="3138428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30" name="Rectangle 127"/>
          <p:cNvSpPr>
            <a:spLocks noChangeArrowheads="1"/>
          </p:cNvSpPr>
          <p:nvPr/>
        </p:nvSpPr>
        <p:spPr bwMode="auto">
          <a:xfrm>
            <a:off x="2564908" y="3138428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31" name="Rectangle 128"/>
          <p:cNvSpPr>
            <a:spLocks noChangeArrowheads="1"/>
          </p:cNvSpPr>
          <p:nvPr/>
        </p:nvSpPr>
        <p:spPr bwMode="auto">
          <a:xfrm>
            <a:off x="2691786" y="3138428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32" name="Rectangle 129"/>
          <p:cNvSpPr>
            <a:spLocks noChangeArrowheads="1"/>
          </p:cNvSpPr>
          <p:nvPr/>
        </p:nvSpPr>
        <p:spPr bwMode="auto">
          <a:xfrm>
            <a:off x="2818663" y="3138428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33" name="Rectangle 130"/>
          <p:cNvSpPr>
            <a:spLocks noChangeArrowheads="1"/>
          </p:cNvSpPr>
          <p:nvPr/>
        </p:nvSpPr>
        <p:spPr bwMode="auto">
          <a:xfrm>
            <a:off x="2945540" y="3138428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34" name="Rectangle 131"/>
          <p:cNvSpPr>
            <a:spLocks noChangeArrowheads="1"/>
          </p:cNvSpPr>
          <p:nvPr/>
        </p:nvSpPr>
        <p:spPr bwMode="auto">
          <a:xfrm>
            <a:off x="3072418" y="3138428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35" name="Rectangle 132"/>
          <p:cNvSpPr>
            <a:spLocks noChangeArrowheads="1"/>
          </p:cNvSpPr>
          <p:nvPr/>
        </p:nvSpPr>
        <p:spPr bwMode="auto">
          <a:xfrm>
            <a:off x="3199294" y="3138428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36" name="Rectangle 133"/>
          <p:cNvSpPr>
            <a:spLocks noChangeArrowheads="1"/>
          </p:cNvSpPr>
          <p:nvPr/>
        </p:nvSpPr>
        <p:spPr bwMode="auto">
          <a:xfrm>
            <a:off x="3326172" y="3138428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37" name="Rectangle 134"/>
          <p:cNvSpPr>
            <a:spLocks noChangeArrowheads="1"/>
          </p:cNvSpPr>
          <p:nvPr/>
        </p:nvSpPr>
        <p:spPr bwMode="auto">
          <a:xfrm>
            <a:off x="3453049" y="3138428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38" name="Rectangle 135"/>
          <p:cNvSpPr>
            <a:spLocks noChangeArrowheads="1"/>
          </p:cNvSpPr>
          <p:nvPr/>
        </p:nvSpPr>
        <p:spPr bwMode="auto">
          <a:xfrm>
            <a:off x="3579926" y="3138428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39" name="Rectangle 136"/>
          <p:cNvSpPr>
            <a:spLocks noChangeArrowheads="1"/>
          </p:cNvSpPr>
          <p:nvPr/>
        </p:nvSpPr>
        <p:spPr bwMode="auto">
          <a:xfrm>
            <a:off x="3706804" y="3138428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40" name="Rectangle 137"/>
          <p:cNvSpPr>
            <a:spLocks noChangeArrowheads="1"/>
          </p:cNvSpPr>
          <p:nvPr/>
        </p:nvSpPr>
        <p:spPr bwMode="auto">
          <a:xfrm>
            <a:off x="3833681" y="3138428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41" name="Rectangle 138"/>
          <p:cNvSpPr>
            <a:spLocks noChangeArrowheads="1"/>
          </p:cNvSpPr>
          <p:nvPr/>
        </p:nvSpPr>
        <p:spPr bwMode="auto">
          <a:xfrm>
            <a:off x="3960558" y="3138428"/>
            <a:ext cx="126878" cy="138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42" name="Rectangle 139"/>
          <p:cNvSpPr>
            <a:spLocks noChangeArrowheads="1"/>
          </p:cNvSpPr>
          <p:nvPr/>
        </p:nvSpPr>
        <p:spPr bwMode="auto">
          <a:xfrm>
            <a:off x="4087435" y="3138428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43" name="Rectangle 140"/>
          <p:cNvSpPr>
            <a:spLocks noChangeArrowheads="1"/>
          </p:cNvSpPr>
          <p:nvPr/>
        </p:nvSpPr>
        <p:spPr bwMode="auto">
          <a:xfrm>
            <a:off x="2057400" y="3276532"/>
            <a:ext cx="126878" cy="138104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44" name="Rectangle 141"/>
          <p:cNvSpPr>
            <a:spLocks noChangeArrowheads="1"/>
          </p:cNvSpPr>
          <p:nvPr/>
        </p:nvSpPr>
        <p:spPr bwMode="auto">
          <a:xfrm>
            <a:off x="2184277" y="3276532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45" name="Rectangle 142"/>
          <p:cNvSpPr>
            <a:spLocks noChangeArrowheads="1"/>
          </p:cNvSpPr>
          <p:nvPr/>
        </p:nvSpPr>
        <p:spPr bwMode="auto">
          <a:xfrm>
            <a:off x="2311154" y="3276532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46" name="Rectangle 143"/>
          <p:cNvSpPr>
            <a:spLocks noChangeArrowheads="1"/>
          </p:cNvSpPr>
          <p:nvPr/>
        </p:nvSpPr>
        <p:spPr bwMode="auto">
          <a:xfrm>
            <a:off x="2438032" y="3276532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47" name="Rectangle 144"/>
          <p:cNvSpPr>
            <a:spLocks noChangeArrowheads="1"/>
          </p:cNvSpPr>
          <p:nvPr/>
        </p:nvSpPr>
        <p:spPr bwMode="auto">
          <a:xfrm>
            <a:off x="2564908" y="3276532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48" name="Rectangle 145"/>
          <p:cNvSpPr>
            <a:spLocks noChangeArrowheads="1"/>
          </p:cNvSpPr>
          <p:nvPr/>
        </p:nvSpPr>
        <p:spPr bwMode="auto">
          <a:xfrm>
            <a:off x="2691786" y="3276532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49" name="Rectangle 146"/>
          <p:cNvSpPr>
            <a:spLocks noChangeArrowheads="1"/>
          </p:cNvSpPr>
          <p:nvPr/>
        </p:nvSpPr>
        <p:spPr bwMode="auto">
          <a:xfrm>
            <a:off x="2818663" y="3276532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50" name="Rectangle 147"/>
          <p:cNvSpPr>
            <a:spLocks noChangeArrowheads="1"/>
          </p:cNvSpPr>
          <p:nvPr/>
        </p:nvSpPr>
        <p:spPr bwMode="auto">
          <a:xfrm>
            <a:off x="2945540" y="3276532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51" name="Rectangle 148"/>
          <p:cNvSpPr>
            <a:spLocks noChangeArrowheads="1"/>
          </p:cNvSpPr>
          <p:nvPr/>
        </p:nvSpPr>
        <p:spPr bwMode="auto">
          <a:xfrm>
            <a:off x="3072418" y="3276532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52" name="Rectangle 149"/>
          <p:cNvSpPr>
            <a:spLocks noChangeArrowheads="1"/>
          </p:cNvSpPr>
          <p:nvPr/>
        </p:nvSpPr>
        <p:spPr bwMode="auto">
          <a:xfrm>
            <a:off x="3199294" y="3276532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53" name="Rectangle 150"/>
          <p:cNvSpPr>
            <a:spLocks noChangeArrowheads="1"/>
          </p:cNvSpPr>
          <p:nvPr/>
        </p:nvSpPr>
        <p:spPr bwMode="auto">
          <a:xfrm>
            <a:off x="3326172" y="3276532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54" name="Rectangle 151"/>
          <p:cNvSpPr>
            <a:spLocks noChangeArrowheads="1"/>
          </p:cNvSpPr>
          <p:nvPr/>
        </p:nvSpPr>
        <p:spPr bwMode="auto">
          <a:xfrm>
            <a:off x="3453049" y="3276532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55" name="Rectangle 152"/>
          <p:cNvSpPr>
            <a:spLocks noChangeArrowheads="1"/>
          </p:cNvSpPr>
          <p:nvPr/>
        </p:nvSpPr>
        <p:spPr bwMode="auto">
          <a:xfrm>
            <a:off x="3579926" y="3276532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56" name="Rectangle 153"/>
          <p:cNvSpPr>
            <a:spLocks noChangeArrowheads="1"/>
          </p:cNvSpPr>
          <p:nvPr/>
        </p:nvSpPr>
        <p:spPr bwMode="auto">
          <a:xfrm>
            <a:off x="3706804" y="3276532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57" name="Rectangle 154"/>
          <p:cNvSpPr>
            <a:spLocks noChangeArrowheads="1"/>
          </p:cNvSpPr>
          <p:nvPr/>
        </p:nvSpPr>
        <p:spPr bwMode="auto">
          <a:xfrm>
            <a:off x="3833681" y="3276532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58" name="Rectangle 155"/>
          <p:cNvSpPr>
            <a:spLocks noChangeArrowheads="1"/>
          </p:cNvSpPr>
          <p:nvPr/>
        </p:nvSpPr>
        <p:spPr bwMode="auto">
          <a:xfrm>
            <a:off x="3960558" y="3276532"/>
            <a:ext cx="126878" cy="1381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59" name="Rectangle 156"/>
          <p:cNvSpPr>
            <a:spLocks noChangeArrowheads="1"/>
          </p:cNvSpPr>
          <p:nvPr/>
        </p:nvSpPr>
        <p:spPr bwMode="auto">
          <a:xfrm>
            <a:off x="4087435" y="3276532"/>
            <a:ext cx="126878" cy="138104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60" name="AutoShape 157"/>
          <p:cNvSpPr>
            <a:spLocks/>
          </p:cNvSpPr>
          <p:nvPr/>
        </p:nvSpPr>
        <p:spPr bwMode="auto">
          <a:xfrm rot="5393440" flipV="1">
            <a:off x="2961906" y="2635687"/>
            <a:ext cx="345260" cy="1903158"/>
          </a:xfrm>
          <a:prstGeom prst="rightBrace">
            <a:avLst>
              <a:gd name="adj1" fmla="val 50000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61" name="Text Box 162"/>
          <p:cNvSpPr txBox="1">
            <a:spLocks noChangeArrowheads="1"/>
          </p:cNvSpPr>
          <p:nvPr/>
        </p:nvSpPr>
        <p:spPr bwMode="auto">
          <a:xfrm>
            <a:off x="2953309" y="3714750"/>
            <a:ext cx="372218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50" dirty="0" err="1">
                <a:ea typeface="Arial" charset="0"/>
                <a:cs typeface="Arial" charset="0"/>
              </a:rPr>
              <a:t>bx</a:t>
            </a:r>
            <a:endParaRPr lang="en-US" sz="1350" dirty="0">
              <a:ea typeface="Arial" charset="0"/>
              <a:cs typeface="Arial" charset="0"/>
            </a:endParaRPr>
          </a:p>
        </p:txBody>
      </p:sp>
      <p:sp>
        <p:nvSpPr>
          <p:cNvPr id="162" name="Right Brace 161"/>
          <p:cNvSpPr/>
          <p:nvPr/>
        </p:nvSpPr>
        <p:spPr>
          <a:xfrm>
            <a:off x="4310266" y="2314450"/>
            <a:ext cx="459053" cy="897676"/>
          </a:xfrm>
          <a:prstGeom prst="rightBrac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3" name="TextBox 162"/>
          <p:cNvSpPr txBox="1"/>
          <p:nvPr/>
        </p:nvSpPr>
        <p:spPr>
          <a:xfrm>
            <a:off x="4754335" y="2586012"/>
            <a:ext cx="5131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by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4171950" y="3600450"/>
            <a:ext cx="42029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151515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vector(count=by, </a:t>
            </a:r>
            <a:r>
              <a:rPr lang="en-US" sz="1500" b="1" dirty="0" err="1">
                <a:solidFill>
                  <a:srgbClr val="151515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blocklen</a:t>
            </a:r>
            <a:r>
              <a:rPr lang="en-US" sz="1500" b="1" dirty="0">
                <a:solidFill>
                  <a:srgbClr val="151515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=1, </a:t>
            </a:r>
          </a:p>
          <a:p>
            <a:r>
              <a:rPr lang="en-US" sz="1500" b="1" dirty="0">
                <a:solidFill>
                  <a:srgbClr val="151515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     stride=bx+2, MPI_DOUBLE, …)</a:t>
            </a:r>
          </a:p>
        </p:txBody>
      </p:sp>
      <p:cxnSp>
        <p:nvCxnSpPr>
          <p:cNvPr id="168" name="Straight Arrow Connector 167"/>
          <p:cNvCxnSpPr/>
          <p:nvPr/>
        </p:nvCxnSpPr>
        <p:spPr bwMode="auto">
          <a:xfrm>
            <a:off x="4114800" y="3257550"/>
            <a:ext cx="541540" cy="331175"/>
          </a:xfrm>
          <a:prstGeom prst="straightConnector1">
            <a:avLst/>
          </a:prstGeom>
          <a:noFill/>
          <a:ln w="2857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</p:cxnSp>
      <p:grpSp>
        <p:nvGrpSpPr>
          <p:cNvPr id="165" name="组 164"/>
          <p:cNvGrpSpPr/>
          <p:nvPr/>
        </p:nvGrpSpPr>
        <p:grpSpPr>
          <a:xfrm>
            <a:off x="3960733" y="2314450"/>
            <a:ext cx="126878" cy="966728"/>
            <a:chOff x="4913946" y="4109673"/>
            <a:chExt cx="152400" cy="1066800"/>
          </a:xfrm>
        </p:grpSpPr>
        <p:sp>
          <p:nvSpPr>
            <p:cNvPr id="175" name="Rectangle 37"/>
            <p:cNvSpPr>
              <a:spLocks noChangeArrowheads="1"/>
            </p:cNvSpPr>
            <p:nvPr/>
          </p:nvSpPr>
          <p:spPr bwMode="auto">
            <a:xfrm>
              <a:off x="4913946" y="4109673"/>
              <a:ext cx="152400" cy="152400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6" name="Rectangle 54"/>
            <p:cNvSpPr>
              <a:spLocks noChangeArrowheads="1"/>
            </p:cNvSpPr>
            <p:nvPr/>
          </p:nvSpPr>
          <p:spPr bwMode="auto">
            <a:xfrm>
              <a:off x="4913946" y="4262073"/>
              <a:ext cx="152400" cy="152400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7" name="Rectangle 71"/>
            <p:cNvSpPr>
              <a:spLocks noChangeArrowheads="1"/>
            </p:cNvSpPr>
            <p:nvPr/>
          </p:nvSpPr>
          <p:spPr bwMode="auto">
            <a:xfrm>
              <a:off x="4913946" y="4414473"/>
              <a:ext cx="152400" cy="152400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8" name="Rectangle 88"/>
            <p:cNvSpPr>
              <a:spLocks noChangeArrowheads="1"/>
            </p:cNvSpPr>
            <p:nvPr/>
          </p:nvSpPr>
          <p:spPr bwMode="auto">
            <a:xfrm>
              <a:off x="4913946" y="4566873"/>
              <a:ext cx="152400" cy="152400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79" name="Rectangle 105"/>
            <p:cNvSpPr>
              <a:spLocks noChangeArrowheads="1"/>
            </p:cNvSpPr>
            <p:nvPr/>
          </p:nvSpPr>
          <p:spPr bwMode="auto">
            <a:xfrm>
              <a:off x="4913946" y="4719273"/>
              <a:ext cx="152400" cy="152400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0" name="Rectangle 122"/>
            <p:cNvSpPr>
              <a:spLocks noChangeArrowheads="1"/>
            </p:cNvSpPr>
            <p:nvPr/>
          </p:nvSpPr>
          <p:spPr bwMode="auto">
            <a:xfrm>
              <a:off x="4913946" y="4871673"/>
              <a:ext cx="152400" cy="152400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81" name="Rectangle 139"/>
            <p:cNvSpPr>
              <a:spLocks noChangeArrowheads="1"/>
            </p:cNvSpPr>
            <p:nvPr/>
          </p:nvSpPr>
          <p:spPr bwMode="auto">
            <a:xfrm>
              <a:off x="4913946" y="5024073"/>
              <a:ext cx="152400" cy="152400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569" name="组 568"/>
          <p:cNvGrpSpPr/>
          <p:nvPr/>
        </p:nvGrpSpPr>
        <p:grpSpPr>
          <a:xfrm>
            <a:off x="2184747" y="2310586"/>
            <a:ext cx="1903158" cy="138104"/>
            <a:chOff x="1007370" y="2616109"/>
            <a:chExt cx="2537544" cy="184139"/>
          </a:xfrm>
          <a:solidFill>
            <a:srgbClr val="C6D9F1"/>
          </a:solidFill>
        </p:grpSpPr>
        <p:sp>
          <p:nvSpPr>
            <p:cNvPr id="570" name="Rectangle 141"/>
            <p:cNvSpPr>
              <a:spLocks noChangeArrowheads="1"/>
            </p:cNvSpPr>
            <p:nvPr/>
          </p:nvSpPr>
          <p:spPr bwMode="auto">
            <a:xfrm>
              <a:off x="1007370" y="2616109"/>
              <a:ext cx="169170" cy="184139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71" name="Rectangle 142"/>
            <p:cNvSpPr>
              <a:spLocks noChangeArrowheads="1"/>
            </p:cNvSpPr>
            <p:nvPr/>
          </p:nvSpPr>
          <p:spPr bwMode="auto">
            <a:xfrm>
              <a:off x="1176539" y="2616109"/>
              <a:ext cx="169170" cy="184139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72" name="Rectangle 143"/>
            <p:cNvSpPr>
              <a:spLocks noChangeArrowheads="1"/>
            </p:cNvSpPr>
            <p:nvPr/>
          </p:nvSpPr>
          <p:spPr bwMode="auto">
            <a:xfrm>
              <a:off x="1345709" y="2616109"/>
              <a:ext cx="169170" cy="184139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73" name="Rectangle 144"/>
            <p:cNvSpPr>
              <a:spLocks noChangeArrowheads="1"/>
            </p:cNvSpPr>
            <p:nvPr/>
          </p:nvSpPr>
          <p:spPr bwMode="auto">
            <a:xfrm>
              <a:off x="1514878" y="2616109"/>
              <a:ext cx="169170" cy="184139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74" name="Rectangle 145"/>
            <p:cNvSpPr>
              <a:spLocks noChangeArrowheads="1"/>
            </p:cNvSpPr>
            <p:nvPr/>
          </p:nvSpPr>
          <p:spPr bwMode="auto">
            <a:xfrm>
              <a:off x="1684048" y="2616109"/>
              <a:ext cx="169170" cy="184139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75" name="Rectangle 146"/>
            <p:cNvSpPr>
              <a:spLocks noChangeArrowheads="1"/>
            </p:cNvSpPr>
            <p:nvPr/>
          </p:nvSpPr>
          <p:spPr bwMode="auto">
            <a:xfrm>
              <a:off x="1853218" y="2616109"/>
              <a:ext cx="169170" cy="184139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76" name="Rectangle 147"/>
            <p:cNvSpPr>
              <a:spLocks noChangeArrowheads="1"/>
            </p:cNvSpPr>
            <p:nvPr/>
          </p:nvSpPr>
          <p:spPr bwMode="auto">
            <a:xfrm>
              <a:off x="2022387" y="2616109"/>
              <a:ext cx="169170" cy="184139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77" name="Rectangle 148"/>
            <p:cNvSpPr>
              <a:spLocks noChangeArrowheads="1"/>
            </p:cNvSpPr>
            <p:nvPr/>
          </p:nvSpPr>
          <p:spPr bwMode="auto">
            <a:xfrm>
              <a:off x="2191557" y="2616109"/>
              <a:ext cx="169170" cy="184139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78" name="Rectangle 149"/>
            <p:cNvSpPr>
              <a:spLocks noChangeArrowheads="1"/>
            </p:cNvSpPr>
            <p:nvPr/>
          </p:nvSpPr>
          <p:spPr bwMode="auto">
            <a:xfrm>
              <a:off x="2360726" y="2616109"/>
              <a:ext cx="169170" cy="184139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79" name="Rectangle 150"/>
            <p:cNvSpPr>
              <a:spLocks noChangeArrowheads="1"/>
            </p:cNvSpPr>
            <p:nvPr/>
          </p:nvSpPr>
          <p:spPr bwMode="auto">
            <a:xfrm>
              <a:off x="2529896" y="2616109"/>
              <a:ext cx="169170" cy="184139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80" name="Rectangle 151"/>
            <p:cNvSpPr>
              <a:spLocks noChangeArrowheads="1"/>
            </p:cNvSpPr>
            <p:nvPr/>
          </p:nvSpPr>
          <p:spPr bwMode="auto">
            <a:xfrm>
              <a:off x="2699066" y="2616109"/>
              <a:ext cx="169170" cy="184139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81" name="Rectangle 152"/>
            <p:cNvSpPr>
              <a:spLocks noChangeArrowheads="1"/>
            </p:cNvSpPr>
            <p:nvPr/>
          </p:nvSpPr>
          <p:spPr bwMode="auto">
            <a:xfrm>
              <a:off x="2868235" y="2616109"/>
              <a:ext cx="169170" cy="184139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82" name="Rectangle 153"/>
            <p:cNvSpPr>
              <a:spLocks noChangeArrowheads="1"/>
            </p:cNvSpPr>
            <p:nvPr/>
          </p:nvSpPr>
          <p:spPr bwMode="auto">
            <a:xfrm>
              <a:off x="3037405" y="2616109"/>
              <a:ext cx="169170" cy="184139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83" name="Rectangle 154"/>
            <p:cNvSpPr>
              <a:spLocks noChangeArrowheads="1"/>
            </p:cNvSpPr>
            <p:nvPr/>
          </p:nvSpPr>
          <p:spPr bwMode="auto">
            <a:xfrm>
              <a:off x="3206575" y="2616109"/>
              <a:ext cx="169170" cy="184139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84" name="Rectangle 155"/>
            <p:cNvSpPr>
              <a:spLocks noChangeArrowheads="1"/>
            </p:cNvSpPr>
            <p:nvPr/>
          </p:nvSpPr>
          <p:spPr bwMode="auto">
            <a:xfrm>
              <a:off x="3375744" y="2616109"/>
              <a:ext cx="169170" cy="184139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cxnSp>
        <p:nvCxnSpPr>
          <p:cNvPr id="587" name="Straight Arrow Connector 167"/>
          <p:cNvCxnSpPr/>
          <p:nvPr/>
        </p:nvCxnSpPr>
        <p:spPr bwMode="auto">
          <a:xfrm flipH="1">
            <a:off x="3643365" y="1943101"/>
            <a:ext cx="528585" cy="366704"/>
          </a:xfrm>
          <a:prstGeom prst="straightConnector1">
            <a:avLst/>
          </a:prstGeom>
          <a:noFill/>
          <a:ln w="2857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589" name="TextBox 163"/>
          <p:cNvSpPr txBox="1"/>
          <p:nvPr/>
        </p:nvSpPr>
        <p:spPr>
          <a:xfrm>
            <a:off x="1352921" y="1603546"/>
            <a:ext cx="64349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151515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contig(count=</a:t>
            </a:r>
            <a:r>
              <a:rPr lang="en-US" sz="1500" dirty="0" err="1">
                <a:solidFill>
                  <a:srgbClr val="151515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bx</a:t>
            </a:r>
            <a:r>
              <a:rPr lang="en-US" sz="1500" dirty="0">
                <a:solidFill>
                  <a:srgbClr val="151515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  <a:r>
              <a:rPr lang="en-US" altLang="zh-CN" sz="1500" dirty="0">
                <a:solidFill>
                  <a:srgbClr val="151515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MPI_DOUBLE, </a:t>
            </a:r>
            <a:r>
              <a:rPr lang="en-US" sz="1500" dirty="0">
                <a:solidFill>
                  <a:srgbClr val="151515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…)</a:t>
            </a:r>
            <a:r>
              <a:rPr lang="en-US" sz="1500" dirty="0">
                <a:solidFill>
                  <a:srgbClr val="151515"/>
                </a:solidFill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1500" dirty="0">
                <a:solidFill>
                  <a:srgbClr val="151515"/>
                </a:solidFill>
              </a:rPr>
              <a:t>or  </a:t>
            </a:r>
            <a:r>
              <a:rPr lang="en-US" sz="1500" b="1" dirty="0">
                <a:solidFill>
                  <a:srgbClr val="151515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count</a:t>
            </a:r>
            <a:r>
              <a:rPr lang="en-US" sz="1500" b="1" dirty="0">
                <a:solidFill>
                  <a:srgbClr val="151515"/>
                </a:solidFill>
              </a:rPr>
              <a:t> with </a:t>
            </a:r>
            <a:r>
              <a:rPr lang="en-US" sz="1500" b="1" dirty="0">
                <a:solidFill>
                  <a:srgbClr val="151515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MPI_DOUBLE</a:t>
            </a:r>
          </a:p>
        </p:txBody>
      </p:sp>
      <p:grpSp>
        <p:nvGrpSpPr>
          <p:cNvPr id="191" name="组 190"/>
          <p:cNvGrpSpPr/>
          <p:nvPr/>
        </p:nvGrpSpPr>
        <p:grpSpPr>
          <a:xfrm>
            <a:off x="2180453" y="3138102"/>
            <a:ext cx="1903158" cy="138104"/>
            <a:chOff x="1007370" y="2616109"/>
            <a:chExt cx="2537544" cy="184139"/>
          </a:xfrm>
          <a:solidFill>
            <a:srgbClr val="C6D9F1"/>
          </a:solidFill>
        </p:grpSpPr>
        <p:sp>
          <p:nvSpPr>
            <p:cNvPr id="192" name="Rectangle 141"/>
            <p:cNvSpPr>
              <a:spLocks noChangeArrowheads="1"/>
            </p:cNvSpPr>
            <p:nvPr/>
          </p:nvSpPr>
          <p:spPr bwMode="auto">
            <a:xfrm>
              <a:off x="1007370" y="2616109"/>
              <a:ext cx="169170" cy="184139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3" name="Rectangle 142"/>
            <p:cNvSpPr>
              <a:spLocks noChangeArrowheads="1"/>
            </p:cNvSpPr>
            <p:nvPr/>
          </p:nvSpPr>
          <p:spPr bwMode="auto">
            <a:xfrm>
              <a:off x="1176539" y="2616109"/>
              <a:ext cx="169170" cy="184139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4" name="Rectangle 143"/>
            <p:cNvSpPr>
              <a:spLocks noChangeArrowheads="1"/>
            </p:cNvSpPr>
            <p:nvPr/>
          </p:nvSpPr>
          <p:spPr bwMode="auto">
            <a:xfrm>
              <a:off x="1345709" y="2616109"/>
              <a:ext cx="169170" cy="184139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5" name="Rectangle 144"/>
            <p:cNvSpPr>
              <a:spLocks noChangeArrowheads="1"/>
            </p:cNvSpPr>
            <p:nvPr/>
          </p:nvSpPr>
          <p:spPr bwMode="auto">
            <a:xfrm>
              <a:off x="1514878" y="2616109"/>
              <a:ext cx="169170" cy="184139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6" name="Rectangle 145"/>
            <p:cNvSpPr>
              <a:spLocks noChangeArrowheads="1"/>
            </p:cNvSpPr>
            <p:nvPr/>
          </p:nvSpPr>
          <p:spPr bwMode="auto">
            <a:xfrm>
              <a:off x="1684048" y="2616109"/>
              <a:ext cx="169170" cy="184139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7" name="Rectangle 146"/>
            <p:cNvSpPr>
              <a:spLocks noChangeArrowheads="1"/>
            </p:cNvSpPr>
            <p:nvPr/>
          </p:nvSpPr>
          <p:spPr bwMode="auto">
            <a:xfrm>
              <a:off x="1853218" y="2616109"/>
              <a:ext cx="169170" cy="184139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8" name="Rectangle 147"/>
            <p:cNvSpPr>
              <a:spLocks noChangeArrowheads="1"/>
            </p:cNvSpPr>
            <p:nvPr/>
          </p:nvSpPr>
          <p:spPr bwMode="auto">
            <a:xfrm>
              <a:off x="2022387" y="2616109"/>
              <a:ext cx="169170" cy="184139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99" name="Rectangle 148"/>
            <p:cNvSpPr>
              <a:spLocks noChangeArrowheads="1"/>
            </p:cNvSpPr>
            <p:nvPr/>
          </p:nvSpPr>
          <p:spPr bwMode="auto">
            <a:xfrm>
              <a:off x="2191557" y="2616109"/>
              <a:ext cx="169170" cy="184139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0" name="Rectangle 149"/>
            <p:cNvSpPr>
              <a:spLocks noChangeArrowheads="1"/>
            </p:cNvSpPr>
            <p:nvPr/>
          </p:nvSpPr>
          <p:spPr bwMode="auto">
            <a:xfrm>
              <a:off x="2360726" y="2616109"/>
              <a:ext cx="169170" cy="184139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1" name="Rectangle 150"/>
            <p:cNvSpPr>
              <a:spLocks noChangeArrowheads="1"/>
            </p:cNvSpPr>
            <p:nvPr/>
          </p:nvSpPr>
          <p:spPr bwMode="auto">
            <a:xfrm>
              <a:off x="2529896" y="2616109"/>
              <a:ext cx="169170" cy="184139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2" name="Rectangle 151"/>
            <p:cNvSpPr>
              <a:spLocks noChangeArrowheads="1"/>
            </p:cNvSpPr>
            <p:nvPr/>
          </p:nvSpPr>
          <p:spPr bwMode="auto">
            <a:xfrm>
              <a:off x="2699066" y="2616109"/>
              <a:ext cx="169170" cy="184139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3" name="Rectangle 152"/>
            <p:cNvSpPr>
              <a:spLocks noChangeArrowheads="1"/>
            </p:cNvSpPr>
            <p:nvPr/>
          </p:nvSpPr>
          <p:spPr bwMode="auto">
            <a:xfrm>
              <a:off x="2868235" y="2616109"/>
              <a:ext cx="169170" cy="184139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4" name="Rectangle 153"/>
            <p:cNvSpPr>
              <a:spLocks noChangeArrowheads="1"/>
            </p:cNvSpPr>
            <p:nvPr/>
          </p:nvSpPr>
          <p:spPr bwMode="auto">
            <a:xfrm>
              <a:off x="3037405" y="2616109"/>
              <a:ext cx="169170" cy="184139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5" name="Rectangle 154"/>
            <p:cNvSpPr>
              <a:spLocks noChangeArrowheads="1"/>
            </p:cNvSpPr>
            <p:nvPr/>
          </p:nvSpPr>
          <p:spPr bwMode="auto">
            <a:xfrm>
              <a:off x="3206575" y="2616109"/>
              <a:ext cx="169170" cy="184139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6" name="Rectangle 155"/>
            <p:cNvSpPr>
              <a:spLocks noChangeArrowheads="1"/>
            </p:cNvSpPr>
            <p:nvPr/>
          </p:nvSpPr>
          <p:spPr bwMode="auto">
            <a:xfrm>
              <a:off x="3375744" y="2616109"/>
              <a:ext cx="169170" cy="184139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207" name="组 206"/>
          <p:cNvGrpSpPr/>
          <p:nvPr/>
        </p:nvGrpSpPr>
        <p:grpSpPr>
          <a:xfrm>
            <a:off x="2181997" y="2306595"/>
            <a:ext cx="126878" cy="966728"/>
            <a:chOff x="4913946" y="4109673"/>
            <a:chExt cx="152400" cy="1066800"/>
          </a:xfrm>
        </p:grpSpPr>
        <p:sp>
          <p:nvSpPr>
            <p:cNvPr id="208" name="Rectangle 37"/>
            <p:cNvSpPr>
              <a:spLocks noChangeArrowheads="1"/>
            </p:cNvSpPr>
            <p:nvPr/>
          </p:nvSpPr>
          <p:spPr bwMode="auto">
            <a:xfrm>
              <a:off x="4913946" y="4109673"/>
              <a:ext cx="152400" cy="152400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9" name="Rectangle 54"/>
            <p:cNvSpPr>
              <a:spLocks noChangeArrowheads="1"/>
            </p:cNvSpPr>
            <p:nvPr/>
          </p:nvSpPr>
          <p:spPr bwMode="auto">
            <a:xfrm>
              <a:off x="4913946" y="4262073"/>
              <a:ext cx="152400" cy="152400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0" name="Rectangle 71"/>
            <p:cNvSpPr>
              <a:spLocks noChangeArrowheads="1"/>
            </p:cNvSpPr>
            <p:nvPr/>
          </p:nvSpPr>
          <p:spPr bwMode="auto">
            <a:xfrm>
              <a:off x="4913946" y="4414473"/>
              <a:ext cx="152400" cy="152400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1" name="Rectangle 88"/>
            <p:cNvSpPr>
              <a:spLocks noChangeArrowheads="1"/>
            </p:cNvSpPr>
            <p:nvPr/>
          </p:nvSpPr>
          <p:spPr bwMode="auto">
            <a:xfrm>
              <a:off x="4913946" y="4566873"/>
              <a:ext cx="152400" cy="152400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2" name="Rectangle 105"/>
            <p:cNvSpPr>
              <a:spLocks noChangeArrowheads="1"/>
            </p:cNvSpPr>
            <p:nvPr/>
          </p:nvSpPr>
          <p:spPr bwMode="auto">
            <a:xfrm>
              <a:off x="4913946" y="4719273"/>
              <a:ext cx="152400" cy="152400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3" name="Rectangle 122"/>
            <p:cNvSpPr>
              <a:spLocks noChangeArrowheads="1"/>
            </p:cNvSpPr>
            <p:nvPr/>
          </p:nvSpPr>
          <p:spPr bwMode="auto">
            <a:xfrm>
              <a:off x="4913946" y="4871673"/>
              <a:ext cx="152400" cy="152400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4" name="Rectangle 139"/>
            <p:cNvSpPr>
              <a:spLocks noChangeArrowheads="1"/>
            </p:cNvSpPr>
            <p:nvPr/>
          </p:nvSpPr>
          <p:spPr bwMode="auto">
            <a:xfrm>
              <a:off x="4913946" y="5024073"/>
              <a:ext cx="152400" cy="152400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585" name="矩形 584"/>
          <p:cNvSpPr/>
          <p:nvPr/>
        </p:nvSpPr>
        <p:spPr bwMode="auto">
          <a:xfrm>
            <a:off x="3943350" y="2307771"/>
            <a:ext cx="162000" cy="972000"/>
          </a:xfrm>
          <a:prstGeom prst="rect">
            <a:avLst/>
          </a:prstGeom>
          <a:noFill/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zh-CN" altLang="en-US" sz="1350" b="1">
              <a:latin typeface="Calibri" pitchFamily="34" charset="0"/>
            </a:endParaRPr>
          </a:p>
        </p:txBody>
      </p:sp>
      <p:sp>
        <p:nvSpPr>
          <p:cNvPr id="586" name="矩形 585"/>
          <p:cNvSpPr/>
          <p:nvPr/>
        </p:nvSpPr>
        <p:spPr bwMode="auto">
          <a:xfrm>
            <a:off x="2171700" y="2302328"/>
            <a:ext cx="1943100" cy="155122"/>
          </a:xfrm>
          <a:prstGeom prst="rect">
            <a:avLst/>
          </a:prstGeom>
          <a:noFill/>
          <a:ln w="28575" cap="flat" cmpd="sng" algn="ctr">
            <a:solidFill>
              <a:srgbClr val="1515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zh-CN" altLang="en-US" sz="1350" b="1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55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589" grpId="0"/>
      <p:bldP spid="585" grpId="0" animBg="1"/>
      <p:bldP spid="58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369A53-16D7-694F-A108-DBEBEE85E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46EDC4-C19C-614A-81B3-F01A8AE19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 Was A Lot!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9CB90-7A09-1241-8CD8-E4ABB9A6500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We covered: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is MPI (and the implementations of it)?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Startup &amp; Finalize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Basic Send &amp; Receive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Communicators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Datatypes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72A62-244D-AC48-8909-2DBD7DC68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8994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D76104-96A8-3D4E-9568-531463E7D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A8CF35-C5AD-894B-849B-56E63B62C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80EBA1-B8A7-0D43-BBA4-A56F5BBCCEA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Non-blocking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Brief look at advanced topics (RMA, threads, topology)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does MPI get used in the real world?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Analyzing the performance of MPI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D29F7-E817-714E-8126-49320F7715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9230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5339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FEC01F-0889-D547-B6F1-C6EC28587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876916-9767-0A4A-819F-0F44522A0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Exactly is MPI?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7AC9C4-94CD-B843-A6D5-B23503708FA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MPI (the Message Passing Interface) is a standard, like C, C++, or Fortran.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don’t download MPI just like you don’t download C. It’s just a document.</a:t>
            </a:r>
          </a:p>
          <a:p>
            <a:r>
              <a:rPr lang="en-US" dirty="0"/>
              <a:t>Implementations of the MPI Standard provide </a:t>
            </a:r>
            <a:r>
              <a:rPr lang="en-US" b="1" dirty="0"/>
              <a:t>optimized implementations </a:t>
            </a:r>
            <a:r>
              <a:rPr lang="en-US" dirty="0"/>
              <a:t>(usually for specific hardware) or </a:t>
            </a:r>
            <a:r>
              <a:rPr lang="en-US" b="1" dirty="0"/>
              <a:t>widely usable implementations </a:t>
            </a:r>
            <a:r>
              <a:rPr lang="en-US" dirty="0"/>
              <a:t>(usually open-source an installable almost anywhere).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the same way as GCC/Clang/etc. the Intel/IBM/PGI/etc. compilers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MPICH, MVAPICH, and Open MPI are popular open source implementations that you can install on your laptops.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Vendor Implementations include Intel MPI, Cray MPI, IBM MPI, MS MPI, etc.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42DAC-07FA-D748-B142-00000D771D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000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45DCD8-D425-0442-AD6B-CA52E6002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B4384F-68E2-9349-8044-3F3A3F4B7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Get MPI?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2AB261-0B96-D142-80D7-E2620460ACD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Remember that you’re getting an </a:t>
            </a:r>
            <a:r>
              <a:rPr lang="en-US" b="1" dirty="0"/>
              <a:t>implementation</a:t>
            </a:r>
            <a:r>
              <a:rPr lang="en-US" dirty="0"/>
              <a:t> of MPI, so it won’t be called MPI.</a:t>
            </a:r>
          </a:p>
          <a:p>
            <a:endParaRPr lang="en-US" dirty="0"/>
          </a:p>
          <a:p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brew|yum|apt-get</a:t>
            </a: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install </a:t>
            </a:r>
            <a:r>
              <a:rPr lang="en-US" b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mpich|open-mpi</a:t>
            </a:r>
            <a:endParaRPr lang="en-US" b="1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dirty="0">
                <a:ea typeface="Menlo" panose="020B0609030804020204" pitchFamily="49" charset="0"/>
                <a:cs typeface="Menlo" panose="020B0609030804020204" pitchFamily="49" charset="0"/>
              </a:rPr>
              <a:t>This will install the libraries (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libmpi.so</a:t>
            </a:r>
            <a:r>
              <a:rPr lang="en-US" dirty="0">
                <a:ea typeface="Menlo" panose="020B0609030804020204" pitchFamily="49" charset="0"/>
                <a:cs typeface="Menlo" panose="020B0609030804020204" pitchFamily="49" charset="0"/>
              </a:rPr>
              <a:t>) and the launcher (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mpiexec</a:t>
            </a:r>
            <a:r>
              <a:rPr lang="en-US" dirty="0">
                <a:ea typeface="Menlo" panose="020B0609030804020204" pitchFamily="49" charset="0"/>
                <a:cs typeface="Menlo" panose="020B0609030804020204" pitchFamily="49" charset="0"/>
              </a:rPr>
              <a:t>).</a:t>
            </a:r>
          </a:p>
          <a:p>
            <a:endParaRPr lang="en-US" dirty="0"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dirty="0">
                <a:ea typeface="Menlo" panose="020B0609030804020204" pitchFamily="49" charset="0"/>
                <a:cs typeface="Menlo" panose="020B0609030804020204" pitchFamily="49" charset="0"/>
              </a:rPr>
              <a:t>As a student, you can get Intel MPI for free with support for Linux, MacOS, and Windows: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Menlo" panose="020B0609030804020204" pitchFamily="49" charset="0"/>
                <a:cs typeface="Menlo" panose="020B0609030804020204" pitchFamily="49" charset="0"/>
                <a:hlinkClick r:id="rId2"/>
              </a:rPr>
              <a:t>https://software.intel.com/en-us/qualify-for-free-software/student</a:t>
            </a:r>
            <a:endParaRPr lang="en-US" dirty="0"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Menlo" panose="020B0609030804020204" pitchFamily="49" charset="0"/>
                <a:cs typeface="Menlo" panose="020B0609030804020204" pitchFamily="49" charset="0"/>
              </a:rPr>
              <a:t>Search for ”Intel MPI for Students” in your engine of choice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D03C4-A610-0543-B12C-2BD8A92ED4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642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78F75B-7F2D-D94D-8EBD-E351E3771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A18C14-0DE2-FD45-B787-DF86F0222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Use MPI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A2B433-6530-DF45-9420-C8115F08376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2 Steps: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Compile your code with the compiler wrapper for your language.</a:t>
            </a:r>
          </a:p>
          <a:p>
            <a:pPr marL="568325" lvl="1" indent="-342900"/>
            <a:r>
              <a:rPr lang="en-US" dirty="0"/>
              <a:t>C –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mpicc</a:t>
            </a:r>
            <a:r>
              <a:rPr lang="en-US" dirty="0"/>
              <a:t>, C++ -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mpic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++</a:t>
            </a:r>
            <a:r>
              <a:rPr lang="en-US" dirty="0"/>
              <a:t>, Fortran –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mpifort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568325" lvl="1" indent="-342900"/>
            <a:r>
              <a:rPr lang="en-US" dirty="0">
                <a:ea typeface="Menlo" panose="020B0609030804020204" pitchFamily="49" charset="0"/>
                <a:cs typeface="Menlo" panose="020B0609030804020204" pitchFamily="49" charset="0"/>
              </a:rPr>
              <a:t>E.g.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mpicc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–o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my_prog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my_prog.c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568325" lvl="1" indent="-342900"/>
            <a:r>
              <a:rPr lang="en-US" dirty="0">
                <a:ea typeface="Menlo" panose="020B0609030804020204" pitchFamily="49" charset="0"/>
                <a:cs typeface="Menlo" panose="020B0609030804020204" pitchFamily="49" charset="0"/>
              </a:rPr>
              <a:t>This will automatically link with all of the right libraries. Acts just like your normal compiler (e.g. compiler flags).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ea typeface="Menlo" panose="020B0609030804020204" pitchFamily="49" charset="0"/>
                <a:cs typeface="Menlo" panose="020B0609030804020204" pitchFamily="49" charset="0"/>
              </a:rPr>
              <a:t>Run your code with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mpiexec</a:t>
            </a:r>
            <a:r>
              <a:rPr lang="en-US" dirty="0">
                <a:ea typeface="Menlo" panose="020B0609030804020204" pitchFamily="49" charset="0"/>
                <a:cs typeface="Menlo" panose="020B0609030804020204" pitchFamily="49" charset="0"/>
              </a:rPr>
              <a:t> (or something else –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mpirun</a:t>
            </a:r>
            <a:r>
              <a:rPr lang="en-US" dirty="0"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srun</a:t>
            </a:r>
            <a:r>
              <a:rPr lang="en-US" dirty="0"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aprun</a:t>
            </a:r>
            <a:r>
              <a:rPr lang="en-US" dirty="0">
                <a:ea typeface="Menlo" panose="020B0609030804020204" pitchFamily="49" charset="0"/>
                <a:cs typeface="Menlo" panose="020B0609030804020204" pitchFamily="49" charset="0"/>
              </a:rPr>
              <a:t>).</a:t>
            </a:r>
          </a:p>
          <a:p>
            <a:pPr marL="568325" lvl="1" indent="-342900"/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mpiexec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–n 4 ./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my_prog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568325" lvl="1" indent="-342900"/>
            <a:r>
              <a:rPr lang="en-US" dirty="0">
                <a:ea typeface="Menlo" panose="020B0609030804020204" pitchFamily="49" charset="0"/>
                <a:cs typeface="Menlo" panose="020B0609030804020204" pitchFamily="49" charset="0"/>
              </a:rPr>
              <a:t>This will take care of launching your program multiple times and connecting all of them up.</a:t>
            </a:r>
          </a:p>
          <a:p>
            <a:pPr marL="568325" lvl="1" indent="-342900"/>
            <a:r>
              <a:rPr lang="en-US" dirty="0">
                <a:ea typeface="Menlo" panose="020B0609030804020204" pitchFamily="49" charset="0"/>
                <a:cs typeface="Menlo" panose="020B0609030804020204" pitchFamily="49" charset="0"/>
              </a:rPr>
              <a:t>I’ll refer to this as a </a:t>
            </a:r>
            <a:r>
              <a:rPr lang="en-US" b="1" dirty="0">
                <a:ea typeface="Menlo" panose="020B0609030804020204" pitchFamily="49" charset="0"/>
                <a:cs typeface="Menlo" panose="020B0609030804020204" pitchFamily="49" charset="0"/>
              </a:rPr>
              <a:t>job</a:t>
            </a:r>
            <a:r>
              <a:rPr lang="en-US" dirty="0">
                <a:ea typeface="Menlo" panose="020B0609030804020204" pitchFamily="49" charset="0"/>
                <a:cs typeface="Menlo" panose="020B0609030804020204" pitchFamily="49" charset="0"/>
              </a:rPr>
              <a:t> for the rest of these slides.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A6B6B-D891-7F4B-BEE2-2300B39947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154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A7069C-C02E-1E48-A929-D513D7416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EB0FC9-3CD8-8A4A-874D-790FBAE2F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Kinds of Problems Can Distributed Computing Solve?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744F22-F81C-9E48-89E6-7D5BC1C066F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Data sets that are too large for a single machine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Example: Climate </a:t>
            </a:r>
            <a:r>
              <a:rPr lang="en-US" dirty="0" err="1"/>
              <a:t>Simluations</a:t>
            </a:r>
            <a:r>
              <a:rPr lang="en-US" dirty="0"/>
              <a:t> might need 56.26 TB of input data</a:t>
            </a:r>
          </a:p>
          <a:p>
            <a:r>
              <a:rPr lang="en-US" dirty="0"/>
              <a:t>Computation that takes too long on a single machine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Example: Many of the @Home</a:t>
            </a:r>
            <a:br>
              <a:rPr lang="en-US" dirty="0"/>
            </a:br>
            <a:r>
              <a:rPr lang="en-US" dirty="0"/>
              <a:t>projects need massive amounts </a:t>
            </a:r>
            <a:br>
              <a:rPr lang="en-US" dirty="0"/>
            </a:br>
            <a:r>
              <a:rPr lang="en-US" dirty="0"/>
              <a:t>of computational power but not</a:t>
            </a:r>
            <a:br>
              <a:rPr lang="en-US" dirty="0"/>
            </a:br>
            <a:r>
              <a:rPr lang="en-US" dirty="0"/>
              <a:t>much disk space.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79AF3-CB8C-2645-BC0D-C9F3AE5339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2786BE-ACA7-BF4E-B77D-1235BF2EE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387" y="2404357"/>
            <a:ext cx="2257194" cy="21401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41C8EE-2010-8E42-92D2-BED57F51D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843" y="2006825"/>
            <a:ext cx="2340109" cy="25634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5323F8-8BC7-1842-9689-85DDC0A5D66D}"/>
              </a:ext>
            </a:extLst>
          </p:cNvPr>
          <p:cNvSpPr txBox="1"/>
          <p:nvPr/>
        </p:nvSpPr>
        <p:spPr>
          <a:xfrm>
            <a:off x="4879497" y="4570308"/>
            <a:ext cx="3784690" cy="16927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en-US" sz="1100" dirty="0">
                <a:solidFill>
                  <a:srgbClr val="003C71"/>
                </a:solidFill>
              </a:rPr>
              <a:t>Images from ALCF Incite Program: https://</a:t>
            </a:r>
            <a:r>
              <a:rPr lang="en-US" sz="1100" dirty="0" err="1">
                <a:solidFill>
                  <a:srgbClr val="003C71"/>
                </a:solidFill>
              </a:rPr>
              <a:t>www.alcf.anl.gov</a:t>
            </a:r>
            <a:r>
              <a:rPr lang="en-US" sz="1100" dirty="0">
                <a:solidFill>
                  <a:srgbClr val="003C7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995815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148853-0BD7-5E45-9336-D68F5A235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386CBB-8873-F741-BD64-1A75EDFAF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Solve These Big Problems?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BD387A-D416-164B-8C7E-FA8AF83A975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Stage input data on high capacity storage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Distribute data across multiple machines interconnected by a high speed network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Perform computation on the input data while communicating with other processes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Write the output to stable storage for analysis (sometimes by another distributed program!)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24B9D-2FA5-1043-8A34-3976DA7B62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343886"/>
      </p:ext>
    </p:extLst>
  </p:cSld>
  <p:clrMapOvr>
    <a:masterClrMapping/>
  </p:clrMapOvr>
</p:sld>
</file>

<file path=ppt/theme/theme1.xml><?xml version="1.0" encoding="utf-8"?>
<a:theme xmlns:a="http://schemas.openxmlformats.org/drawingml/2006/main" name="Int_PPT Template_ClearPro_16x9">
  <a:themeElements>
    <a:clrScheme name="Intel Color Palette">
      <a:dk1>
        <a:sysClr val="windowText" lastClr="000000"/>
      </a:dk1>
      <a:lt1>
        <a:sysClr val="window" lastClr="FFFFFF"/>
      </a:lt1>
      <a:dk2>
        <a:srgbClr val="003C71"/>
      </a:dk2>
      <a:lt2>
        <a:srgbClr val="B1BABF"/>
      </a:lt2>
      <a:accent1>
        <a:srgbClr val="0071C5"/>
      </a:accent1>
      <a:accent2>
        <a:srgbClr val="00AEEF"/>
      </a:accent2>
      <a:accent3>
        <a:srgbClr val="F3D54E"/>
      </a:accent3>
      <a:accent4>
        <a:srgbClr val="FFA300"/>
      </a:accent4>
      <a:accent5>
        <a:srgbClr val="FC4C02"/>
      </a:accent5>
      <a:accent6>
        <a:srgbClr val="C3D600"/>
      </a:accent6>
      <a:hlink>
        <a:srgbClr val="0071C5"/>
      </a:hlink>
      <a:folHlink>
        <a:srgbClr val="00AEEF"/>
      </a:folHlink>
    </a:clrScheme>
    <a:fontScheme name="Intel Clear">
      <a:majorFont>
        <a:latin typeface="Intel Clear"/>
        <a:ea typeface=""/>
        <a:cs typeface=""/>
      </a:majorFont>
      <a:minorFont>
        <a:latin typeface="Intel Cle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vert="horz" wrap="square" lIns="0" tIns="0" rIns="0" bIns="0" rtlCol="0">
        <a:spAutoFit/>
      </a:bodyPr>
      <a:lstStyle>
        <a:defPPr>
          <a:defRPr sz="1100" dirty="0" err="1" smtClean="0">
            <a:solidFill>
              <a:srgbClr val="003C7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PD Theme Widescreen" id="{9DAA64BF-F6E2-4948-8B08-055494F68124}" vid="{1E1664C5-B13F-BE48-900D-6E77C0A83C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1A2B88F0DDE7489B6B6F619F3D52C3" ma:contentTypeVersion="6" ma:contentTypeDescription="Create a new document." ma:contentTypeScope="" ma:versionID="df85cc2b3494327a4f138ca03d56acff">
  <xsd:schema xmlns:xsd="http://www.w3.org/2001/XMLSchema" xmlns:xs="http://www.w3.org/2001/XMLSchema" xmlns:p="http://schemas.microsoft.com/office/2006/metadata/properties" xmlns:ns2="4AEFBF36-FFE5-46EA-83A0-D837B081F387" targetNamespace="http://schemas.microsoft.com/office/2006/metadata/properties" ma:root="true" ma:fieldsID="5e89a1b358aaa2cfdbea5d0fa8ffb74e" ns2:_="">
    <xsd:import namespace="4AEFBF36-FFE5-46EA-83A0-D837B081F387"/>
    <xsd:element name="properties">
      <xsd:complexType>
        <xsd:sequence>
          <xsd:element name="documentManagement">
            <xsd:complexType>
              <xsd:all>
                <xsd:element ref="ns2:OrderID" minOccurs="0"/>
                <xsd:element ref="ns2:DocumentCategory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EFBF36-FFE5-46EA-83A0-D837B081F387" elementFormDefault="qualified">
    <xsd:import namespace="http://schemas.microsoft.com/office/2006/documentManagement/types"/>
    <xsd:import namespace="http://schemas.microsoft.com/office/infopath/2007/PartnerControls"/>
    <xsd:element name="OrderID" ma:index="8" nillable="true" ma:displayName="Order ID" ma:decimals="0" ma:default="0" ma:hidden="true" ma:internalName="OrderID">
      <xsd:simpleType>
        <xsd:restriction base="dms:Number"/>
      </xsd:simpleType>
    </xsd:element>
    <xsd:element name="DocumentCategory" ma:index="9" ma:displayName="Category" ma:default="Unspecified" ma:description="Add a Category to group similar content and enable additional sorting granularity." ma:format="Dropdown" ma:internalName="DocumentCategory">
      <xsd:simpleType>
        <xsd:union memberTypes="dms:Text">
          <xsd:simpleType>
            <xsd:restriction base="dms:Choice">
              <xsd:enumeration value="MBP/iMBO"/>
              <xsd:enumeration value="Miscellaneous Documents"/>
              <xsd:enumeration value="Presentations"/>
              <xsd:enumeration value="Status Reports"/>
              <xsd:enumeration value="Unspecified"/>
            </xsd:restriction>
          </xsd:simpleType>
        </xsd:un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rID xmlns="4AEFBF36-FFE5-46EA-83A0-D837B081F387">0</OrderID>
    <DocumentCategory xmlns="4AEFBF36-FFE5-46EA-83A0-D837B081F387">Unspecified</DocumentCategory>
  </documentManagement>
</p:properties>
</file>

<file path=customXml/itemProps1.xml><?xml version="1.0" encoding="utf-8"?>
<ds:datastoreItem xmlns:ds="http://schemas.openxmlformats.org/officeDocument/2006/customXml" ds:itemID="{90172107-F477-4887-9551-4B3BFD8BE8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EFBF36-FFE5-46EA-83A0-D837B081F3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21E0837-660D-4F75-8E24-1764D4A95D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C76127-8228-4275-B1B7-187889E3060C}">
  <ds:schemaRefs>
    <ds:schemaRef ds:uri="http://schemas.microsoft.com/office/infopath/2007/PartnerControls"/>
    <ds:schemaRef ds:uri="http://schemas.microsoft.com/office/2006/documentManagement/types"/>
    <ds:schemaRef ds:uri="4AEFBF36-FFE5-46EA-83A0-D837B081F387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Int_PPT Template_ClearPro_16x9</Template>
  <TotalTime>0</TotalTime>
  <Words>2713</Words>
  <Application>Microsoft Macintosh PowerPoint</Application>
  <PresentationFormat>On-screen Show (16:9)</PresentationFormat>
  <Paragraphs>785</Paragraphs>
  <Slides>45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  <vt:variant>
        <vt:lpstr>Custom Shows</vt:lpstr>
      </vt:variant>
      <vt:variant>
        <vt:i4>1</vt:i4>
      </vt:variant>
    </vt:vector>
  </HeadingPairs>
  <TitlesOfParts>
    <vt:vector size="56" baseType="lpstr">
      <vt:lpstr>Arial</vt:lpstr>
      <vt:lpstr>Calibri</vt:lpstr>
      <vt:lpstr>Intel Clear</vt:lpstr>
      <vt:lpstr>Intel Clear Light</vt:lpstr>
      <vt:lpstr>Intel Clear Pro</vt:lpstr>
      <vt:lpstr>Menlo</vt:lpstr>
      <vt:lpstr>Neo Sans Intel</vt:lpstr>
      <vt:lpstr>Times New Roman</vt:lpstr>
      <vt:lpstr>Wingdings</vt:lpstr>
      <vt:lpstr>Int_PPT Template_ClearPro_16x9</vt:lpstr>
      <vt:lpstr>MPI: Message Passing Interface</vt:lpstr>
      <vt:lpstr>Who Am I?</vt:lpstr>
      <vt:lpstr>What Have You Covered So Far?</vt:lpstr>
      <vt:lpstr>What’s Next?</vt:lpstr>
      <vt:lpstr>What Exactly is MPI?</vt:lpstr>
      <vt:lpstr>How Do I Get MPI?</vt:lpstr>
      <vt:lpstr>How Do I Use MPI</vt:lpstr>
      <vt:lpstr>What Kinds of Problems Can Distributed Computing Solve?</vt:lpstr>
      <vt:lpstr>How Do I Solve These Big Problems?</vt:lpstr>
      <vt:lpstr>Why Can’t I Solve This in the Same Way as Before?</vt:lpstr>
      <vt:lpstr>How Would I Have Done This Before MPI? </vt:lpstr>
      <vt:lpstr>What Does MPI Do for Me?</vt:lpstr>
      <vt:lpstr>Let’s Look at a Simple Example: Sorting Integers</vt:lpstr>
      <vt:lpstr>How Would This Look in Code?</vt:lpstr>
      <vt:lpstr>How Would This Look in Code?</vt:lpstr>
      <vt:lpstr>That Seems Kinda Trivial. Can We Make It Bigger?</vt:lpstr>
      <vt:lpstr>How Would This Look in Code?</vt:lpstr>
      <vt:lpstr>How Would This Look in Code?</vt:lpstr>
      <vt:lpstr>So What Have We Seen Here?</vt:lpstr>
      <vt:lpstr>Let’s Take a Closer Look at MPI_SEND</vt:lpstr>
      <vt:lpstr>Let’s Take a Closer Look at MPI_SEND</vt:lpstr>
      <vt:lpstr>What is an MPI Communicator?</vt:lpstr>
      <vt:lpstr>How Do They Overlap?</vt:lpstr>
      <vt:lpstr>How Do I Divide a Communicator?</vt:lpstr>
      <vt:lpstr>Communicator Splitting Example</vt:lpstr>
      <vt:lpstr>Communicator Splitting Example</vt:lpstr>
      <vt:lpstr>Why Would I Want To Use Communicators?</vt:lpstr>
      <vt:lpstr>What Are Collectives?</vt:lpstr>
      <vt:lpstr>Why is the right side better?</vt:lpstr>
      <vt:lpstr>Collective Data Movement</vt:lpstr>
      <vt:lpstr>More Collective Data Movement (“All”-Variants)</vt:lpstr>
      <vt:lpstr>Collective Computation</vt:lpstr>
      <vt:lpstr>What Is That Reduction Thing Again?</vt:lpstr>
      <vt:lpstr>Example: Calculating π</vt:lpstr>
      <vt:lpstr>Example:  Pi in C </vt:lpstr>
      <vt:lpstr>Example:  Pi in C </vt:lpstr>
      <vt:lpstr>What About the Rest of MPI_SEND?</vt:lpstr>
      <vt:lpstr>What is a Datatype?</vt:lpstr>
      <vt:lpstr>So How Do We Solve It?</vt:lpstr>
      <vt:lpstr>Halo Exchange Example</vt:lpstr>
      <vt:lpstr>Vector Datatype</vt:lpstr>
      <vt:lpstr>Use Datatype in Halo Exchange</vt:lpstr>
      <vt:lpstr>That Was A Lot!</vt:lpstr>
      <vt:lpstr>Next Time</vt:lpstr>
      <vt:lpstr>PowerPoint Presentation</vt:lpstr>
      <vt:lpstr>Opt Notice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Bland, Wesley</dc:creator>
  <cp:keywords>CTPClassification=CTP_PUBLIC:VisualMarkings=, CTPClassification=CTP_NT</cp:keywords>
  <cp:lastModifiedBy/>
  <cp:revision>1</cp:revision>
  <dcterms:created xsi:type="dcterms:W3CDTF">2018-04-02T15:41:51Z</dcterms:created>
  <dcterms:modified xsi:type="dcterms:W3CDTF">2018-04-25T18:08:44Z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decff21b-6884-46dd-aaa7-af22e29f1ebb</vt:lpwstr>
  </property>
  <property fmtid="{D5CDD505-2E9C-101B-9397-08002B2CF9AE}" pid="3" name="CTP_TimeStamp">
    <vt:lpwstr>2018-02-15 19:55:22Z</vt:lpwstr>
  </property>
  <property fmtid="{D5CDD505-2E9C-101B-9397-08002B2CF9AE}" pid="4" name="CTP_BU">
    <vt:lpwstr>NA</vt:lpwstr>
  </property>
  <property fmtid="{D5CDD505-2E9C-101B-9397-08002B2CF9AE}" pid="5" name="CTP_IDSID">
    <vt:lpwstr>NA</vt:lpwstr>
  </property>
  <property fmtid="{D5CDD505-2E9C-101B-9397-08002B2CF9AE}" pid="6" name="CTP_WWID">
    <vt:lpwstr>NA</vt:lpwstr>
  </property>
  <property fmtid="{D5CDD505-2E9C-101B-9397-08002B2CF9AE}" pid="7" name="ContentTypeId">
    <vt:lpwstr>0x010100C01A2B88F0DDE7489B6B6F619F3D52C3</vt:lpwstr>
  </property>
  <property fmtid="{D5CDD505-2E9C-101B-9397-08002B2CF9AE}" pid="8" name="CTPClassification">
    <vt:lpwstr>CTP_NT</vt:lpwstr>
  </property>
</Properties>
</file>