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79" r:id="rId4"/>
    <p:sldMasterId id="2147483690" r:id="rId5"/>
  </p:sldMasterIdLst>
  <p:notesMasterIdLst>
    <p:notesMasterId r:id="rId66"/>
  </p:notesMasterIdLst>
  <p:sldIdLst>
    <p:sldId id="256" r:id="rId6"/>
    <p:sldId id="257" r:id="rId7"/>
    <p:sldId id="825" r:id="rId8"/>
    <p:sldId id="943" r:id="rId9"/>
    <p:sldId id="944" r:id="rId10"/>
    <p:sldId id="478" r:id="rId11"/>
    <p:sldId id="945" r:id="rId12"/>
    <p:sldId id="796" r:id="rId13"/>
    <p:sldId id="941" r:id="rId14"/>
    <p:sldId id="942" r:id="rId15"/>
    <p:sldId id="820" r:id="rId16"/>
    <p:sldId id="822" r:id="rId17"/>
    <p:sldId id="823" r:id="rId18"/>
    <p:sldId id="824" r:id="rId19"/>
    <p:sldId id="946" r:id="rId20"/>
    <p:sldId id="947" r:id="rId21"/>
    <p:sldId id="937" r:id="rId22"/>
    <p:sldId id="949" r:id="rId23"/>
    <p:sldId id="900" r:id="rId24"/>
    <p:sldId id="901" r:id="rId25"/>
    <p:sldId id="903" r:id="rId26"/>
    <p:sldId id="904" r:id="rId27"/>
    <p:sldId id="905" r:id="rId28"/>
    <p:sldId id="906" r:id="rId29"/>
    <p:sldId id="907" r:id="rId30"/>
    <p:sldId id="908" r:id="rId31"/>
    <p:sldId id="909" r:id="rId32"/>
    <p:sldId id="910" r:id="rId33"/>
    <p:sldId id="911" r:id="rId34"/>
    <p:sldId id="912" r:id="rId35"/>
    <p:sldId id="913" r:id="rId36"/>
    <p:sldId id="914" r:id="rId37"/>
    <p:sldId id="915" r:id="rId38"/>
    <p:sldId id="916" r:id="rId39"/>
    <p:sldId id="917" r:id="rId40"/>
    <p:sldId id="918" r:id="rId41"/>
    <p:sldId id="919" r:id="rId42"/>
    <p:sldId id="920" r:id="rId43"/>
    <p:sldId id="921" r:id="rId44"/>
    <p:sldId id="922" r:id="rId45"/>
    <p:sldId id="923" r:id="rId46"/>
    <p:sldId id="929" r:id="rId47"/>
    <p:sldId id="930" r:id="rId48"/>
    <p:sldId id="931" r:id="rId49"/>
    <p:sldId id="932" r:id="rId50"/>
    <p:sldId id="332" r:id="rId51"/>
    <p:sldId id="951" r:id="rId52"/>
    <p:sldId id="952" r:id="rId53"/>
    <p:sldId id="756" r:id="rId54"/>
    <p:sldId id="940" r:id="rId55"/>
    <p:sldId id="757" r:id="rId56"/>
    <p:sldId id="758" r:id="rId57"/>
    <p:sldId id="759" r:id="rId58"/>
    <p:sldId id="760" r:id="rId59"/>
    <p:sldId id="761" r:id="rId60"/>
    <p:sldId id="769" r:id="rId61"/>
    <p:sldId id="770" r:id="rId62"/>
    <p:sldId id="771" r:id="rId63"/>
    <p:sldId id="636" r:id="rId64"/>
    <p:sldId id="95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notesViewPr>
    <p:cSldViewPr snapToGrid="0">
      <p:cViewPr varScale="1">
        <p:scale>
          <a:sx n="53" d="100"/>
          <a:sy n="53" d="100"/>
        </p:scale>
        <p:origin x="264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gali, Keshav K" userId="707c4161-679d-4973-8d45-dc4c10c01b1e" providerId="ADAL" clId="{320475E6-F168-4741-9F60-AF5D6167ACED}"/>
    <pc:docChg chg="undo custSel addSld delSld modSld sldOrd modMainMaster">
      <pc:chgData name="Pingali, Keshav K" userId="707c4161-679d-4973-8d45-dc4c10c01b1e" providerId="ADAL" clId="{320475E6-F168-4741-9F60-AF5D6167ACED}" dt="2026-04-09T16:10:10.396" v="12662" actId="20577"/>
      <pc:docMkLst>
        <pc:docMk/>
      </pc:docMkLst>
      <pc:sldChg chg="addSp modSp mod">
        <pc:chgData name="Pingali, Keshav K" userId="707c4161-679d-4973-8d45-dc4c10c01b1e" providerId="ADAL" clId="{320475E6-F168-4741-9F60-AF5D6167ACED}" dt="2026-04-07T16:41:27.206" v="12639" actId="1076"/>
        <pc:sldMkLst>
          <pc:docMk/>
          <pc:sldMk cId="2718352239" sldId="256"/>
        </pc:sldMkLst>
        <pc:spChg chg="mod">
          <ac:chgData name="Pingali, Keshav K" userId="707c4161-679d-4973-8d45-dc4c10c01b1e" providerId="ADAL" clId="{320475E6-F168-4741-9F60-AF5D6167ACED}" dt="2026-04-07T16:41:27.206" v="12639" actId="1076"/>
          <ac:spMkLst>
            <pc:docMk/>
            <pc:sldMk cId="2718352239" sldId="256"/>
            <ac:spMk id="2" creationId="{DC8E0E49-B306-C293-EB66-7B6793182FC7}"/>
          </ac:spMkLst>
        </pc:spChg>
        <pc:spChg chg="add mod">
          <ac:chgData name="Pingali, Keshav K" userId="707c4161-679d-4973-8d45-dc4c10c01b1e" providerId="ADAL" clId="{320475E6-F168-4741-9F60-AF5D6167ACED}" dt="2026-04-07T15:10:03.360" v="10920" actId="1076"/>
          <ac:spMkLst>
            <pc:docMk/>
            <pc:sldMk cId="2718352239" sldId="256"/>
            <ac:spMk id="3" creationId="{4A6E5085-F88F-FD89-315C-A4E0C9DBB3F5}"/>
          </ac:spMkLst>
        </pc:spChg>
        <pc:spChg chg="mod">
          <ac:chgData name="Pingali, Keshav K" userId="707c4161-679d-4973-8d45-dc4c10c01b1e" providerId="ADAL" clId="{320475E6-F168-4741-9F60-AF5D6167ACED}" dt="2026-04-03T22:19:08.142" v="130"/>
          <ac:spMkLst>
            <pc:docMk/>
            <pc:sldMk cId="2718352239" sldId="256"/>
            <ac:spMk id="4" creationId="{DEB5B9D4-26F8-9947-1B0B-C60014DE910F}"/>
          </ac:spMkLst>
        </pc:spChg>
      </pc:sldChg>
      <pc:sldChg chg="modSp mod ord">
        <pc:chgData name="Pingali, Keshav K" userId="707c4161-679d-4973-8d45-dc4c10c01b1e" providerId="ADAL" clId="{320475E6-F168-4741-9F60-AF5D6167ACED}" dt="2026-04-07T14:22:44.864" v="9131" actId="1076"/>
        <pc:sldMkLst>
          <pc:docMk/>
          <pc:sldMk cId="324690246" sldId="257"/>
        </pc:sldMkLst>
        <pc:spChg chg="mod">
          <ac:chgData name="Pingali, Keshav K" userId="707c4161-679d-4973-8d45-dc4c10c01b1e" providerId="ADAL" clId="{320475E6-F168-4741-9F60-AF5D6167ACED}" dt="2026-04-05T20:21:25.164" v="1337" actId="20577"/>
          <ac:spMkLst>
            <pc:docMk/>
            <pc:sldMk cId="324690246" sldId="257"/>
            <ac:spMk id="2" creationId="{AB62C4D2-E2E2-75CA-B7F6-FB9B9A04F4A3}"/>
          </ac:spMkLst>
        </pc:spChg>
        <pc:spChg chg="mod">
          <ac:chgData name="Pingali, Keshav K" userId="707c4161-679d-4973-8d45-dc4c10c01b1e" providerId="ADAL" clId="{320475E6-F168-4741-9F60-AF5D6167ACED}" dt="2026-04-07T14:22:44.864" v="9131" actId="1076"/>
          <ac:spMkLst>
            <pc:docMk/>
            <pc:sldMk cId="324690246" sldId="257"/>
            <ac:spMk id="3" creationId="{2718032D-B346-C6FD-AE4D-0C9D974B26A7}"/>
          </ac:spMkLst>
        </pc:spChg>
        <pc:spChg chg="mod">
          <ac:chgData name="Pingali, Keshav K" userId="707c4161-679d-4973-8d45-dc4c10c01b1e" providerId="ADAL" clId="{320475E6-F168-4741-9F60-AF5D6167ACED}" dt="2026-04-03T22:19:08.142" v="130"/>
          <ac:spMkLst>
            <pc:docMk/>
            <pc:sldMk cId="324690246" sldId="257"/>
            <ac:spMk id="4" creationId="{754053E9-9A10-5AFE-609B-8BF7D012901A}"/>
          </ac:spMkLst>
        </pc:spChg>
      </pc:sldChg>
      <pc:sldChg chg="addSp modSp add mod">
        <pc:chgData name="Pingali, Keshav K" userId="707c4161-679d-4973-8d45-dc4c10c01b1e" providerId="ADAL" clId="{320475E6-F168-4741-9F60-AF5D6167ACED}" dt="2026-04-07T15:39:58.845" v="11636" actId="1076"/>
        <pc:sldMkLst>
          <pc:docMk/>
          <pc:sldMk cId="0" sldId="332"/>
        </pc:sldMkLst>
        <pc:spChg chg="add mod">
          <ac:chgData name="Pingali, Keshav K" userId="707c4161-679d-4973-8d45-dc4c10c01b1e" providerId="ADAL" clId="{320475E6-F168-4741-9F60-AF5D6167ACED}" dt="2026-04-07T15:39:58.845" v="11636" actId="1076"/>
          <ac:spMkLst>
            <pc:docMk/>
            <pc:sldMk cId="0" sldId="332"/>
            <ac:spMk id="2" creationId="{9051705B-4D20-56DA-C34A-6300FC47294A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60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61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62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63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77846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7784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38:55.588" v="11497" actId="1035"/>
          <ac:spMkLst>
            <pc:docMk/>
            <pc:sldMk cId="0" sldId="332"/>
            <ac:spMk id="77848" creationId="{00000000-0000-0000-0000-000000000000}"/>
          </ac:spMkLst>
        </pc:spChg>
        <pc:grpChg chg="mod">
          <ac:chgData name="Pingali, Keshav K" userId="707c4161-679d-4973-8d45-dc4c10c01b1e" providerId="ADAL" clId="{320475E6-F168-4741-9F60-AF5D6167ACED}" dt="2026-04-07T15:38:55.588" v="11497" actId="1035"/>
          <ac:grpSpMkLst>
            <pc:docMk/>
            <pc:sldMk cId="0" sldId="332"/>
            <ac:grpSpMk id="42" creationId="{00000000-0000-0000-0000-000000000000}"/>
          </ac:grpSpMkLst>
        </pc:grpChg>
        <pc:grpChg chg="mod">
          <ac:chgData name="Pingali, Keshav K" userId="707c4161-679d-4973-8d45-dc4c10c01b1e" providerId="ADAL" clId="{320475E6-F168-4741-9F60-AF5D6167ACED}" dt="2026-04-07T15:38:29.916" v="11456" actId="1076"/>
          <ac:grpSpMkLst>
            <pc:docMk/>
            <pc:sldMk cId="0" sldId="332"/>
            <ac:grpSpMk id="77838" creationId="{00000000-0000-0000-0000-000000000000}"/>
          </ac:grpSpMkLst>
        </pc:grpChg>
        <pc:grpChg chg="mod">
          <ac:chgData name="Pingali, Keshav K" userId="707c4161-679d-4973-8d45-dc4c10c01b1e" providerId="ADAL" clId="{320475E6-F168-4741-9F60-AF5D6167ACED}" dt="2026-04-07T15:38:38.067" v="11457" actId="1076"/>
          <ac:grpSpMkLst>
            <pc:docMk/>
            <pc:sldMk cId="0" sldId="332"/>
            <ac:grpSpMk id="77839" creationId="{00000000-0000-0000-0000-000000000000}"/>
          </ac:grpSpMkLst>
        </pc:grpChg>
        <pc:cxnChg chg="mod">
          <ac:chgData name="Pingali, Keshav K" userId="707c4161-679d-4973-8d45-dc4c10c01b1e" providerId="ADAL" clId="{320475E6-F168-4741-9F60-AF5D6167ACED}" dt="2026-04-07T15:38:55.588" v="11497" actId="1035"/>
          <ac:cxnSpMkLst>
            <pc:docMk/>
            <pc:sldMk cId="0" sldId="332"/>
            <ac:cxnSpMk id="57" creationId="{00000000-0000-0000-0000-000000000000}"/>
          </ac:cxnSpMkLst>
        </pc:cxnChg>
        <pc:cxnChg chg="mod">
          <ac:chgData name="Pingali, Keshav K" userId="707c4161-679d-4973-8d45-dc4c10c01b1e" providerId="ADAL" clId="{320475E6-F168-4741-9F60-AF5D6167ACED}" dt="2026-04-07T15:38:55.588" v="11497" actId="1035"/>
          <ac:cxnSpMkLst>
            <pc:docMk/>
            <pc:sldMk cId="0" sldId="332"/>
            <ac:cxnSpMk id="59" creationId="{00000000-0000-0000-0000-000000000000}"/>
          </ac:cxnSpMkLst>
        </pc:cxnChg>
      </pc:sldChg>
      <pc:sldChg chg="addSp delSp modSp mod ord">
        <pc:chgData name="Pingali, Keshav K" userId="707c4161-679d-4973-8d45-dc4c10c01b1e" providerId="ADAL" clId="{320475E6-F168-4741-9F60-AF5D6167ACED}" dt="2026-04-07T14:37:24.411" v="9267" actId="20577"/>
        <pc:sldMkLst>
          <pc:docMk/>
          <pc:sldMk cId="1932890027" sldId="478"/>
        </pc:sldMkLst>
        <pc:spChg chg="mod">
          <ac:chgData name="Pingali, Keshav K" userId="707c4161-679d-4973-8d45-dc4c10c01b1e" providerId="ADAL" clId="{320475E6-F168-4741-9F60-AF5D6167ACED}" dt="2026-04-03T22:19:37.648" v="158" actId="1036"/>
          <ac:spMkLst>
            <pc:docMk/>
            <pc:sldMk cId="1932890027" sldId="478"/>
            <ac:spMk id="5" creationId="{DDD5AD44-967C-88D9-57B0-A3EB10AE5A95}"/>
          </ac:spMkLst>
        </pc:spChg>
        <pc:spChg chg="mod">
          <ac:chgData name="Pingali, Keshav K" userId="707c4161-679d-4973-8d45-dc4c10c01b1e" providerId="ADAL" clId="{320475E6-F168-4741-9F60-AF5D6167ACED}" dt="2026-04-03T22:19:37.648" v="158" actId="1036"/>
          <ac:spMkLst>
            <pc:docMk/>
            <pc:sldMk cId="1932890027" sldId="478"/>
            <ac:spMk id="6" creationId="{6D13ADAA-FE80-7B98-448D-E924AD9D6687}"/>
          </ac:spMkLst>
        </pc:spChg>
        <pc:spChg chg="mod">
          <ac:chgData name="Pingali, Keshav K" userId="707c4161-679d-4973-8d45-dc4c10c01b1e" providerId="ADAL" clId="{320475E6-F168-4741-9F60-AF5D6167ACED}" dt="2026-04-03T22:19:37.648" v="158" actId="1036"/>
          <ac:spMkLst>
            <pc:docMk/>
            <pc:sldMk cId="1932890027" sldId="478"/>
            <ac:spMk id="7" creationId="{CB11867A-DFB1-462E-AB1B-01261252ACCC}"/>
          </ac:spMkLst>
        </pc:spChg>
        <pc:spChg chg="add mod">
          <ac:chgData name="Pingali, Keshav K" userId="707c4161-679d-4973-8d45-dc4c10c01b1e" providerId="ADAL" clId="{320475E6-F168-4741-9F60-AF5D6167ACED}" dt="2026-04-03T22:16:37.452" v="74" actId="2085"/>
          <ac:spMkLst>
            <pc:docMk/>
            <pc:sldMk cId="1932890027" sldId="478"/>
            <ac:spMk id="8" creationId="{EB68BB4A-A6CC-CC41-CABB-EC3E4BAB6EAE}"/>
          </ac:spMkLst>
        </pc:spChg>
        <pc:spChg chg="add mod">
          <ac:chgData name="Pingali, Keshav K" userId="707c4161-679d-4973-8d45-dc4c10c01b1e" providerId="ADAL" clId="{320475E6-F168-4741-9F60-AF5D6167ACED}" dt="2026-04-03T22:16:43.073" v="75" actId="108"/>
          <ac:spMkLst>
            <pc:docMk/>
            <pc:sldMk cId="1932890027" sldId="478"/>
            <ac:spMk id="9" creationId="{F045D4BC-A7CC-A48F-E7BA-6E1D15B97FBE}"/>
          </ac:spMkLst>
        </pc:spChg>
        <pc:spChg chg="add mod">
          <ac:chgData name="Pingali, Keshav K" userId="707c4161-679d-4973-8d45-dc4c10c01b1e" providerId="ADAL" clId="{320475E6-F168-4741-9F60-AF5D6167ACED}" dt="2026-04-04T22:42:39.404" v="745" actId="20577"/>
          <ac:spMkLst>
            <pc:docMk/>
            <pc:sldMk cId="1932890027" sldId="478"/>
            <ac:spMk id="10" creationId="{9B4E0B2F-4F22-DE2E-1C74-BB5E1A01CAEE}"/>
          </ac:spMkLst>
        </pc:spChg>
        <pc:spChg chg="add mod">
          <ac:chgData name="Pingali, Keshav K" userId="707c4161-679d-4973-8d45-dc4c10c01b1e" providerId="ADAL" clId="{320475E6-F168-4741-9F60-AF5D6167ACED}" dt="2026-04-05T21:41:14.893" v="2162" actId="1076"/>
          <ac:spMkLst>
            <pc:docMk/>
            <pc:sldMk cId="1932890027" sldId="478"/>
            <ac:spMk id="45" creationId="{B3C250D0-A428-604E-AF5D-30B573E518EB}"/>
          </ac:spMkLst>
        </pc:spChg>
        <pc:spChg chg="mod">
          <ac:chgData name="Pingali, Keshav K" userId="707c4161-679d-4973-8d45-dc4c10c01b1e" providerId="ADAL" clId="{320475E6-F168-4741-9F60-AF5D6167ACED}" dt="2026-04-03T22:28:24.042" v="173" actId="1076"/>
          <ac:spMkLst>
            <pc:docMk/>
            <pc:sldMk cId="1932890027" sldId="478"/>
            <ac:spMk id="50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3T22:17:24.335" v="126" actId="108"/>
          <ac:spMkLst>
            <pc:docMk/>
            <pc:sldMk cId="1932890027" sldId="478"/>
            <ac:spMk id="51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4T22:42:01.417" v="721" actId="21"/>
          <ac:spMkLst>
            <pc:docMk/>
            <pc:sldMk cId="1932890027" sldId="478"/>
            <ac:spMk id="55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3T22:19:37.648" v="158" actId="1036"/>
          <ac:spMkLst>
            <pc:docMk/>
            <pc:sldMk cId="1932890027" sldId="478"/>
            <ac:spMk id="56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3T22:19:37.648" v="158" actId="1036"/>
          <ac:spMkLst>
            <pc:docMk/>
            <pc:sldMk cId="1932890027" sldId="478"/>
            <ac:spMk id="5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4:37:24.411" v="9267" actId="20577"/>
          <ac:spMkLst>
            <pc:docMk/>
            <pc:sldMk cId="1932890027" sldId="478"/>
            <ac:spMk id="52226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3T22:19:49.783" v="172" actId="1036"/>
          <ac:spMkLst>
            <pc:docMk/>
            <pc:sldMk cId="1932890027" sldId="478"/>
            <ac:spMk id="52229" creationId="{00000000-0000-0000-0000-000000000000}"/>
          </ac:spMkLst>
        </pc:spChg>
        <pc:grpChg chg="mod">
          <ac:chgData name="Pingali, Keshav K" userId="707c4161-679d-4973-8d45-dc4c10c01b1e" providerId="ADAL" clId="{320475E6-F168-4741-9F60-AF5D6167ACED}" dt="2026-04-03T22:19:37.648" v="158" actId="1036"/>
          <ac:grpSpMkLst>
            <pc:docMk/>
            <pc:sldMk cId="1932890027" sldId="478"/>
            <ac:grpSpMk id="3" creationId="{00000000-0000-0000-0000-000000000000}"/>
          </ac:grpSpMkLst>
        </pc:grpChg>
      </pc:sldChg>
      <pc:sldChg chg="modSp add mod">
        <pc:chgData name="Pingali, Keshav K" userId="707c4161-679d-4973-8d45-dc4c10c01b1e" providerId="ADAL" clId="{320475E6-F168-4741-9F60-AF5D6167ACED}" dt="2026-04-07T16:40:51.027" v="12611" actId="1076"/>
        <pc:sldMkLst>
          <pc:docMk/>
          <pc:sldMk cId="263214759" sldId="636"/>
        </pc:sldMkLst>
        <pc:spChg chg="mod">
          <ac:chgData name="Pingali, Keshav K" userId="707c4161-679d-4973-8d45-dc4c10c01b1e" providerId="ADAL" clId="{320475E6-F168-4741-9F60-AF5D6167ACED}" dt="2026-04-07T16:40:51.027" v="12611" actId="1076"/>
          <ac:spMkLst>
            <pc:docMk/>
            <pc:sldMk cId="263214759" sldId="636"/>
            <ac:spMk id="2" creationId="{00000000-0000-0000-0000-000000000000}"/>
          </ac:spMkLst>
        </pc:spChg>
      </pc:sldChg>
      <pc:sldChg chg="modSp add mod">
        <pc:chgData name="Pingali, Keshav K" userId="707c4161-679d-4973-8d45-dc4c10c01b1e" providerId="ADAL" clId="{320475E6-F168-4741-9F60-AF5D6167ACED}" dt="2026-04-07T16:38:01.119" v="12477" actId="20577"/>
        <pc:sldMkLst>
          <pc:docMk/>
          <pc:sldMk cId="0" sldId="756"/>
        </pc:sldMkLst>
        <pc:spChg chg="mod">
          <ac:chgData name="Pingali, Keshav K" userId="707c4161-679d-4973-8d45-dc4c10c01b1e" providerId="ADAL" clId="{320475E6-F168-4741-9F60-AF5D6167ACED}" dt="2026-04-07T16:38:01.119" v="12477" actId="20577"/>
          <ac:spMkLst>
            <pc:docMk/>
            <pc:sldMk cId="0" sldId="756"/>
            <ac:spMk id="48133" creationId="{00000000-0000-0000-0000-000000000000}"/>
          </ac:spMkLst>
        </pc:spChg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0" sldId="757"/>
        </pc:sldMkLst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0" sldId="758"/>
        </pc:sldMkLst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0" sldId="759"/>
        </pc:sldMkLst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0" sldId="760"/>
        </pc:sldMkLst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405158057" sldId="761"/>
        </pc:sldMkLst>
      </pc:sldChg>
      <pc:sldChg chg="modSp add mod">
        <pc:chgData name="Pingali, Keshav K" userId="707c4161-679d-4973-8d45-dc4c10c01b1e" providerId="ADAL" clId="{320475E6-F168-4741-9F60-AF5D6167ACED}" dt="2026-04-07T16:39:49.239" v="12572" actId="1076"/>
        <pc:sldMkLst>
          <pc:docMk/>
          <pc:sldMk cId="0" sldId="769"/>
        </pc:sldMkLst>
        <pc:spChg chg="mod">
          <ac:chgData name="Pingali, Keshav K" userId="707c4161-679d-4973-8d45-dc4c10c01b1e" providerId="ADAL" clId="{320475E6-F168-4741-9F60-AF5D6167ACED}" dt="2026-04-07T16:39:49.239" v="12572" actId="1076"/>
          <ac:spMkLst>
            <pc:docMk/>
            <pc:sldMk cId="0" sldId="769"/>
            <ac:spMk id="53253" creationId="{00000000-0000-0000-0000-000000000000}"/>
          </ac:spMkLst>
        </pc:spChg>
      </pc:sldChg>
      <pc:sldChg chg="add">
        <pc:chgData name="Pingali, Keshav K" userId="707c4161-679d-4973-8d45-dc4c10c01b1e" providerId="ADAL" clId="{320475E6-F168-4741-9F60-AF5D6167ACED}" dt="2026-04-07T16:12:49.908" v="12179"/>
        <pc:sldMkLst>
          <pc:docMk/>
          <pc:sldMk cId="0" sldId="770"/>
        </pc:sldMkLst>
      </pc:sldChg>
      <pc:sldChg chg="add">
        <pc:chgData name="Pingali, Keshav K" userId="707c4161-679d-4973-8d45-dc4c10c01b1e" providerId="ADAL" clId="{320475E6-F168-4741-9F60-AF5D6167ACED}" dt="2026-04-07T16:12:49.908" v="12179"/>
        <pc:sldMkLst>
          <pc:docMk/>
          <pc:sldMk cId="0" sldId="771"/>
        </pc:sldMkLst>
      </pc:sldChg>
      <pc:sldChg chg="modSp add del mod">
        <pc:chgData name="Pingali, Keshav K" userId="707c4161-679d-4973-8d45-dc4c10c01b1e" providerId="ADAL" clId="{320475E6-F168-4741-9F60-AF5D6167ACED}" dt="2026-04-06T18:44:58.512" v="5179" actId="20577"/>
        <pc:sldMkLst>
          <pc:docMk/>
          <pc:sldMk cId="2794119781" sldId="796"/>
        </pc:sldMkLst>
        <pc:spChg chg="mod">
          <ac:chgData name="Pingali, Keshav K" userId="707c4161-679d-4973-8d45-dc4c10c01b1e" providerId="ADAL" clId="{320475E6-F168-4741-9F60-AF5D6167ACED}" dt="2026-04-06T00:18:39.732" v="2357" actId="20577"/>
          <ac:spMkLst>
            <pc:docMk/>
            <pc:sldMk cId="2794119781" sldId="796"/>
            <ac:spMk id="2" creationId="{DCD5727A-2488-20DA-F333-C904137411DE}"/>
          </ac:spMkLst>
        </pc:spChg>
        <pc:spChg chg="mod">
          <ac:chgData name="Pingali, Keshav K" userId="707c4161-679d-4973-8d45-dc4c10c01b1e" providerId="ADAL" clId="{320475E6-F168-4741-9F60-AF5D6167ACED}" dt="2026-04-06T18:44:58.512" v="5179" actId="20577"/>
          <ac:spMkLst>
            <pc:docMk/>
            <pc:sldMk cId="2794119781" sldId="796"/>
            <ac:spMk id="3" creationId="{4DF8A8AE-DBB8-CB53-C0EE-8E5E1735E2D1}"/>
          </ac:spMkLst>
        </pc:spChg>
        <pc:spChg chg="mod">
          <ac:chgData name="Pingali, Keshav K" userId="707c4161-679d-4973-8d45-dc4c10c01b1e" providerId="ADAL" clId="{320475E6-F168-4741-9F60-AF5D6167ACED}" dt="2026-04-05T00:02:59.632" v="816" actId="1037"/>
          <ac:spMkLst>
            <pc:docMk/>
            <pc:sldMk cId="2794119781" sldId="796"/>
            <ac:spMk id="7" creationId="{8B0A6812-6AD1-EE73-A979-C98A8C609B08}"/>
          </ac:spMkLst>
        </pc:spChg>
        <pc:spChg chg="mod">
          <ac:chgData name="Pingali, Keshav K" userId="707c4161-679d-4973-8d45-dc4c10c01b1e" providerId="ADAL" clId="{320475E6-F168-4741-9F60-AF5D6167ACED}" dt="2026-04-05T00:02:59.632" v="816" actId="1037"/>
          <ac:spMkLst>
            <pc:docMk/>
            <pc:sldMk cId="2794119781" sldId="796"/>
            <ac:spMk id="8" creationId="{9E4B8484-0882-46F9-036F-C0A803A66DB9}"/>
          </ac:spMkLst>
        </pc:spChg>
        <pc:spChg chg="mod">
          <ac:chgData name="Pingali, Keshav K" userId="707c4161-679d-4973-8d45-dc4c10c01b1e" providerId="ADAL" clId="{320475E6-F168-4741-9F60-AF5D6167ACED}" dt="2026-04-05T00:02:59.632" v="816" actId="1037"/>
          <ac:spMkLst>
            <pc:docMk/>
            <pc:sldMk cId="2794119781" sldId="796"/>
            <ac:spMk id="28" creationId="{B1F0208D-3454-D08F-4B41-DBC191F94854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36" creationId="{80943330-41B3-3856-37C1-BB7A27AE3194}"/>
          </ac:spMkLst>
        </pc:spChg>
        <pc:spChg chg="mod">
          <ac:chgData name="Pingali, Keshav K" userId="707c4161-679d-4973-8d45-dc4c10c01b1e" providerId="ADAL" clId="{320475E6-F168-4741-9F60-AF5D6167ACED}" dt="2026-04-05T00:02:59.632" v="816" actId="1037"/>
          <ac:spMkLst>
            <pc:docMk/>
            <pc:sldMk cId="2794119781" sldId="796"/>
            <ac:spMk id="39" creationId="{EC19E091-3E26-9732-5915-FC3118539A7C}"/>
          </ac:spMkLst>
        </pc:spChg>
        <pc:spChg chg="mod">
          <ac:chgData name="Pingali, Keshav K" userId="707c4161-679d-4973-8d45-dc4c10c01b1e" providerId="ADAL" clId="{320475E6-F168-4741-9F60-AF5D6167ACED}" dt="2026-04-05T00:03:05.731" v="817" actId="1076"/>
          <ac:spMkLst>
            <pc:docMk/>
            <pc:sldMk cId="2794119781" sldId="796"/>
            <ac:spMk id="54" creationId="{1CADCD32-E6BC-7B21-5D62-8A6E149CB183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57" creationId="{2BFC1247-1BFB-0DAF-D156-CB260DC9C696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60" creationId="{AD492013-D716-A385-FF64-580DE54CE556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61" creationId="{7B4839F2-4AF7-17E9-AA35-78E13656A956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63" creationId="{7A53AD5A-58ED-E7C8-A88C-4CB188692E99}"/>
          </ac:spMkLst>
        </pc:spChg>
        <pc:spChg chg="mod">
          <ac:chgData name="Pingali, Keshav K" userId="707c4161-679d-4973-8d45-dc4c10c01b1e" providerId="ADAL" clId="{320475E6-F168-4741-9F60-AF5D6167ACED}" dt="2026-04-05T00:05:36.366" v="938" actId="1038"/>
          <ac:spMkLst>
            <pc:docMk/>
            <pc:sldMk cId="2794119781" sldId="796"/>
            <ac:spMk id="64" creationId="{811745BA-DE11-4B90-AE4E-59CC2FC72A73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74" creationId="{9EBAEA80-3026-9F1F-C4DF-E123CAAD9D72}"/>
          </ac:spMkLst>
        </pc:spChg>
        <pc:spChg chg="mod">
          <ac:chgData name="Pingali, Keshav K" userId="707c4161-679d-4973-8d45-dc4c10c01b1e" providerId="ADAL" clId="{320475E6-F168-4741-9F60-AF5D6167ACED}" dt="2026-04-05T00:05:45.296" v="951" actId="1038"/>
          <ac:spMkLst>
            <pc:docMk/>
            <pc:sldMk cId="2794119781" sldId="796"/>
            <ac:spMk id="75" creationId="{E642DAE6-BE69-8CE6-6B17-8BE89F83727A}"/>
          </ac:spMkLst>
        </pc:spChg>
        <pc:spChg chg="mod">
          <ac:chgData name="Pingali, Keshav K" userId="707c4161-679d-4973-8d45-dc4c10c01b1e" providerId="ADAL" clId="{320475E6-F168-4741-9F60-AF5D6167ACED}" dt="2026-04-05T00:05:45.296" v="951" actId="1038"/>
          <ac:spMkLst>
            <pc:docMk/>
            <pc:sldMk cId="2794119781" sldId="796"/>
            <ac:spMk id="76" creationId="{98DCB1DF-9B4D-6243-752F-430C521DE86D}"/>
          </ac:spMkLst>
        </pc:spChg>
        <pc:spChg chg="mod">
          <ac:chgData name="Pingali, Keshav K" userId="707c4161-679d-4973-8d45-dc4c10c01b1e" providerId="ADAL" clId="{320475E6-F168-4741-9F60-AF5D6167ACED}" dt="2026-04-05T00:05:45.296" v="951" actId="1038"/>
          <ac:spMkLst>
            <pc:docMk/>
            <pc:sldMk cId="2794119781" sldId="796"/>
            <ac:spMk id="77" creationId="{6F00E77A-E09B-4590-03BD-D92FB2F5FD3A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78" creationId="{668BC84B-3B86-3CD5-EF9B-15F62F7559F8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79" creationId="{3A4A4B54-6BC8-55E9-00DF-E2FF6E1628AE}"/>
          </ac:spMkLst>
        </pc:spChg>
        <pc:spChg chg="mod">
          <ac:chgData name="Pingali, Keshav K" userId="707c4161-679d-4973-8d45-dc4c10c01b1e" providerId="ADAL" clId="{320475E6-F168-4741-9F60-AF5D6167ACED}" dt="2026-04-05T00:16:05.368" v="1037" actId="114"/>
          <ac:spMkLst>
            <pc:docMk/>
            <pc:sldMk cId="2794119781" sldId="796"/>
            <ac:spMk id="80" creationId="{B38E34E7-B341-B7D2-ACD0-B6E2CA1697F2}"/>
          </ac:spMkLst>
        </pc:spChg>
        <pc:spChg chg="mod">
          <ac:chgData name="Pingali, Keshav K" userId="707c4161-679d-4973-8d45-dc4c10c01b1e" providerId="ADAL" clId="{320475E6-F168-4741-9F60-AF5D6167ACED}" dt="2026-04-05T00:16:09.229" v="1038" actId="114"/>
          <ac:spMkLst>
            <pc:docMk/>
            <pc:sldMk cId="2794119781" sldId="796"/>
            <ac:spMk id="81" creationId="{F108A4E1-C8F6-1726-3224-6F3DB6A9045E}"/>
          </ac:spMkLst>
        </pc:spChg>
        <pc:spChg chg="mod">
          <ac:chgData name="Pingali, Keshav K" userId="707c4161-679d-4973-8d45-dc4c10c01b1e" providerId="ADAL" clId="{320475E6-F168-4741-9F60-AF5D6167ACED}" dt="2026-04-05T00:16:13.062" v="1039" actId="114"/>
          <ac:spMkLst>
            <pc:docMk/>
            <pc:sldMk cId="2794119781" sldId="796"/>
            <ac:spMk id="82" creationId="{1AD059A2-8AF5-A0EE-64C3-B7651F55B0C1}"/>
          </ac:spMkLst>
        </pc:spChg>
        <pc:spChg chg="mod">
          <ac:chgData name="Pingali, Keshav K" userId="707c4161-679d-4973-8d45-dc4c10c01b1e" providerId="ADAL" clId="{320475E6-F168-4741-9F60-AF5D6167ACED}" dt="2026-04-05T00:02:59.632" v="816" actId="1037"/>
          <ac:spMkLst>
            <pc:docMk/>
            <pc:sldMk cId="2794119781" sldId="796"/>
            <ac:spMk id="83" creationId="{AE2D3E83-A3F8-58D2-D51F-3C4C80ADFF00}"/>
          </ac:spMkLst>
        </pc:spChg>
        <pc:spChg chg="mod">
          <ac:chgData name="Pingali, Keshav K" userId="707c4161-679d-4973-8d45-dc4c10c01b1e" providerId="ADAL" clId="{320475E6-F168-4741-9F60-AF5D6167ACED}" dt="2026-04-05T00:05:55.283" v="971" actId="1038"/>
          <ac:spMkLst>
            <pc:docMk/>
            <pc:sldMk cId="2794119781" sldId="796"/>
            <ac:spMk id="84" creationId="{6D20C077-7D54-B566-500A-84DA1AD27D93}"/>
          </ac:spMkLst>
        </pc:spChg>
        <pc:spChg chg="mod">
          <ac:chgData name="Pingali, Keshav K" userId="707c4161-679d-4973-8d45-dc4c10c01b1e" providerId="ADAL" clId="{320475E6-F168-4741-9F60-AF5D6167ACED}" dt="2026-04-05T00:05:45.296" v="951" actId="1038"/>
          <ac:spMkLst>
            <pc:docMk/>
            <pc:sldMk cId="2794119781" sldId="796"/>
            <ac:spMk id="85" creationId="{687E2CF7-C7A2-6599-0F05-FD317D0A248F}"/>
          </ac:spMkLst>
        </pc:spChg>
        <pc:graphicFrameChg chg="mod">
          <ac:chgData name="Pingali, Keshav K" userId="707c4161-679d-4973-8d45-dc4c10c01b1e" providerId="ADAL" clId="{320475E6-F168-4741-9F60-AF5D6167ACED}" dt="2026-04-05T00:02:59.632" v="816" actId="1037"/>
          <ac:graphicFrameMkLst>
            <pc:docMk/>
            <pc:sldMk cId="2794119781" sldId="796"/>
            <ac:graphicFrameMk id="4" creationId="{11BB6FA1-38B8-A72F-5F1A-7937EB771158}"/>
          </ac:graphicFrameMkLst>
        </pc:graphicFrameChg>
        <pc:graphicFrameChg chg="mod">
          <ac:chgData name="Pingali, Keshav K" userId="707c4161-679d-4973-8d45-dc4c10c01b1e" providerId="ADAL" clId="{320475E6-F168-4741-9F60-AF5D6167ACED}" dt="2026-04-05T00:05:45.296" v="951" actId="1038"/>
          <ac:graphicFrameMkLst>
            <pc:docMk/>
            <pc:sldMk cId="2794119781" sldId="796"/>
            <ac:graphicFrameMk id="73" creationId="{B07D19A7-4EE6-7064-8F07-C31E5FD98ECF}"/>
          </ac:graphicFrameMkLst>
        </pc:graphicFrameChg>
      </pc:sldChg>
      <pc:sldChg chg="addSp delSp modSp add del mod">
        <pc:chgData name="Pingali, Keshav K" userId="707c4161-679d-4973-8d45-dc4c10c01b1e" providerId="ADAL" clId="{320475E6-F168-4741-9F60-AF5D6167ACED}" dt="2026-04-07T20:35:53.139" v="12643" actId="20577"/>
        <pc:sldMkLst>
          <pc:docMk/>
          <pc:sldMk cId="907124105" sldId="820"/>
        </pc:sldMkLst>
        <pc:spChg chg="mod">
          <ac:chgData name="Pingali, Keshav K" userId="707c4161-679d-4973-8d45-dc4c10c01b1e" providerId="ADAL" clId="{320475E6-F168-4741-9F60-AF5D6167ACED}" dt="2026-04-07T20:35:53.139" v="12643" actId="20577"/>
          <ac:spMkLst>
            <pc:docMk/>
            <pc:sldMk cId="907124105" sldId="820"/>
            <ac:spMk id="3" creationId="{E980D9CA-FD89-3ED9-3C73-E8D0EDA29CDE}"/>
          </ac:spMkLst>
        </pc:spChg>
        <pc:spChg chg="add mod">
          <ac:chgData name="Pingali, Keshav K" userId="707c4161-679d-4973-8d45-dc4c10c01b1e" providerId="ADAL" clId="{320475E6-F168-4741-9F60-AF5D6167ACED}" dt="2026-04-06T01:04:05.292" v="3150" actId="113"/>
          <ac:spMkLst>
            <pc:docMk/>
            <pc:sldMk cId="907124105" sldId="820"/>
            <ac:spMk id="5" creationId="{7D61691F-FF85-E433-77D0-D806E1AC6D63}"/>
          </ac:spMkLst>
        </pc:spChg>
        <pc:spChg chg="mod">
          <ac:chgData name="Pingali, Keshav K" userId="707c4161-679d-4973-8d45-dc4c10c01b1e" providerId="ADAL" clId="{320475E6-F168-4741-9F60-AF5D6167ACED}" dt="2026-04-07T20:35:38.696" v="12641" actId="20577"/>
          <ac:spMkLst>
            <pc:docMk/>
            <pc:sldMk cId="907124105" sldId="820"/>
            <ac:spMk id="82" creationId="{69FA394C-2324-75B6-588B-03C57394876B}"/>
          </ac:spMkLst>
        </pc:spChg>
      </pc:sldChg>
      <pc:sldChg chg="delSp modSp add del mod">
        <pc:chgData name="Pingali, Keshav K" userId="707c4161-679d-4973-8d45-dc4c10c01b1e" providerId="ADAL" clId="{320475E6-F168-4741-9F60-AF5D6167ACED}" dt="2026-04-07T14:43:55.107" v="9335" actId="962"/>
        <pc:sldMkLst>
          <pc:docMk/>
          <pc:sldMk cId="2914024906" sldId="822"/>
        </pc:sldMkLst>
        <pc:spChg chg="mod">
          <ac:chgData name="Pingali, Keshav K" userId="707c4161-679d-4973-8d45-dc4c10c01b1e" providerId="ADAL" clId="{320475E6-F168-4741-9F60-AF5D6167ACED}" dt="2026-04-06T23:42:14.333" v="6536" actId="1076"/>
          <ac:spMkLst>
            <pc:docMk/>
            <pc:sldMk cId="2914024906" sldId="822"/>
            <ac:spMk id="34" creationId="{0C0A2BFD-D300-0936-101E-8B520FA1B0FF}"/>
          </ac:spMkLst>
        </pc:spChg>
        <pc:spChg chg="mod">
          <ac:chgData name="Pingali, Keshav K" userId="707c4161-679d-4973-8d45-dc4c10c01b1e" providerId="ADAL" clId="{320475E6-F168-4741-9F60-AF5D6167ACED}" dt="2026-04-06T01:15:17.342" v="3312" actId="1076"/>
          <ac:spMkLst>
            <pc:docMk/>
            <pc:sldMk cId="2914024906" sldId="822"/>
            <ac:spMk id="35" creationId="{89395E43-C20F-0153-B135-C6B757730675}"/>
          </ac:spMkLst>
        </pc:spChg>
        <pc:spChg chg="mod">
          <ac:chgData name="Pingali, Keshav K" userId="707c4161-679d-4973-8d45-dc4c10c01b1e" providerId="ADAL" clId="{320475E6-F168-4741-9F60-AF5D6167ACED}" dt="2026-04-06T01:15:03.627" v="3311" actId="1076"/>
          <ac:spMkLst>
            <pc:docMk/>
            <pc:sldMk cId="2914024906" sldId="822"/>
            <ac:spMk id="37" creationId="{15A19F20-9139-8A51-C4DF-65E5F813693B}"/>
          </ac:spMkLst>
        </pc:spChg>
        <pc:spChg chg="mod">
          <ac:chgData name="Pingali, Keshav K" userId="707c4161-679d-4973-8d45-dc4c10c01b1e" providerId="ADAL" clId="{320475E6-F168-4741-9F60-AF5D6167ACED}" dt="2026-04-06T01:10:33.925" v="3265" actId="20577"/>
          <ac:spMkLst>
            <pc:docMk/>
            <pc:sldMk cId="2914024906" sldId="822"/>
            <ac:spMk id="41" creationId="{65C5D7D1-F7BD-D672-8E69-0EC9B90F8936}"/>
          </ac:spMkLst>
        </pc:spChg>
        <pc:picChg chg="mod ord">
          <ac:chgData name="Pingali, Keshav K" userId="707c4161-679d-4973-8d45-dc4c10c01b1e" providerId="ADAL" clId="{320475E6-F168-4741-9F60-AF5D6167ACED}" dt="2026-04-07T14:43:55.107" v="9335" actId="962"/>
          <ac:picMkLst>
            <pc:docMk/>
            <pc:sldMk cId="2914024906" sldId="822"/>
            <ac:picMk id="31" creationId="{F025FF05-CCF6-63E2-B047-11937C79B384}"/>
          </ac:picMkLst>
        </pc:picChg>
      </pc:sldChg>
      <pc:sldChg chg="addSp modSp add del mod">
        <pc:chgData name="Pingali, Keshav K" userId="707c4161-679d-4973-8d45-dc4c10c01b1e" providerId="ADAL" clId="{320475E6-F168-4741-9F60-AF5D6167ACED}" dt="2026-04-07T14:46:35.810" v="9336" actId="20577"/>
        <pc:sldMkLst>
          <pc:docMk/>
          <pc:sldMk cId="3391470773" sldId="823"/>
        </pc:sldMkLst>
        <pc:spChg chg="mod">
          <ac:chgData name="Pingali, Keshav K" userId="707c4161-679d-4973-8d45-dc4c10c01b1e" providerId="ADAL" clId="{320475E6-F168-4741-9F60-AF5D6167ACED}" dt="2026-04-06T21:10:17.873" v="5635" actId="20577"/>
          <ac:spMkLst>
            <pc:docMk/>
            <pc:sldMk cId="3391470773" sldId="823"/>
            <ac:spMk id="2" creationId="{52AEB7D4-6C2B-865B-8F75-FA4DCD7CE064}"/>
          </ac:spMkLst>
        </pc:spChg>
        <pc:spChg chg="mod">
          <ac:chgData name="Pingali, Keshav K" userId="707c4161-679d-4973-8d45-dc4c10c01b1e" providerId="ADAL" clId="{320475E6-F168-4741-9F60-AF5D6167ACED}" dt="2026-04-07T14:46:35.810" v="9336" actId="20577"/>
          <ac:spMkLst>
            <pc:docMk/>
            <pc:sldMk cId="3391470773" sldId="823"/>
            <ac:spMk id="3" creationId="{FD4768CE-4D45-EA7B-AD41-0E5546ADD0D7}"/>
          </ac:spMkLst>
        </pc:spChg>
        <pc:spChg chg="mod">
          <ac:chgData name="Pingali, Keshav K" userId="707c4161-679d-4973-8d45-dc4c10c01b1e" providerId="ADAL" clId="{320475E6-F168-4741-9F60-AF5D6167ACED}" dt="2026-04-06T03:22:57.169" v="3710" actId="1076"/>
          <ac:spMkLst>
            <pc:docMk/>
            <pc:sldMk cId="3391470773" sldId="823"/>
            <ac:spMk id="4" creationId="{C6C7ED95-2C5E-B744-94B5-C166CEB44F77}"/>
          </ac:spMkLst>
        </pc:spChg>
        <pc:spChg chg="mod">
          <ac:chgData name="Pingali, Keshav K" userId="707c4161-679d-4973-8d45-dc4c10c01b1e" providerId="ADAL" clId="{320475E6-F168-4741-9F60-AF5D6167ACED}" dt="2026-04-06T03:21:15.788" v="3673" actId="1037"/>
          <ac:spMkLst>
            <pc:docMk/>
            <pc:sldMk cId="3391470773" sldId="823"/>
            <ac:spMk id="12" creationId="{0F33EBED-5B50-3ABA-2079-771EE3261152}"/>
          </ac:spMkLst>
        </pc:spChg>
        <pc:spChg chg="mod">
          <ac:chgData name="Pingali, Keshav K" userId="707c4161-679d-4973-8d45-dc4c10c01b1e" providerId="ADAL" clId="{320475E6-F168-4741-9F60-AF5D6167ACED}" dt="2026-04-06T03:21:15.788" v="3673" actId="1037"/>
          <ac:spMkLst>
            <pc:docMk/>
            <pc:sldMk cId="3391470773" sldId="823"/>
            <ac:spMk id="14" creationId="{C739E2FF-FEC9-6CA7-C4BC-9E4DCDFF5543}"/>
          </ac:spMkLst>
        </pc:spChg>
        <pc:spChg chg="mod">
          <ac:chgData name="Pingali, Keshav K" userId="707c4161-679d-4973-8d45-dc4c10c01b1e" providerId="ADAL" clId="{320475E6-F168-4741-9F60-AF5D6167ACED}" dt="2026-04-06T03:21:15.788" v="3673" actId="1037"/>
          <ac:spMkLst>
            <pc:docMk/>
            <pc:sldMk cId="3391470773" sldId="823"/>
            <ac:spMk id="16" creationId="{1E70B226-56B5-2529-341D-B09314A536B2}"/>
          </ac:spMkLst>
        </pc:spChg>
        <pc:spChg chg="add mod">
          <ac:chgData name="Pingali, Keshav K" userId="707c4161-679d-4973-8d45-dc4c10c01b1e" providerId="ADAL" clId="{320475E6-F168-4741-9F60-AF5D6167ACED}" dt="2026-04-06T03:21:45.155" v="3683" actId="1076"/>
          <ac:spMkLst>
            <pc:docMk/>
            <pc:sldMk cId="3391470773" sldId="823"/>
            <ac:spMk id="21" creationId="{4F7275FA-BDC0-689D-7114-0C40A5057B6D}"/>
          </ac:spMkLst>
        </pc:spChg>
        <pc:spChg chg="add mod">
          <ac:chgData name="Pingali, Keshav K" userId="707c4161-679d-4973-8d45-dc4c10c01b1e" providerId="ADAL" clId="{320475E6-F168-4741-9F60-AF5D6167ACED}" dt="2026-04-06T03:22:28.012" v="3697" actId="1076"/>
          <ac:spMkLst>
            <pc:docMk/>
            <pc:sldMk cId="3391470773" sldId="823"/>
            <ac:spMk id="22" creationId="{5DE4A9B3-8697-8A28-5BC7-EA9D024B78D2}"/>
          </ac:spMkLst>
        </pc:spChg>
        <pc:graphicFrameChg chg="mod">
          <ac:chgData name="Pingali, Keshav K" userId="707c4161-679d-4973-8d45-dc4c10c01b1e" providerId="ADAL" clId="{320475E6-F168-4741-9F60-AF5D6167ACED}" dt="2026-04-06T03:21:15.788" v="3673" actId="1037"/>
          <ac:graphicFrameMkLst>
            <pc:docMk/>
            <pc:sldMk cId="3391470773" sldId="823"/>
            <ac:graphicFrameMk id="10" creationId="{647AA95A-0EFA-6CF7-97B8-7589559E1CED}"/>
          </ac:graphicFrameMkLst>
        </pc:graphicFrameChg>
      </pc:sldChg>
      <pc:sldChg chg="addSp delSp modSp add del mod delAnim">
        <pc:chgData name="Pingali, Keshav K" userId="707c4161-679d-4973-8d45-dc4c10c01b1e" providerId="ADAL" clId="{320475E6-F168-4741-9F60-AF5D6167ACED}" dt="2026-04-06T18:58:39.395" v="5287" actId="1076"/>
        <pc:sldMkLst>
          <pc:docMk/>
          <pc:sldMk cId="1347981457" sldId="824"/>
        </pc:sldMkLst>
        <pc:spChg chg="mod">
          <ac:chgData name="Pingali, Keshav K" userId="707c4161-679d-4973-8d45-dc4c10c01b1e" providerId="ADAL" clId="{320475E6-F168-4741-9F60-AF5D6167ACED}" dt="2026-04-06T15:24:27.410" v="3751" actId="20577"/>
          <ac:spMkLst>
            <pc:docMk/>
            <pc:sldMk cId="1347981457" sldId="824"/>
            <ac:spMk id="2" creationId="{BBBF90C3-3A5B-A073-F5F0-D0353C82BD14}"/>
          </ac:spMkLst>
        </pc:spChg>
        <pc:spChg chg="mod">
          <ac:chgData name="Pingali, Keshav K" userId="707c4161-679d-4973-8d45-dc4c10c01b1e" providerId="ADAL" clId="{320475E6-F168-4741-9F60-AF5D6167ACED}" dt="2026-04-06T18:58:39.395" v="5287" actId="1076"/>
          <ac:spMkLst>
            <pc:docMk/>
            <pc:sldMk cId="1347981457" sldId="824"/>
            <ac:spMk id="3" creationId="{459F28E0-9DDA-DBC4-D7D1-6F2AED007E22}"/>
          </ac:spMkLst>
        </pc:spChg>
        <pc:spChg chg="mod">
          <ac:chgData name="Pingali, Keshav K" userId="707c4161-679d-4973-8d45-dc4c10c01b1e" providerId="ADAL" clId="{320475E6-F168-4741-9F60-AF5D6167ACED}" dt="2026-04-06T18:58:26.583" v="5286" actId="1035"/>
          <ac:spMkLst>
            <pc:docMk/>
            <pc:sldMk cId="1347981457" sldId="824"/>
            <ac:spMk id="64" creationId="{81BC48CB-B621-69E2-BE70-DC7B3CB5B137}"/>
          </ac:spMkLst>
        </pc:spChg>
        <pc:spChg chg="mod">
          <ac:chgData name="Pingali, Keshav K" userId="707c4161-679d-4973-8d45-dc4c10c01b1e" providerId="ADAL" clId="{320475E6-F168-4741-9F60-AF5D6167ACED}" dt="2026-04-06T18:58:26.583" v="5286" actId="1035"/>
          <ac:spMkLst>
            <pc:docMk/>
            <pc:sldMk cId="1347981457" sldId="824"/>
            <ac:spMk id="65" creationId="{90D92323-06F2-8A54-B336-F78ED362F752}"/>
          </ac:spMkLst>
        </pc:spChg>
        <pc:spChg chg="mod">
          <ac:chgData name="Pingali, Keshav K" userId="707c4161-679d-4973-8d45-dc4c10c01b1e" providerId="ADAL" clId="{320475E6-F168-4741-9F60-AF5D6167ACED}" dt="2026-04-06T18:58:26.583" v="5286" actId="1035"/>
          <ac:spMkLst>
            <pc:docMk/>
            <pc:sldMk cId="1347981457" sldId="824"/>
            <ac:spMk id="67" creationId="{AFA1516D-ABFB-CF8C-9DA1-0E5F507E56D9}"/>
          </ac:spMkLst>
        </pc:spChg>
        <pc:spChg chg="add del mod ord">
          <ac:chgData name="Pingali, Keshav K" userId="707c4161-679d-4973-8d45-dc4c10c01b1e" providerId="ADAL" clId="{320475E6-F168-4741-9F60-AF5D6167ACED}" dt="2026-04-06T18:58:17.484" v="5270" actId="14100"/>
          <ac:spMkLst>
            <pc:docMk/>
            <pc:sldMk cId="1347981457" sldId="824"/>
            <ac:spMk id="68" creationId="{017590FB-946B-0F42-3B1F-C9118C932AED}"/>
          </ac:spMkLst>
        </pc:spChg>
        <pc:spChg chg="mod">
          <ac:chgData name="Pingali, Keshav K" userId="707c4161-679d-4973-8d45-dc4c10c01b1e" providerId="ADAL" clId="{320475E6-F168-4741-9F60-AF5D6167ACED}" dt="2026-04-06T18:58:26.583" v="5286" actId="1035"/>
          <ac:spMkLst>
            <pc:docMk/>
            <pc:sldMk cId="1347981457" sldId="824"/>
            <ac:spMk id="69" creationId="{A7C19AA6-AF74-C144-1FE6-BDD86135A8CD}"/>
          </ac:spMkLst>
        </pc:spChg>
      </pc:sldChg>
      <pc:sldChg chg="addSp delSp modSp add del mod ord addAnim delAnim modAnim">
        <pc:chgData name="Pingali, Keshav K" userId="707c4161-679d-4973-8d45-dc4c10c01b1e" providerId="ADAL" clId="{320475E6-F168-4741-9F60-AF5D6167ACED}" dt="2026-04-07T14:25:13.404" v="9164" actId="207"/>
        <pc:sldMkLst>
          <pc:docMk/>
          <pc:sldMk cId="1790717635" sldId="825"/>
        </pc:sldMkLst>
        <pc:spChg chg="mod">
          <ac:chgData name="Pingali, Keshav K" userId="707c4161-679d-4973-8d45-dc4c10c01b1e" providerId="ADAL" clId="{320475E6-F168-4741-9F60-AF5D6167ACED}" dt="2026-04-05T21:03:27.323" v="1956" actId="20577"/>
          <ac:spMkLst>
            <pc:docMk/>
            <pc:sldMk cId="1790717635" sldId="825"/>
            <ac:spMk id="4" creationId="{64E9F7AA-1DBE-173B-6808-BB90AFF261FB}"/>
          </ac:spMkLst>
        </pc:spChg>
        <pc:spChg chg="mod">
          <ac:chgData name="Pingali, Keshav K" userId="707c4161-679d-4973-8d45-dc4c10c01b1e" providerId="ADAL" clId="{320475E6-F168-4741-9F60-AF5D6167ACED}" dt="2026-04-05T21:02:46.158" v="1951" actId="20577"/>
          <ac:spMkLst>
            <pc:docMk/>
            <pc:sldMk cId="1790717635" sldId="825"/>
            <ac:spMk id="5" creationId="{67D4AF0C-25C6-C5A2-8805-E7F5DBABDF24}"/>
          </ac:spMkLst>
        </pc:spChg>
        <pc:spChg chg="mod">
          <ac:chgData name="Pingali, Keshav K" userId="707c4161-679d-4973-8d45-dc4c10c01b1e" providerId="ADAL" clId="{320475E6-F168-4741-9F60-AF5D6167ACED}" dt="2026-04-05T21:03:36.380" v="1958" actId="1076"/>
          <ac:spMkLst>
            <pc:docMk/>
            <pc:sldMk cId="1790717635" sldId="825"/>
            <ac:spMk id="6" creationId="{74A5F3DF-34A0-5BB9-D624-28AD8434B88B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9" creationId="{CEDE9EF3-59FD-5007-F87A-BE4AAFAC26FE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1" creationId="{BD62D835-E836-1206-C48D-72BA371D3F20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2" creationId="{4A4458D6-912E-16EB-0B3D-04DEFFBEE026}"/>
          </ac:spMkLst>
        </pc:spChg>
        <pc:spChg chg="mod">
          <ac:chgData name="Pingali, Keshav K" userId="707c4161-679d-4973-8d45-dc4c10c01b1e" providerId="ADAL" clId="{320475E6-F168-4741-9F60-AF5D6167ACED}" dt="2026-04-05T20:56:07.954" v="1588" actId="1037"/>
          <ac:spMkLst>
            <pc:docMk/>
            <pc:sldMk cId="1790717635" sldId="825"/>
            <ac:spMk id="13" creationId="{94C8B67C-43AA-B261-67BB-177F651CCBC4}"/>
          </ac:spMkLst>
        </pc:spChg>
        <pc:spChg chg="mod">
          <ac:chgData name="Pingali, Keshav K" userId="707c4161-679d-4973-8d45-dc4c10c01b1e" providerId="ADAL" clId="{320475E6-F168-4741-9F60-AF5D6167ACED}" dt="2026-04-05T21:00:53.658" v="1901" actId="20577"/>
          <ac:spMkLst>
            <pc:docMk/>
            <pc:sldMk cId="1790717635" sldId="825"/>
            <ac:spMk id="14" creationId="{ACEA70B8-52DC-E94E-99D3-E6F187B9434D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6" creationId="{A6508E8A-6D73-85D8-F36B-AF2129AB0FDC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7" creationId="{4A9E0F31-C40F-5DB5-49F0-7A69FA7F5CDB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8" creationId="{9A71EDEA-5783-5F0D-74F4-7C2AA67FE4D1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19" creationId="{D3C26465-D18D-E756-25CF-271D61227B3B}"/>
          </ac:spMkLst>
        </pc:spChg>
        <pc:spChg chg="mod">
          <ac:chgData name="Pingali, Keshav K" userId="707c4161-679d-4973-8d45-dc4c10c01b1e" providerId="ADAL" clId="{320475E6-F168-4741-9F60-AF5D6167ACED}" dt="2026-04-05T20:55:41.876" v="1536" actId="18245"/>
          <ac:spMkLst>
            <pc:docMk/>
            <pc:sldMk cId="1790717635" sldId="825"/>
            <ac:spMk id="21" creationId="{E7ECFAFF-FC6E-E735-D2B6-788DA28A9157}"/>
          </ac:spMkLst>
        </pc:spChg>
        <pc:spChg chg="add mod">
          <ac:chgData name="Pingali, Keshav K" userId="707c4161-679d-4973-8d45-dc4c10c01b1e" providerId="ADAL" clId="{320475E6-F168-4741-9F60-AF5D6167ACED}" dt="2026-04-05T21:01:12.924" v="1922" actId="1037"/>
          <ac:spMkLst>
            <pc:docMk/>
            <pc:sldMk cId="1790717635" sldId="825"/>
            <ac:spMk id="22" creationId="{98003FB5-8AB3-3857-6E4E-C8B906BAF6E9}"/>
          </ac:spMkLst>
        </pc:spChg>
        <pc:spChg chg="add mod">
          <ac:chgData name="Pingali, Keshav K" userId="707c4161-679d-4973-8d45-dc4c10c01b1e" providerId="ADAL" clId="{320475E6-F168-4741-9F60-AF5D6167ACED}" dt="2026-04-07T14:25:13.404" v="9164" actId="207"/>
          <ac:spMkLst>
            <pc:docMk/>
            <pc:sldMk cId="1790717635" sldId="825"/>
            <ac:spMk id="23" creationId="{1D27E85D-80C0-01A4-42B4-2F050E15CF93}"/>
          </ac:spMkLst>
        </pc:spChg>
        <pc:grpChg chg="add mod">
          <ac:chgData name="Pingali, Keshav K" userId="707c4161-679d-4973-8d45-dc4c10c01b1e" providerId="ADAL" clId="{320475E6-F168-4741-9F60-AF5D6167ACED}" dt="2026-04-05T20:38:17.952" v="1534" actId="1076"/>
          <ac:grpSpMkLst>
            <pc:docMk/>
            <pc:sldMk cId="1790717635" sldId="825"/>
            <ac:grpSpMk id="2" creationId="{F9342A07-A3BD-C570-623A-A1C1C9AFD65E}"/>
          </ac:grpSpMkLst>
        </pc:grpChg>
        <pc:grpChg chg="add mod ord">
          <ac:chgData name="Pingali, Keshav K" userId="707c4161-679d-4973-8d45-dc4c10c01b1e" providerId="ADAL" clId="{320475E6-F168-4741-9F60-AF5D6167ACED}" dt="2026-04-05T21:03:59.141" v="1961" actId="1037"/>
          <ac:grpSpMkLst>
            <pc:docMk/>
            <pc:sldMk cId="1790717635" sldId="825"/>
            <ac:grpSpMk id="7" creationId="{8EA3CB1A-BF04-9B7D-4D67-FCB4F510EC3E}"/>
          </ac:grpSpMkLst>
        </pc:grpChg>
        <pc:picChg chg="mod">
          <ac:chgData name="Pingali, Keshav K" userId="707c4161-679d-4973-8d45-dc4c10c01b1e" providerId="ADAL" clId="{320475E6-F168-4741-9F60-AF5D6167ACED}" dt="2026-04-05T20:28:34.384" v="1361" actId="164"/>
          <ac:picMkLst>
            <pc:docMk/>
            <pc:sldMk cId="1790717635" sldId="825"/>
            <ac:picMk id="3" creationId="{4511D06F-F48A-1CB2-C429-F9205732EFE0}"/>
          </ac:picMkLst>
        </pc:picChg>
        <pc:picChg chg="mod">
          <ac:chgData name="Pingali, Keshav K" userId="707c4161-679d-4973-8d45-dc4c10c01b1e" providerId="ADAL" clId="{320475E6-F168-4741-9F60-AF5D6167ACED}" dt="2026-04-05T20:38:17.952" v="1534" actId="1076"/>
          <ac:picMkLst>
            <pc:docMk/>
            <pc:sldMk cId="1790717635" sldId="825"/>
            <ac:picMk id="1026" creationId="{E37F8F27-EDB6-3FEB-426E-69465D61FC46}"/>
          </ac:picMkLst>
        </pc:picChg>
        <pc:cxnChg chg="add mod">
          <ac:chgData name="Pingali, Keshav K" userId="707c4161-679d-4973-8d45-dc4c10c01b1e" providerId="ADAL" clId="{320475E6-F168-4741-9F60-AF5D6167ACED}" dt="2026-04-05T21:02:14.670" v="1929" actId="692"/>
          <ac:cxnSpMkLst>
            <pc:docMk/>
            <pc:sldMk cId="1790717635" sldId="825"/>
            <ac:cxnSpMk id="25" creationId="{21D967F9-B277-C2D8-E80A-F3040D76D04C}"/>
          </ac:cxnSpMkLst>
        </pc:cxnChg>
      </pc:sldChg>
      <pc:sldChg chg="addSp delSp modSp add del mod">
        <pc:chgData name="Pingali, Keshav K" userId="707c4161-679d-4973-8d45-dc4c10c01b1e" providerId="ADAL" clId="{320475E6-F168-4741-9F60-AF5D6167ACED}" dt="2026-04-07T15:08:59.943" v="10820" actId="478"/>
        <pc:sldMkLst>
          <pc:docMk/>
          <pc:sldMk cId="1914518153" sldId="900"/>
        </pc:sldMkLst>
        <pc:spChg chg="mod">
          <ac:chgData name="Pingali, Keshav K" userId="707c4161-679d-4973-8d45-dc4c10c01b1e" providerId="ADAL" clId="{320475E6-F168-4741-9F60-AF5D6167ACED}" dt="2026-04-07T02:57:25.912" v="9004" actId="20577"/>
          <ac:spMkLst>
            <pc:docMk/>
            <pc:sldMk cId="1914518153" sldId="900"/>
            <ac:spMk id="34818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02:57:28.786" v="9005" actId="5793"/>
          <ac:spMkLst>
            <pc:docMk/>
            <pc:sldMk cId="1914518153" sldId="900"/>
            <ac:spMk id="34819" creationId="{00000000-0000-0000-0000-000000000000}"/>
          </ac:spMkLst>
        </pc:spChg>
      </pc:sldChg>
      <pc:sldChg chg="modSp add del mod">
        <pc:chgData name="Pingali, Keshav K" userId="707c4161-679d-4973-8d45-dc4c10c01b1e" providerId="ADAL" clId="{320475E6-F168-4741-9F60-AF5D6167ACED}" dt="2026-04-07T15:07:56.710" v="10750" actId="20577"/>
        <pc:sldMkLst>
          <pc:docMk/>
          <pc:sldMk cId="3087704640" sldId="901"/>
        </pc:sldMkLst>
        <pc:spChg chg="mod">
          <ac:chgData name="Pingali, Keshav K" userId="707c4161-679d-4973-8d45-dc4c10c01b1e" providerId="ADAL" clId="{320475E6-F168-4741-9F60-AF5D6167ACED}" dt="2026-04-07T15:07:56.710" v="10750" actId="20577"/>
          <ac:spMkLst>
            <pc:docMk/>
            <pc:sldMk cId="3087704640" sldId="901"/>
            <ac:spMk id="35842" creationId="{00000000-0000-0000-0000-000000000000}"/>
          </ac:spMkLst>
        </pc:spChg>
      </pc:sldChg>
      <pc:sldChg chg="modSp add del mod">
        <pc:chgData name="Pingali, Keshav K" userId="707c4161-679d-4973-8d45-dc4c10c01b1e" providerId="ADAL" clId="{320475E6-F168-4741-9F60-AF5D6167ACED}" dt="2026-04-07T15:08:16.840" v="10751" actId="5793"/>
        <pc:sldMkLst>
          <pc:docMk/>
          <pc:sldMk cId="28391801" sldId="903"/>
        </pc:sldMkLst>
        <pc:spChg chg="mod">
          <ac:chgData name="Pingali, Keshav K" userId="707c4161-679d-4973-8d45-dc4c10c01b1e" providerId="ADAL" clId="{320475E6-F168-4741-9F60-AF5D6167ACED}" dt="2026-04-07T15:08:16.840" v="10751" actId="5793"/>
          <ac:spMkLst>
            <pc:docMk/>
            <pc:sldMk cId="28391801" sldId="903"/>
            <ac:spMk id="38915" creationId="{00000000-0000-0000-0000-000000000000}"/>
          </ac:spMkLst>
        </pc:spChg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2122109129" sldId="904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2417168597" sldId="905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694949596" sldId="906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06560371" sldId="907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4021164912" sldId="908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375549734" sldId="909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2988143605" sldId="910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4025311697" sldId="911"/>
        </pc:sldMkLst>
      </pc:sldChg>
      <pc:sldChg chg="modSp add del mod">
        <pc:chgData name="Pingali, Keshav K" userId="707c4161-679d-4973-8d45-dc4c10c01b1e" providerId="ADAL" clId="{320475E6-F168-4741-9F60-AF5D6167ACED}" dt="2026-04-07T15:11:04.528" v="10922" actId="5793"/>
        <pc:sldMkLst>
          <pc:docMk/>
          <pc:sldMk cId="4113502792" sldId="912"/>
        </pc:sldMkLst>
        <pc:spChg chg="mod">
          <ac:chgData name="Pingali, Keshav K" userId="707c4161-679d-4973-8d45-dc4c10c01b1e" providerId="ADAL" clId="{320475E6-F168-4741-9F60-AF5D6167ACED}" dt="2026-04-07T15:11:04.528" v="10922" actId="5793"/>
          <ac:spMkLst>
            <pc:docMk/>
            <pc:sldMk cId="4113502792" sldId="912"/>
            <ac:spMk id="38915" creationId="{00000000-0000-0000-0000-000000000000}"/>
          </ac:spMkLst>
        </pc:spChg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552081929" sldId="913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969230445" sldId="914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736190617" sldId="915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768144465" sldId="916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2808224096" sldId="917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4235439316" sldId="918"/>
        </pc:sldMkLst>
      </pc:sldChg>
      <pc:sldChg chg="modSp add del mod">
        <pc:chgData name="Pingali, Keshav K" userId="707c4161-679d-4973-8d45-dc4c10c01b1e" providerId="ADAL" clId="{320475E6-F168-4741-9F60-AF5D6167ACED}" dt="2026-04-07T15:11:33.448" v="10924" actId="5793"/>
        <pc:sldMkLst>
          <pc:docMk/>
          <pc:sldMk cId="4238225754" sldId="919"/>
        </pc:sldMkLst>
        <pc:spChg chg="mod">
          <ac:chgData name="Pingali, Keshav K" userId="707c4161-679d-4973-8d45-dc4c10c01b1e" providerId="ADAL" clId="{320475E6-F168-4741-9F60-AF5D6167ACED}" dt="2026-04-07T15:11:33.448" v="10924" actId="5793"/>
          <ac:spMkLst>
            <pc:docMk/>
            <pc:sldMk cId="4238225754" sldId="919"/>
            <ac:spMk id="43011" creationId="{00000000-0000-0000-0000-000000000000}"/>
          </ac:spMkLst>
        </pc:spChg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3288639305" sldId="920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1609347" sldId="921"/>
        </pc:sldMkLst>
      </pc:sldChg>
      <pc:sldChg chg="add del">
        <pc:chgData name="Pingali, Keshav K" userId="707c4161-679d-4973-8d45-dc4c10c01b1e" providerId="ADAL" clId="{320475E6-F168-4741-9F60-AF5D6167ACED}" dt="2026-04-06T21:02:21.817" v="5589"/>
        <pc:sldMkLst>
          <pc:docMk/>
          <pc:sldMk cId="1333083668" sldId="922"/>
        </pc:sldMkLst>
      </pc:sldChg>
      <pc:sldChg chg="modSp add del mod">
        <pc:chgData name="Pingali, Keshav K" userId="707c4161-679d-4973-8d45-dc4c10c01b1e" providerId="ADAL" clId="{320475E6-F168-4741-9F60-AF5D6167ACED}" dt="2026-04-07T15:14:23.530" v="10939" actId="1035"/>
        <pc:sldMkLst>
          <pc:docMk/>
          <pc:sldMk cId="2113568609" sldId="923"/>
        </pc:sldMkLst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1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2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29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63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7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90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103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44044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44059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23.530" v="10939" actId="1035"/>
          <ac:spMkLst>
            <pc:docMk/>
            <pc:sldMk cId="2113568609" sldId="923"/>
            <ac:spMk id="44065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18.942" v="10926" actId="1076"/>
          <ac:spMkLst>
            <pc:docMk/>
            <pc:sldMk cId="2113568609" sldId="923"/>
            <ac:spMk id="44104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18.942" v="10926" actId="1076"/>
          <ac:spMkLst>
            <pc:docMk/>
            <pc:sldMk cId="2113568609" sldId="923"/>
            <ac:spMk id="44105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18.942" v="10926" actId="1076"/>
          <ac:spMkLst>
            <pc:docMk/>
            <pc:sldMk cId="2113568609" sldId="923"/>
            <ac:spMk id="44106" creationId="{00000000-0000-0000-0000-000000000000}"/>
          </ac:spMkLst>
        </pc:spChg>
      </pc:sldChg>
      <pc:sldChg chg="modSp add mod">
        <pc:chgData name="Pingali, Keshav K" userId="707c4161-679d-4973-8d45-dc4c10c01b1e" providerId="ADAL" clId="{320475E6-F168-4741-9F60-AF5D6167ACED}" dt="2026-04-07T15:14:56.675" v="11023" actId="5793"/>
        <pc:sldMkLst>
          <pc:docMk/>
          <pc:sldMk cId="2440725809" sldId="929"/>
        </pc:sldMkLst>
        <pc:spChg chg="mod">
          <ac:chgData name="Pingali, Keshav K" userId="707c4161-679d-4973-8d45-dc4c10c01b1e" providerId="ADAL" clId="{320475E6-F168-4741-9F60-AF5D6167ACED}" dt="2026-04-07T15:14:53.282" v="11022" actId="20577"/>
          <ac:spMkLst>
            <pc:docMk/>
            <pc:sldMk cId="2440725809" sldId="929"/>
            <ac:spMk id="2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4:56.675" v="11023" actId="5793"/>
          <ac:spMkLst>
            <pc:docMk/>
            <pc:sldMk cId="2440725809" sldId="929"/>
            <ac:spMk id="3" creationId="{00000000-0000-0000-0000-000000000000}"/>
          </ac:spMkLst>
        </pc:spChg>
      </pc:sldChg>
      <pc:sldChg chg="modSp add mod">
        <pc:chgData name="Pingali, Keshav K" userId="707c4161-679d-4973-8d45-dc4c10c01b1e" providerId="ADAL" clId="{320475E6-F168-4741-9F60-AF5D6167ACED}" dt="2026-04-07T15:15:24.849" v="11039" actId="5793"/>
        <pc:sldMkLst>
          <pc:docMk/>
          <pc:sldMk cId="2720827054" sldId="930"/>
        </pc:sldMkLst>
        <pc:spChg chg="mod">
          <ac:chgData name="Pingali, Keshav K" userId="707c4161-679d-4973-8d45-dc4c10c01b1e" providerId="ADAL" clId="{320475E6-F168-4741-9F60-AF5D6167ACED}" dt="2026-04-07T15:15:20.398" v="11038" actId="20577"/>
          <ac:spMkLst>
            <pc:docMk/>
            <pc:sldMk cId="2720827054" sldId="930"/>
            <ac:spMk id="2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15:24.849" v="11039" actId="5793"/>
          <ac:spMkLst>
            <pc:docMk/>
            <pc:sldMk cId="2720827054" sldId="930"/>
            <ac:spMk id="3" creationId="{00000000-0000-0000-0000-000000000000}"/>
          </ac:spMkLst>
        </pc:spChg>
      </pc:sldChg>
      <pc:sldChg chg="modSp add mod">
        <pc:chgData name="Pingali, Keshav K" userId="707c4161-679d-4973-8d45-dc4c10c01b1e" providerId="ADAL" clId="{320475E6-F168-4741-9F60-AF5D6167ACED}" dt="2026-04-07T15:41:48.816" v="11724" actId="20577"/>
        <pc:sldMkLst>
          <pc:docMk/>
          <pc:sldMk cId="2022615548" sldId="931"/>
        </pc:sldMkLst>
        <pc:spChg chg="mod">
          <ac:chgData name="Pingali, Keshav K" userId="707c4161-679d-4973-8d45-dc4c10c01b1e" providerId="ADAL" clId="{320475E6-F168-4741-9F60-AF5D6167ACED}" dt="2026-04-07T15:15:47.193" v="11056" actId="14100"/>
          <ac:spMkLst>
            <pc:docMk/>
            <pc:sldMk cId="2022615548" sldId="931"/>
            <ac:spMk id="2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41:48.816" v="11724" actId="20577"/>
          <ac:spMkLst>
            <pc:docMk/>
            <pc:sldMk cId="2022615548" sldId="931"/>
            <ac:spMk id="3" creationId="{00000000-0000-0000-0000-000000000000}"/>
          </ac:spMkLst>
        </pc:spChg>
      </pc:sldChg>
      <pc:sldChg chg="addSp modSp add mod">
        <pc:chgData name="Pingali, Keshav K" userId="707c4161-679d-4973-8d45-dc4c10c01b1e" providerId="ADAL" clId="{320475E6-F168-4741-9F60-AF5D6167ACED}" dt="2026-04-09T16:10:10.396" v="12662" actId="20577"/>
        <pc:sldMkLst>
          <pc:docMk/>
          <pc:sldMk cId="545699560" sldId="932"/>
        </pc:sldMkLst>
        <pc:spChg chg="mod">
          <ac:chgData name="Pingali, Keshav K" userId="707c4161-679d-4973-8d45-dc4c10c01b1e" providerId="ADAL" clId="{320475E6-F168-4741-9F60-AF5D6167ACED}" dt="2026-04-07T15:20:12.750" v="11075" actId="20577"/>
          <ac:spMkLst>
            <pc:docMk/>
            <pc:sldMk cId="545699560" sldId="932"/>
            <ac:spMk id="2" creationId="{00000000-0000-0000-0000-000000000000}"/>
          </ac:spMkLst>
        </pc:spChg>
        <pc:spChg chg="add mod">
          <ac:chgData name="Pingali, Keshav K" userId="707c4161-679d-4973-8d45-dc4c10c01b1e" providerId="ADAL" clId="{320475E6-F168-4741-9F60-AF5D6167ACED}" dt="2026-04-09T16:10:10.396" v="12662" actId="20577"/>
          <ac:spMkLst>
            <pc:docMk/>
            <pc:sldMk cId="545699560" sldId="932"/>
            <ac:spMk id="3" creationId="{6097BC5C-BF0B-CAF1-323E-867563576249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6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8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9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37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20:25.331" v="11076" actId="1076"/>
          <ac:spMkLst>
            <pc:docMk/>
            <pc:sldMk cId="545699560" sldId="932"/>
            <ac:spMk id="38" creationId="{00000000-0000-0000-0000-000000000000}"/>
          </ac:spMkLst>
        </pc:spChg>
      </pc:sldChg>
      <pc:sldChg chg="addSp delSp modSp add mod addAnim delAnim modAnim">
        <pc:chgData name="Pingali, Keshav K" userId="707c4161-679d-4973-8d45-dc4c10c01b1e" providerId="ADAL" clId="{320475E6-F168-4741-9F60-AF5D6167ACED}" dt="2026-04-07T15:49:16.308" v="11882" actId="1076"/>
        <pc:sldMkLst>
          <pc:docMk/>
          <pc:sldMk cId="4127492516" sldId="937"/>
        </pc:sldMkLst>
        <pc:spChg chg="mod">
          <ac:chgData name="Pingali, Keshav K" userId="707c4161-679d-4973-8d45-dc4c10c01b1e" providerId="ADAL" clId="{320475E6-F168-4741-9F60-AF5D6167ACED}" dt="2026-04-07T01:40:54.219" v="7367" actId="1076"/>
          <ac:spMkLst>
            <pc:docMk/>
            <pc:sldMk cId="4127492516" sldId="937"/>
            <ac:spMk id="2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48:35.381" v="11873" actId="20577"/>
          <ac:spMkLst>
            <pc:docMk/>
            <pc:sldMk cId="4127492516" sldId="937"/>
            <ac:spMk id="3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01:23:42.363" v="7180" actId="1076"/>
          <ac:spMkLst>
            <pc:docMk/>
            <pc:sldMk cId="4127492516" sldId="937"/>
            <ac:spMk id="5" creationId="{00000000-0000-0000-0000-000000000000}"/>
          </ac:spMkLst>
        </pc:spChg>
        <pc:spChg chg="add mod">
          <ac:chgData name="Pingali, Keshav K" userId="707c4161-679d-4973-8d45-dc4c10c01b1e" providerId="ADAL" clId="{320475E6-F168-4741-9F60-AF5D6167ACED}" dt="2026-04-07T01:19:17.155" v="7053" actId="1036"/>
          <ac:spMkLst>
            <pc:docMk/>
            <pc:sldMk cId="4127492516" sldId="937"/>
            <ac:spMk id="7" creationId="{881DBC52-8339-AA26-520A-5AD3374754BD}"/>
          </ac:spMkLst>
        </pc:spChg>
        <pc:spChg chg="add mod">
          <ac:chgData name="Pingali, Keshav K" userId="707c4161-679d-4973-8d45-dc4c10c01b1e" providerId="ADAL" clId="{320475E6-F168-4741-9F60-AF5D6167ACED}" dt="2026-04-07T15:48:38.256" v="11874" actId="20577"/>
          <ac:spMkLst>
            <pc:docMk/>
            <pc:sldMk cId="4127492516" sldId="937"/>
            <ac:spMk id="8" creationId="{617F0B14-00D5-F0FA-11EF-9AF4419E2466}"/>
          </ac:spMkLst>
        </pc:spChg>
        <pc:spChg chg="add mod">
          <ac:chgData name="Pingali, Keshav K" userId="707c4161-679d-4973-8d45-dc4c10c01b1e" providerId="ADAL" clId="{320475E6-F168-4741-9F60-AF5D6167ACED}" dt="2026-04-07T15:48:41.535" v="11875" actId="20577"/>
          <ac:spMkLst>
            <pc:docMk/>
            <pc:sldMk cId="4127492516" sldId="937"/>
            <ac:spMk id="9" creationId="{48716A13-7C34-EF47-4941-0AB3B105B19B}"/>
          </ac:spMkLst>
        </pc:spChg>
        <pc:spChg chg="add mod">
          <ac:chgData name="Pingali, Keshav K" userId="707c4161-679d-4973-8d45-dc4c10c01b1e" providerId="ADAL" clId="{320475E6-F168-4741-9F60-AF5D6167ACED}" dt="2026-04-07T01:19:17.155" v="7053" actId="1036"/>
          <ac:spMkLst>
            <pc:docMk/>
            <pc:sldMk cId="4127492516" sldId="937"/>
            <ac:spMk id="10" creationId="{A2695256-3951-0017-7FCB-4A202A6AB971}"/>
          </ac:spMkLst>
        </pc:spChg>
        <pc:spChg chg="add mod">
          <ac:chgData name="Pingali, Keshav K" userId="707c4161-679d-4973-8d45-dc4c10c01b1e" providerId="ADAL" clId="{320475E6-F168-4741-9F60-AF5D6167ACED}" dt="2026-04-07T01:19:17.155" v="7053" actId="1036"/>
          <ac:spMkLst>
            <pc:docMk/>
            <pc:sldMk cId="4127492516" sldId="937"/>
            <ac:spMk id="11" creationId="{C1255C9A-F58B-6359-85F0-D63DEE8041CB}"/>
          </ac:spMkLst>
        </pc:spChg>
        <pc:spChg chg="add mod">
          <ac:chgData name="Pingali, Keshav K" userId="707c4161-679d-4973-8d45-dc4c10c01b1e" providerId="ADAL" clId="{320475E6-F168-4741-9F60-AF5D6167ACED}" dt="2026-04-07T01:19:17.155" v="7053" actId="1036"/>
          <ac:spMkLst>
            <pc:docMk/>
            <pc:sldMk cId="4127492516" sldId="937"/>
            <ac:spMk id="12" creationId="{30E1F3E6-6524-E991-B26E-4702D782B19C}"/>
          </ac:spMkLst>
        </pc:spChg>
        <pc:spChg chg="mod">
          <ac:chgData name="Pingali, Keshav K" userId="707c4161-679d-4973-8d45-dc4c10c01b1e" providerId="ADAL" clId="{320475E6-F168-4741-9F60-AF5D6167ACED}" dt="2026-04-07T01:23:47.068" v="7181" actId="1076"/>
          <ac:spMkLst>
            <pc:docMk/>
            <pc:sldMk cId="4127492516" sldId="937"/>
            <ac:spMk id="14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5:49:08.638" v="11881" actId="20577"/>
          <ac:spMkLst>
            <pc:docMk/>
            <pc:sldMk cId="4127492516" sldId="937"/>
            <ac:spMk id="17" creationId="{00000000-0000-0000-0000-000000000000}"/>
          </ac:spMkLst>
        </pc:spChg>
        <pc:spChg chg="add mod ord">
          <ac:chgData name="Pingali, Keshav K" userId="707c4161-679d-4973-8d45-dc4c10c01b1e" providerId="ADAL" clId="{320475E6-F168-4741-9F60-AF5D6167ACED}" dt="2026-04-07T01:32:47.021" v="7212" actId="167"/>
          <ac:spMkLst>
            <pc:docMk/>
            <pc:sldMk cId="4127492516" sldId="937"/>
            <ac:spMk id="19" creationId="{7B0C8309-48BE-1DD1-8467-FF0064A7AB5E}"/>
          </ac:spMkLst>
        </pc:spChg>
        <pc:spChg chg="add mod">
          <ac:chgData name="Pingali, Keshav K" userId="707c4161-679d-4973-8d45-dc4c10c01b1e" providerId="ADAL" clId="{320475E6-F168-4741-9F60-AF5D6167ACED}" dt="2026-04-07T01:32:33.353" v="7211" actId="1076"/>
          <ac:spMkLst>
            <pc:docMk/>
            <pc:sldMk cId="4127492516" sldId="937"/>
            <ac:spMk id="20" creationId="{820C0FC1-3856-0800-76F0-5DCC28A641A8}"/>
          </ac:spMkLst>
        </pc:spChg>
        <pc:spChg chg="add mod">
          <ac:chgData name="Pingali, Keshav K" userId="707c4161-679d-4973-8d45-dc4c10c01b1e" providerId="ADAL" clId="{320475E6-F168-4741-9F60-AF5D6167ACED}" dt="2026-04-07T01:32:29.076" v="7210" actId="1038"/>
          <ac:spMkLst>
            <pc:docMk/>
            <pc:sldMk cId="4127492516" sldId="937"/>
            <ac:spMk id="22" creationId="{49AE38F8-C4B6-09FE-0C98-518DDCA84F30}"/>
          </ac:spMkLst>
        </pc:spChg>
        <pc:spChg chg="add mod">
          <ac:chgData name="Pingali, Keshav K" userId="707c4161-679d-4973-8d45-dc4c10c01b1e" providerId="ADAL" clId="{320475E6-F168-4741-9F60-AF5D6167ACED}" dt="2026-04-07T15:49:16.308" v="11882" actId="1076"/>
          <ac:spMkLst>
            <pc:docMk/>
            <pc:sldMk cId="4127492516" sldId="937"/>
            <ac:spMk id="24" creationId="{BD86F498-B783-3AA5-CCB7-AFFE5FC3685D}"/>
          </ac:spMkLst>
        </pc:spChg>
        <pc:graphicFrameChg chg="add mod">
          <ac:chgData name="Pingali, Keshav K" userId="707c4161-679d-4973-8d45-dc4c10c01b1e" providerId="ADAL" clId="{320475E6-F168-4741-9F60-AF5D6167ACED}" dt="2026-04-07T01:19:17.155" v="7053" actId="1036"/>
          <ac:graphicFrameMkLst>
            <pc:docMk/>
            <pc:sldMk cId="4127492516" sldId="937"/>
            <ac:graphicFrameMk id="6" creationId="{965FA44F-EBB4-519D-F252-FBBD8E6852B8}"/>
          </ac:graphicFrameMkLst>
        </pc:graphicFrameChg>
        <pc:cxnChg chg="add mod">
          <ac:chgData name="Pingali, Keshav K" userId="707c4161-679d-4973-8d45-dc4c10c01b1e" providerId="ADAL" clId="{320475E6-F168-4741-9F60-AF5D6167ACED}" dt="2026-04-07T01:19:17.155" v="7053" actId="1036"/>
          <ac:cxnSpMkLst>
            <pc:docMk/>
            <pc:sldMk cId="4127492516" sldId="937"/>
            <ac:cxnSpMk id="15" creationId="{BB48C17E-C06B-FA06-86FF-B85B1421F46A}"/>
          </ac:cxnSpMkLst>
        </pc:cxnChg>
        <pc:cxnChg chg="add mod">
          <ac:chgData name="Pingali, Keshav K" userId="707c4161-679d-4973-8d45-dc4c10c01b1e" providerId="ADAL" clId="{320475E6-F168-4741-9F60-AF5D6167ACED}" dt="2026-04-07T01:19:17.155" v="7053" actId="1036"/>
          <ac:cxnSpMkLst>
            <pc:docMk/>
            <pc:sldMk cId="4127492516" sldId="937"/>
            <ac:cxnSpMk id="18" creationId="{5AA10372-AF07-9991-678E-FF49E0DF9A93}"/>
          </ac:cxnSpMkLst>
        </pc:cxnChg>
      </pc:sldChg>
      <pc:sldChg chg="add">
        <pc:chgData name="Pingali, Keshav K" userId="707c4161-679d-4973-8d45-dc4c10c01b1e" providerId="ADAL" clId="{320475E6-F168-4741-9F60-AF5D6167ACED}" dt="2026-04-05T03:11:38.377" v="1052"/>
        <pc:sldMkLst>
          <pc:docMk/>
          <pc:sldMk cId="4062074346" sldId="940"/>
        </pc:sldMkLst>
      </pc:sldChg>
      <pc:sldChg chg="addSp delSp modSp add mod">
        <pc:chgData name="Pingali, Keshav K" userId="707c4161-679d-4973-8d45-dc4c10c01b1e" providerId="ADAL" clId="{320475E6-F168-4741-9F60-AF5D6167ACED}" dt="2026-04-07T14:38:38.451" v="9288" actId="114"/>
        <pc:sldMkLst>
          <pc:docMk/>
          <pc:sldMk cId="351448969" sldId="941"/>
        </pc:sldMkLst>
        <pc:spChg chg="mod">
          <ac:chgData name="Pingali, Keshav K" userId="707c4161-679d-4973-8d45-dc4c10c01b1e" providerId="ADAL" clId="{320475E6-F168-4741-9F60-AF5D6167ACED}" dt="2026-04-06T00:21:12.700" v="2417" actId="20577"/>
          <ac:spMkLst>
            <pc:docMk/>
            <pc:sldMk cId="351448969" sldId="941"/>
            <ac:spMk id="2" creationId="{4640F408-4446-ABDE-C812-160153940E33}"/>
          </ac:spMkLst>
        </pc:spChg>
        <pc:spChg chg="mod">
          <ac:chgData name="Pingali, Keshav K" userId="707c4161-679d-4973-8d45-dc4c10c01b1e" providerId="ADAL" clId="{320475E6-F168-4741-9F60-AF5D6167ACED}" dt="2026-04-07T14:38:38.451" v="9288" actId="114"/>
          <ac:spMkLst>
            <pc:docMk/>
            <pc:sldMk cId="351448969" sldId="941"/>
            <ac:spMk id="3" creationId="{4D3C46BE-3064-9D20-7BF3-F1C1D5C9E25F}"/>
          </ac:spMkLst>
        </pc:spChg>
        <pc:spChg chg="add mod">
          <ac:chgData name="Pingali, Keshav K" userId="707c4161-679d-4973-8d45-dc4c10c01b1e" providerId="ADAL" clId="{320475E6-F168-4741-9F60-AF5D6167ACED}" dt="2026-04-06T00:21:59.939" v="2423" actId="207"/>
          <ac:spMkLst>
            <pc:docMk/>
            <pc:sldMk cId="351448969" sldId="941"/>
            <ac:spMk id="6" creationId="{2723B4AE-51B0-8EF7-55DC-379C79257C3B}"/>
          </ac:spMkLst>
        </pc:spChg>
        <pc:spChg chg="add mod">
          <ac:chgData name="Pingali, Keshav K" userId="707c4161-679d-4973-8d45-dc4c10c01b1e" providerId="ADAL" clId="{320475E6-F168-4741-9F60-AF5D6167ACED}" dt="2026-04-06T19:01:17.323" v="5372" actId="114"/>
          <ac:spMkLst>
            <pc:docMk/>
            <pc:sldMk cId="351448969" sldId="941"/>
            <ac:spMk id="9" creationId="{FD2563D6-26DB-4AD5-0353-9A2F9A937FDB}"/>
          </ac:spMkLst>
        </pc:spChg>
        <pc:spChg chg="add mod">
          <ac:chgData name="Pingali, Keshav K" userId="707c4161-679d-4973-8d45-dc4c10c01b1e" providerId="ADAL" clId="{320475E6-F168-4741-9F60-AF5D6167ACED}" dt="2026-04-06T00:22:41.488" v="2437" actId="1036"/>
          <ac:spMkLst>
            <pc:docMk/>
            <pc:sldMk cId="351448969" sldId="941"/>
            <ac:spMk id="10" creationId="{BD3D3232-9C9A-D805-BCF9-C8CCB1AAA1EC}"/>
          </ac:spMkLst>
        </pc:spChg>
      </pc:sldChg>
      <pc:sldChg chg="addSp delSp modSp add mod ord">
        <pc:chgData name="Pingali, Keshav K" userId="707c4161-679d-4973-8d45-dc4c10c01b1e" providerId="ADAL" clId="{320475E6-F168-4741-9F60-AF5D6167ACED}" dt="2026-04-06T03:05:52.883" v="3644" actId="20577"/>
        <pc:sldMkLst>
          <pc:docMk/>
          <pc:sldMk cId="3684302279" sldId="942"/>
        </pc:sldMkLst>
        <pc:spChg chg="mod">
          <ac:chgData name="Pingali, Keshav K" userId="707c4161-679d-4973-8d45-dc4c10c01b1e" providerId="ADAL" clId="{320475E6-F168-4741-9F60-AF5D6167ACED}" dt="2026-04-06T01:45:18.948" v="3473" actId="20577"/>
          <ac:spMkLst>
            <pc:docMk/>
            <pc:sldMk cId="3684302279" sldId="942"/>
            <ac:spMk id="2" creationId="{605C1653-639D-9A2B-98C0-4C2414900BFC}"/>
          </ac:spMkLst>
        </pc:spChg>
        <pc:spChg chg="add mod">
          <ac:chgData name="Pingali, Keshav K" userId="707c4161-679d-4973-8d45-dc4c10c01b1e" providerId="ADAL" clId="{320475E6-F168-4741-9F60-AF5D6167ACED}" dt="2026-04-06T01:47:16.757" v="3522" actId="404"/>
          <ac:spMkLst>
            <pc:docMk/>
            <pc:sldMk cId="3684302279" sldId="942"/>
            <ac:spMk id="11" creationId="{3C7D9D6B-51C2-F6F7-2AEA-BBFADA6A9467}"/>
          </ac:spMkLst>
        </pc:spChg>
        <pc:spChg chg="add mod">
          <ac:chgData name="Pingali, Keshav K" userId="707c4161-679d-4973-8d45-dc4c10c01b1e" providerId="ADAL" clId="{320475E6-F168-4741-9F60-AF5D6167ACED}" dt="2026-04-06T03:05:52.883" v="3644" actId="20577"/>
          <ac:spMkLst>
            <pc:docMk/>
            <pc:sldMk cId="3684302279" sldId="942"/>
            <ac:spMk id="12" creationId="{010FAED0-4C3B-6FDE-0B47-D17187C186AE}"/>
          </ac:spMkLst>
        </pc:spChg>
        <pc:picChg chg="add mod">
          <ac:chgData name="Pingali, Keshav K" userId="707c4161-679d-4973-8d45-dc4c10c01b1e" providerId="ADAL" clId="{320475E6-F168-4741-9F60-AF5D6167ACED}" dt="2026-04-06T01:46:53.608" v="3518" actId="1076"/>
          <ac:picMkLst>
            <pc:docMk/>
            <pc:sldMk cId="3684302279" sldId="942"/>
            <ac:picMk id="10" creationId="{3D5DDA31-1A01-B3B0-CEBA-4FF6B48DDBD2}"/>
          </ac:picMkLst>
        </pc:picChg>
      </pc:sldChg>
      <pc:sldChg chg="addSp delSp modSp add mod ord">
        <pc:chgData name="Pingali, Keshav K" userId="707c4161-679d-4973-8d45-dc4c10c01b1e" providerId="ADAL" clId="{320475E6-F168-4741-9F60-AF5D6167ACED}" dt="2026-04-07T14:36:08.960" v="9247" actId="1076"/>
        <pc:sldMkLst>
          <pc:docMk/>
          <pc:sldMk cId="281231147" sldId="943"/>
        </pc:sldMkLst>
        <pc:spChg chg="mod">
          <ac:chgData name="Pingali, Keshav K" userId="707c4161-679d-4973-8d45-dc4c10c01b1e" providerId="ADAL" clId="{320475E6-F168-4741-9F60-AF5D6167ACED}" dt="2026-04-07T14:26:21.302" v="9171" actId="20577"/>
          <ac:spMkLst>
            <pc:docMk/>
            <pc:sldMk cId="281231147" sldId="943"/>
            <ac:spMk id="2" creationId="{E4B9246B-F893-DC02-451D-41C326AED297}"/>
          </ac:spMkLst>
        </pc:spChg>
        <pc:spChg chg="add mod">
          <ac:chgData name="Pingali, Keshav K" userId="707c4161-679d-4973-8d45-dc4c10c01b1e" providerId="ADAL" clId="{320475E6-F168-4741-9F60-AF5D6167ACED}" dt="2026-04-07T14:36:08.960" v="9247" actId="1076"/>
          <ac:spMkLst>
            <pc:docMk/>
            <pc:sldMk cId="281231147" sldId="943"/>
            <ac:spMk id="11" creationId="{89C0B3DA-A934-DAF6-611C-CA3404D93028}"/>
          </ac:spMkLst>
        </pc:spChg>
        <pc:spChg chg="add mod">
          <ac:chgData name="Pingali, Keshav K" userId="707c4161-679d-4973-8d45-dc4c10c01b1e" providerId="ADAL" clId="{320475E6-F168-4741-9F60-AF5D6167ACED}" dt="2026-04-07T14:36:01.580" v="9245" actId="1076"/>
          <ac:spMkLst>
            <pc:docMk/>
            <pc:sldMk cId="281231147" sldId="943"/>
            <ac:spMk id="12" creationId="{4C887C9B-F487-EDFC-BDB3-2385EA5F6C3A}"/>
          </ac:spMkLst>
        </pc:spChg>
        <pc:spChg chg="add mod">
          <ac:chgData name="Pingali, Keshav K" userId="707c4161-679d-4973-8d45-dc4c10c01b1e" providerId="ADAL" clId="{320475E6-F168-4741-9F60-AF5D6167ACED}" dt="2026-04-07T14:35:50.368" v="9243" actId="1076"/>
          <ac:spMkLst>
            <pc:docMk/>
            <pc:sldMk cId="281231147" sldId="943"/>
            <ac:spMk id="14" creationId="{E6B7E2C4-01F7-8794-26F6-0A32CAF77DD3}"/>
          </ac:spMkLst>
        </pc:spChg>
        <pc:picChg chg="add mod">
          <ac:chgData name="Pingali, Keshav K" userId="707c4161-679d-4973-8d45-dc4c10c01b1e" providerId="ADAL" clId="{320475E6-F168-4741-9F60-AF5D6167ACED}" dt="2026-04-07T14:35:55.773" v="9244" actId="1076"/>
          <ac:picMkLst>
            <pc:docMk/>
            <pc:sldMk cId="281231147" sldId="943"/>
            <ac:picMk id="8" creationId="{AA78B87B-2E3F-C88F-92F5-3A841F0C36BC}"/>
          </ac:picMkLst>
        </pc:picChg>
        <pc:picChg chg="add mod">
          <ac:chgData name="Pingali, Keshav K" userId="707c4161-679d-4973-8d45-dc4c10c01b1e" providerId="ADAL" clId="{320475E6-F168-4741-9F60-AF5D6167ACED}" dt="2026-04-07T14:36:04.446" v="9246" actId="1076"/>
          <ac:picMkLst>
            <pc:docMk/>
            <pc:sldMk cId="281231147" sldId="943"/>
            <ac:picMk id="10" creationId="{131E8324-266E-D697-6286-2D91A15DDB8A}"/>
          </ac:picMkLst>
        </pc:picChg>
      </pc:sldChg>
      <pc:sldChg chg="addSp delSp modSp add mod">
        <pc:chgData name="Pingali, Keshav K" userId="707c4161-679d-4973-8d45-dc4c10c01b1e" providerId="ADAL" clId="{320475E6-F168-4741-9F60-AF5D6167ACED}" dt="2026-04-07T14:37:00.596" v="9250" actId="14100"/>
        <pc:sldMkLst>
          <pc:docMk/>
          <pc:sldMk cId="3889499199" sldId="944"/>
        </pc:sldMkLst>
        <pc:spChg chg="mod">
          <ac:chgData name="Pingali, Keshav K" userId="707c4161-679d-4973-8d45-dc4c10c01b1e" providerId="ADAL" clId="{320475E6-F168-4741-9F60-AF5D6167ACED}" dt="2026-04-07T14:36:56.908" v="9249" actId="1076"/>
          <ac:spMkLst>
            <pc:docMk/>
            <pc:sldMk cId="3889499199" sldId="944"/>
            <ac:spMk id="2" creationId="{030016E2-843B-03EB-F1B7-63173EE5119D}"/>
          </ac:spMkLst>
        </pc:spChg>
        <pc:picChg chg="add mod">
          <ac:chgData name="Pingali, Keshav K" userId="707c4161-679d-4973-8d45-dc4c10c01b1e" providerId="ADAL" clId="{320475E6-F168-4741-9F60-AF5D6167ACED}" dt="2026-04-07T14:37:00.596" v="9250" actId="14100"/>
          <ac:picMkLst>
            <pc:docMk/>
            <pc:sldMk cId="3889499199" sldId="944"/>
            <ac:picMk id="5" creationId="{903E9CFF-2EA5-5AEA-66D6-1D2530412F88}"/>
          </ac:picMkLst>
        </pc:picChg>
      </pc:sldChg>
      <pc:sldChg chg="modSp add mod">
        <pc:chgData name="Pingali, Keshav K" userId="707c4161-679d-4973-8d45-dc4c10c01b1e" providerId="ADAL" clId="{320475E6-F168-4741-9F60-AF5D6167ACED}" dt="2026-04-06T21:09:42.442" v="5617" actId="20577"/>
        <pc:sldMkLst>
          <pc:docMk/>
          <pc:sldMk cId="1957189688" sldId="945"/>
        </pc:sldMkLst>
        <pc:spChg chg="mod">
          <ac:chgData name="Pingali, Keshav K" userId="707c4161-679d-4973-8d45-dc4c10c01b1e" providerId="ADAL" clId="{320475E6-F168-4741-9F60-AF5D6167ACED}" dt="2026-04-06T21:09:42.442" v="5617" actId="20577"/>
          <ac:spMkLst>
            <pc:docMk/>
            <pc:sldMk cId="1957189688" sldId="945"/>
            <ac:spMk id="2" creationId="{5CCF73A8-903D-9EB4-4A4A-E9436F9203C6}"/>
          </ac:spMkLst>
        </pc:spChg>
      </pc:sldChg>
      <pc:sldChg chg="modSp add mod">
        <pc:chgData name="Pingali, Keshav K" userId="707c4161-679d-4973-8d45-dc4c10c01b1e" providerId="ADAL" clId="{320475E6-F168-4741-9F60-AF5D6167ACED}" dt="2026-04-06T21:16:31.450" v="5666" actId="1076"/>
        <pc:sldMkLst>
          <pc:docMk/>
          <pc:sldMk cId="3005157409" sldId="946"/>
        </pc:sldMkLst>
        <pc:spChg chg="mod">
          <ac:chgData name="Pingali, Keshav K" userId="707c4161-679d-4973-8d45-dc4c10c01b1e" providerId="ADAL" clId="{320475E6-F168-4741-9F60-AF5D6167ACED}" dt="2026-04-06T21:16:31.450" v="5666" actId="1076"/>
          <ac:spMkLst>
            <pc:docMk/>
            <pc:sldMk cId="3005157409" sldId="946"/>
            <ac:spMk id="2" creationId="{A9DB797C-B87F-63B4-9B12-93AD53C6182E}"/>
          </ac:spMkLst>
        </pc:spChg>
      </pc:sldChg>
      <pc:sldChg chg="modSp add mod">
        <pc:chgData name="Pingali, Keshav K" userId="707c4161-679d-4973-8d45-dc4c10c01b1e" providerId="ADAL" clId="{320475E6-F168-4741-9F60-AF5D6167ACED}" dt="2026-04-07T15:03:48.166" v="10727" actId="1076"/>
        <pc:sldMkLst>
          <pc:docMk/>
          <pc:sldMk cId="3615790487" sldId="947"/>
        </pc:sldMkLst>
        <pc:spChg chg="mod">
          <ac:chgData name="Pingali, Keshav K" userId="707c4161-679d-4973-8d45-dc4c10c01b1e" providerId="ADAL" clId="{320475E6-F168-4741-9F60-AF5D6167ACED}" dt="2026-04-06T21:16:58.029" v="5688" actId="20577"/>
          <ac:spMkLst>
            <pc:docMk/>
            <pc:sldMk cId="3615790487" sldId="947"/>
            <ac:spMk id="2" creationId="{27FC41FE-30BB-7AAA-8C98-C034D50A253E}"/>
          </ac:spMkLst>
        </pc:spChg>
        <pc:spChg chg="mod">
          <ac:chgData name="Pingali, Keshav K" userId="707c4161-679d-4973-8d45-dc4c10c01b1e" providerId="ADAL" clId="{320475E6-F168-4741-9F60-AF5D6167ACED}" dt="2026-04-07T15:03:48.166" v="10727" actId="1076"/>
          <ac:spMkLst>
            <pc:docMk/>
            <pc:sldMk cId="3615790487" sldId="947"/>
            <ac:spMk id="3" creationId="{DAAE1DAB-5369-1D59-6F6F-98E51458E102}"/>
          </ac:spMkLst>
        </pc:spChg>
      </pc:sldChg>
      <pc:sldChg chg="addSp delSp modSp add mod delAnim">
        <pc:chgData name="Pingali, Keshav K" userId="707c4161-679d-4973-8d45-dc4c10c01b1e" providerId="ADAL" clId="{320475E6-F168-4741-9F60-AF5D6167ACED}" dt="2026-04-07T16:33:39.559" v="12358" actId="207"/>
        <pc:sldMkLst>
          <pc:docMk/>
          <pc:sldMk cId="954404079" sldId="949"/>
        </pc:sldMkLst>
        <pc:spChg chg="mod">
          <ac:chgData name="Pingali, Keshav K" userId="707c4161-679d-4973-8d45-dc4c10c01b1e" providerId="ADAL" clId="{320475E6-F168-4741-9F60-AF5D6167ACED}" dt="2026-04-07T02:28:39.292" v="7443" actId="20577"/>
          <ac:spMkLst>
            <pc:docMk/>
            <pc:sldMk cId="954404079" sldId="949"/>
            <ac:spMk id="2" creationId="{36772330-9105-469E-E298-2E06EB068F0C}"/>
          </ac:spMkLst>
        </pc:spChg>
        <pc:spChg chg="mod">
          <ac:chgData name="Pingali, Keshav K" userId="707c4161-679d-4973-8d45-dc4c10c01b1e" providerId="ADAL" clId="{320475E6-F168-4741-9F60-AF5D6167ACED}" dt="2026-04-07T02:26:07.624" v="7405" actId="5793"/>
          <ac:spMkLst>
            <pc:docMk/>
            <pc:sldMk cId="954404079" sldId="949"/>
            <ac:spMk id="3" creationId="{63A89D0A-0FE8-043E-DB07-A83C785A6FF3}"/>
          </ac:spMkLst>
        </pc:spChg>
        <pc:spChg chg="add mod">
          <ac:chgData name="Pingali, Keshav K" userId="707c4161-679d-4973-8d45-dc4c10c01b1e" providerId="ADAL" clId="{320475E6-F168-4741-9F60-AF5D6167ACED}" dt="2026-04-07T02:39:25.187" v="7826" actId="1038"/>
          <ac:spMkLst>
            <pc:docMk/>
            <pc:sldMk cId="954404079" sldId="949"/>
            <ac:spMk id="13" creationId="{ED91952B-D892-659C-5461-939657EA5201}"/>
          </ac:spMkLst>
        </pc:spChg>
        <pc:spChg chg="mod">
          <ac:chgData name="Pingali, Keshav K" userId="707c4161-679d-4973-8d45-dc4c10c01b1e" providerId="ADAL" clId="{320475E6-F168-4741-9F60-AF5D6167ACED}" dt="2026-04-07T02:39:25.187" v="7826" actId="1038"/>
          <ac:spMkLst>
            <pc:docMk/>
            <pc:sldMk cId="954404079" sldId="949"/>
            <ac:spMk id="14" creationId="{1388AD4B-60C9-B4D3-F51B-6DF0BABCC0CC}"/>
          </ac:spMkLst>
        </pc:spChg>
        <pc:spChg chg="add del mod">
          <ac:chgData name="Pingali, Keshav K" userId="707c4161-679d-4973-8d45-dc4c10c01b1e" providerId="ADAL" clId="{320475E6-F168-4741-9F60-AF5D6167ACED}" dt="2026-04-07T02:39:25.187" v="7826" actId="1038"/>
          <ac:spMkLst>
            <pc:docMk/>
            <pc:sldMk cId="954404079" sldId="949"/>
            <ac:spMk id="16" creationId="{9016BA64-2677-3F4F-B2B8-7178000D935E}"/>
          </ac:spMkLst>
        </pc:spChg>
        <pc:spChg chg="add mod">
          <ac:chgData name="Pingali, Keshav K" userId="707c4161-679d-4973-8d45-dc4c10c01b1e" providerId="ADAL" clId="{320475E6-F168-4741-9F60-AF5D6167ACED}" dt="2026-04-07T02:39:56.947" v="7843" actId="20577"/>
          <ac:spMkLst>
            <pc:docMk/>
            <pc:sldMk cId="954404079" sldId="949"/>
            <ac:spMk id="27" creationId="{F3F3E6DE-B9F1-D261-D8E4-64D8B9157FDD}"/>
          </ac:spMkLst>
        </pc:spChg>
        <pc:spChg chg="add mod">
          <ac:chgData name="Pingali, Keshav K" userId="707c4161-679d-4973-8d45-dc4c10c01b1e" providerId="ADAL" clId="{320475E6-F168-4741-9F60-AF5D6167ACED}" dt="2026-04-07T02:40:40.705" v="8064" actId="20577"/>
          <ac:spMkLst>
            <pc:docMk/>
            <pc:sldMk cId="954404079" sldId="949"/>
            <ac:spMk id="28" creationId="{F9C20C6E-FDB9-045D-2BCD-142A5BF8B7C6}"/>
          </ac:spMkLst>
        </pc:spChg>
        <pc:spChg chg="add mod">
          <ac:chgData name="Pingali, Keshav K" userId="707c4161-679d-4973-8d45-dc4c10c01b1e" providerId="ADAL" clId="{320475E6-F168-4741-9F60-AF5D6167ACED}" dt="2026-04-07T02:51:30.091" v="8799" actId="1076"/>
          <ac:spMkLst>
            <pc:docMk/>
            <pc:sldMk cId="954404079" sldId="949"/>
            <ac:spMk id="29" creationId="{8394C338-C6F3-EB55-547B-9C38DD6B0E4B}"/>
          </ac:spMkLst>
        </pc:spChg>
        <pc:spChg chg="add mod">
          <ac:chgData name="Pingali, Keshav K" userId="707c4161-679d-4973-8d45-dc4c10c01b1e" providerId="ADAL" clId="{320475E6-F168-4741-9F60-AF5D6167ACED}" dt="2026-04-07T02:51:41.742" v="8805" actId="14100"/>
          <ac:spMkLst>
            <pc:docMk/>
            <pc:sldMk cId="954404079" sldId="949"/>
            <ac:spMk id="30" creationId="{1A5CE185-7272-39EC-FB91-F30A0BC9A968}"/>
          </ac:spMkLst>
        </pc:spChg>
        <pc:spChg chg="add mod">
          <ac:chgData name="Pingali, Keshav K" userId="707c4161-679d-4973-8d45-dc4c10c01b1e" providerId="ADAL" clId="{320475E6-F168-4741-9F60-AF5D6167ACED}" dt="2026-04-07T02:49:32.804" v="8573" actId="1076"/>
          <ac:spMkLst>
            <pc:docMk/>
            <pc:sldMk cId="954404079" sldId="949"/>
            <ac:spMk id="31" creationId="{0CF5E781-27B6-4680-74DF-02BDED0D2640}"/>
          </ac:spMkLst>
        </pc:spChg>
        <pc:spChg chg="add mod">
          <ac:chgData name="Pingali, Keshav K" userId="707c4161-679d-4973-8d45-dc4c10c01b1e" providerId="ADAL" clId="{320475E6-F168-4741-9F60-AF5D6167ACED}" dt="2026-04-07T02:49:32.804" v="8573" actId="1076"/>
          <ac:spMkLst>
            <pc:docMk/>
            <pc:sldMk cId="954404079" sldId="949"/>
            <ac:spMk id="32" creationId="{46AD70C3-8A88-94A9-3D34-7669A5B8AAC3}"/>
          </ac:spMkLst>
        </pc:spChg>
        <pc:spChg chg="add mod">
          <ac:chgData name="Pingali, Keshav K" userId="707c4161-679d-4973-8d45-dc4c10c01b1e" providerId="ADAL" clId="{320475E6-F168-4741-9F60-AF5D6167ACED}" dt="2026-04-07T16:33:39.559" v="12358" actId="207"/>
          <ac:spMkLst>
            <pc:docMk/>
            <pc:sldMk cId="954404079" sldId="949"/>
            <ac:spMk id="34" creationId="{C0703403-E7C8-E820-BE5B-05CCDB4C4933}"/>
          </ac:spMkLst>
        </pc:spChg>
      </pc:sldChg>
      <pc:sldChg chg="addSp delSp modSp add mod addAnim delAnim modAnim">
        <pc:chgData name="Pingali, Keshav K" userId="707c4161-679d-4973-8d45-dc4c10c01b1e" providerId="ADAL" clId="{320475E6-F168-4741-9F60-AF5D6167ACED}" dt="2026-04-07T16:35:37.230" v="12425" actId="1038"/>
        <pc:sldMkLst>
          <pc:docMk/>
          <pc:sldMk cId="884102173" sldId="951"/>
        </pc:sldMkLst>
        <pc:spChg chg="add mod">
          <ac:chgData name="Pingali, Keshav K" userId="707c4161-679d-4973-8d45-dc4c10c01b1e" providerId="ADAL" clId="{320475E6-F168-4741-9F60-AF5D6167ACED}" dt="2026-04-07T15:44:22.951" v="11789" actId="207"/>
          <ac:spMkLst>
            <pc:docMk/>
            <pc:sldMk cId="884102173" sldId="951"/>
            <ac:spMk id="3" creationId="{13C4C80F-A2D5-BFB9-3ED9-CF54D6CEC0CF}"/>
          </ac:spMkLst>
        </pc:spChg>
        <pc:spChg chg="add mod">
          <ac:chgData name="Pingali, Keshav K" userId="707c4161-679d-4973-8d45-dc4c10c01b1e" providerId="ADAL" clId="{320475E6-F168-4741-9F60-AF5D6167ACED}" dt="2026-04-07T16:35:31.865" v="12409" actId="1076"/>
          <ac:spMkLst>
            <pc:docMk/>
            <pc:sldMk cId="884102173" sldId="951"/>
            <ac:spMk id="9" creationId="{4A9B028A-665F-2273-4560-9B039AA38BBB}"/>
          </ac:spMkLst>
        </pc:spChg>
        <pc:spChg chg="add mod">
          <ac:chgData name="Pingali, Keshav K" userId="707c4161-679d-4973-8d45-dc4c10c01b1e" providerId="ADAL" clId="{320475E6-F168-4741-9F60-AF5D6167ACED}" dt="2026-04-07T16:35:37.230" v="12425" actId="1038"/>
          <ac:spMkLst>
            <pc:docMk/>
            <pc:sldMk cId="884102173" sldId="951"/>
            <ac:spMk id="27" creationId="{E483313E-0B75-AC8C-7E8A-77C410BE768F}"/>
          </ac:spMkLst>
        </pc:spChg>
        <pc:spChg chg="add mod">
          <ac:chgData name="Pingali, Keshav K" userId="707c4161-679d-4973-8d45-dc4c10c01b1e" providerId="ADAL" clId="{320475E6-F168-4741-9F60-AF5D6167ACED}" dt="2026-04-07T16:35:37.230" v="12425" actId="1038"/>
          <ac:spMkLst>
            <pc:docMk/>
            <pc:sldMk cId="884102173" sldId="951"/>
            <ac:spMk id="32" creationId="{4DEAE837-0E17-4573-A252-BD01039E74C3}"/>
          </ac:spMkLst>
        </pc:spChg>
        <pc:spChg chg="add mod">
          <ac:chgData name="Pingali, Keshav K" userId="707c4161-679d-4973-8d45-dc4c10c01b1e" providerId="ADAL" clId="{320475E6-F168-4741-9F60-AF5D6167ACED}" dt="2026-04-07T16:35:37.230" v="12425" actId="1038"/>
          <ac:spMkLst>
            <pc:docMk/>
            <pc:sldMk cId="884102173" sldId="951"/>
            <ac:spMk id="36" creationId="{C19343D4-8169-CF6E-1E5D-128BE20B938D}"/>
          </ac:spMkLst>
        </pc:spChg>
        <pc:spChg chg="add mod">
          <ac:chgData name="Pingali, Keshav K" userId="707c4161-679d-4973-8d45-dc4c10c01b1e" providerId="ADAL" clId="{320475E6-F168-4741-9F60-AF5D6167ACED}" dt="2026-04-07T16:25:35.215" v="12330" actId="1076"/>
          <ac:spMkLst>
            <pc:docMk/>
            <pc:sldMk cId="884102173" sldId="951"/>
            <ac:spMk id="37" creationId="{9D313222-3CC8-3D86-E69C-6F96AA84EF8C}"/>
          </ac:spMkLst>
        </pc:spChg>
        <pc:spChg chg="add mod">
          <ac:chgData name="Pingali, Keshav K" userId="707c4161-679d-4973-8d45-dc4c10c01b1e" providerId="ADAL" clId="{320475E6-F168-4741-9F60-AF5D6167ACED}" dt="2026-04-07T16:34:45.511" v="12359" actId="1076"/>
          <ac:spMkLst>
            <pc:docMk/>
            <pc:sldMk cId="884102173" sldId="951"/>
            <ac:spMk id="38" creationId="{26B873EA-B844-B5CB-E315-BB71548B3845}"/>
          </ac:spMkLst>
        </pc:spChg>
        <pc:spChg chg="add mod">
          <ac:chgData name="Pingali, Keshav K" userId="707c4161-679d-4973-8d45-dc4c10c01b1e" providerId="ADAL" clId="{320475E6-F168-4741-9F60-AF5D6167ACED}" dt="2026-04-07T16:34:45.511" v="12359" actId="1076"/>
          <ac:spMkLst>
            <pc:docMk/>
            <pc:sldMk cId="884102173" sldId="951"/>
            <ac:spMk id="39" creationId="{5FF9EDEF-5550-16DB-906A-942B0E8384CE}"/>
          </ac:spMkLst>
        </pc:spChg>
        <pc:spChg chg="add mod">
          <ac:chgData name="Pingali, Keshav K" userId="707c4161-679d-4973-8d45-dc4c10c01b1e" providerId="ADAL" clId="{320475E6-F168-4741-9F60-AF5D6167ACED}" dt="2026-04-07T16:34:45.511" v="12359" actId="1076"/>
          <ac:spMkLst>
            <pc:docMk/>
            <pc:sldMk cId="884102173" sldId="951"/>
            <ac:spMk id="40" creationId="{FA29DED6-4EC9-FBF9-FE3C-E0178C22CCFF}"/>
          </ac:spMkLst>
        </pc:spChg>
        <pc:spChg chg="add mod">
          <ac:chgData name="Pingali, Keshav K" userId="707c4161-679d-4973-8d45-dc4c10c01b1e" providerId="ADAL" clId="{320475E6-F168-4741-9F60-AF5D6167ACED}" dt="2026-04-07T16:34:45.511" v="12359" actId="1076"/>
          <ac:spMkLst>
            <pc:docMk/>
            <pc:sldMk cId="884102173" sldId="951"/>
            <ac:spMk id="44" creationId="{9FB68C0B-A169-9D23-F310-422381CE610A}"/>
          </ac:spMkLst>
        </pc:spChg>
        <pc:spChg chg="mod">
          <ac:chgData name="Pingali, Keshav K" userId="707c4161-679d-4973-8d45-dc4c10c01b1e" providerId="ADAL" clId="{320475E6-F168-4741-9F60-AF5D6167ACED}" dt="2026-04-07T15:42:14.348" v="11751" actId="20577"/>
          <ac:spMkLst>
            <pc:docMk/>
            <pc:sldMk cId="884102173" sldId="951"/>
            <ac:spMk id="77826" creationId="{DDD15292-B0B8-F9F7-4B49-CB1228E75224}"/>
          </ac:spMkLst>
        </pc:spChg>
        <pc:picChg chg="add mod">
          <ac:chgData name="Pingali, Keshav K" userId="707c4161-679d-4973-8d45-dc4c10c01b1e" providerId="ADAL" clId="{320475E6-F168-4741-9F60-AF5D6167ACED}" dt="2026-04-07T16:35:37.230" v="12425" actId="1038"/>
          <ac:picMkLst>
            <pc:docMk/>
            <pc:sldMk cId="884102173" sldId="951"/>
            <ac:picMk id="26" creationId="{A71CD9B2-D2E9-0DDC-5E1E-9530851E978D}"/>
          </ac:picMkLst>
        </pc:picChg>
        <pc:cxnChg chg="add mod">
          <ac:chgData name="Pingali, Keshav K" userId="707c4161-679d-4973-8d45-dc4c10c01b1e" providerId="ADAL" clId="{320475E6-F168-4741-9F60-AF5D6167ACED}" dt="2026-04-07T16:35:37.230" v="12425" actId="1038"/>
          <ac:cxnSpMkLst>
            <pc:docMk/>
            <pc:sldMk cId="884102173" sldId="951"/>
            <ac:cxnSpMk id="29" creationId="{BEE933E3-D424-C0E2-BD12-DEE894D011DE}"/>
          </ac:cxnSpMkLst>
        </pc:cxnChg>
        <pc:cxnChg chg="add mod">
          <ac:chgData name="Pingali, Keshav K" userId="707c4161-679d-4973-8d45-dc4c10c01b1e" providerId="ADAL" clId="{320475E6-F168-4741-9F60-AF5D6167ACED}" dt="2026-04-07T16:35:37.230" v="12425" actId="1038"/>
          <ac:cxnSpMkLst>
            <pc:docMk/>
            <pc:sldMk cId="884102173" sldId="951"/>
            <ac:cxnSpMk id="31" creationId="{32682AAB-2D81-B0F7-1962-C7417E2089CE}"/>
          </ac:cxnSpMkLst>
        </pc:cxnChg>
        <pc:cxnChg chg="add mod">
          <ac:chgData name="Pingali, Keshav K" userId="707c4161-679d-4973-8d45-dc4c10c01b1e" providerId="ADAL" clId="{320475E6-F168-4741-9F60-AF5D6167ACED}" dt="2026-04-07T16:35:37.230" v="12425" actId="1038"/>
          <ac:cxnSpMkLst>
            <pc:docMk/>
            <pc:sldMk cId="884102173" sldId="951"/>
            <ac:cxnSpMk id="34" creationId="{9309CEC7-907E-72F8-764C-EB6A9AE30890}"/>
          </ac:cxnSpMkLst>
        </pc:cxnChg>
      </pc:sldChg>
      <pc:sldChg chg="modSp add mod">
        <pc:chgData name="Pingali, Keshav K" userId="707c4161-679d-4973-8d45-dc4c10c01b1e" providerId="ADAL" clId="{320475E6-F168-4741-9F60-AF5D6167ACED}" dt="2026-04-07T16:36:46.716" v="12457" actId="20577"/>
        <pc:sldMkLst>
          <pc:docMk/>
          <pc:sldMk cId="4280006736" sldId="952"/>
        </pc:sldMkLst>
        <pc:spChg chg="mod">
          <ac:chgData name="Pingali, Keshav K" userId="707c4161-679d-4973-8d45-dc4c10c01b1e" providerId="ADAL" clId="{320475E6-F168-4741-9F60-AF5D6167ACED}" dt="2026-04-07T16:05:05.073" v="12065" actId="20577"/>
          <ac:spMkLst>
            <pc:docMk/>
            <pc:sldMk cId="4280006736" sldId="952"/>
            <ac:spMk id="2" creationId="{CF711169-EF4D-D39B-8B73-2D71D8C0E9A4}"/>
          </ac:spMkLst>
        </pc:spChg>
        <pc:spChg chg="mod">
          <ac:chgData name="Pingali, Keshav K" userId="707c4161-679d-4973-8d45-dc4c10c01b1e" providerId="ADAL" clId="{320475E6-F168-4741-9F60-AF5D6167ACED}" dt="2026-04-07T16:36:46.716" v="12457" actId="20577"/>
          <ac:spMkLst>
            <pc:docMk/>
            <pc:sldMk cId="4280006736" sldId="952"/>
            <ac:spMk id="3" creationId="{8AF5F1CB-EB67-D474-B0CC-593C7218C9DD}"/>
          </ac:spMkLst>
        </pc:spChg>
      </pc:sldChg>
      <pc:sldChg chg="modSp add mod">
        <pc:chgData name="Pingali, Keshav K" userId="707c4161-679d-4973-8d45-dc4c10c01b1e" providerId="ADAL" clId="{320475E6-F168-4741-9F60-AF5D6167ACED}" dt="2026-04-07T16:19:52.958" v="12271" actId="1076"/>
        <pc:sldMkLst>
          <pc:docMk/>
          <pc:sldMk cId="0" sldId="953"/>
        </pc:sldMkLst>
        <pc:spChg chg="mod">
          <ac:chgData name="Pingali, Keshav K" userId="707c4161-679d-4973-8d45-dc4c10c01b1e" providerId="ADAL" clId="{320475E6-F168-4741-9F60-AF5D6167ACED}" dt="2026-04-07T16:19:23.795" v="12234" actId="20577"/>
          <ac:spMkLst>
            <pc:docMk/>
            <pc:sldMk cId="0" sldId="953"/>
            <ac:spMk id="33794" creationId="{00000000-0000-0000-0000-000000000000}"/>
          </ac:spMkLst>
        </pc:spChg>
        <pc:spChg chg="mod">
          <ac:chgData name="Pingali, Keshav K" userId="707c4161-679d-4973-8d45-dc4c10c01b1e" providerId="ADAL" clId="{320475E6-F168-4741-9F60-AF5D6167ACED}" dt="2026-04-07T16:19:52.958" v="12271" actId="1076"/>
          <ac:spMkLst>
            <pc:docMk/>
            <pc:sldMk cId="0" sldId="953"/>
            <ac:spMk id="33795" creationId="{00000000-0000-0000-0000-000000000000}"/>
          </ac:spMkLst>
        </pc:spChg>
      </pc:sldChg>
      <pc:sldMasterChg chg="modSldLayout">
        <pc:chgData name="Pingali, Keshav K" userId="707c4161-679d-4973-8d45-dc4c10c01b1e" providerId="ADAL" clId="{320475E6-F168-4741-9F60-AF5D6167ACED}" dt="2026-04-07T02:21:15.296" v="7374" actId="478"/>
        <pc:sldMasterMkLst>
          <pc:docMk/>
          <pc:sldMasterMk cId="4290167303" sldId="2147483675"/>
        </pc:sldMasterMkLst>
        <pc:sldLayoutChg chg="delSp mod">
          <pc:chgData name="Pingali, Keshav K" userId="707c4161-679d-4973-8d45-dc4c10c01b1e" providerId="ADAL" clId="{320475E6-F168-4741-9F60-AF5D6167ACED}" dt="2026-04-07T02:21:15.296" v="7374" actId="478"/>
          <pc:sldLayoutMkLst>
            <pc:docMk/>
            <pc:sldMasterMk cId="4290167303" sldId="2147483675"/>
            <pc:sldLayoutMk cId="3550185807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CF58F-A160-4F14-B419-95D5308ED99D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5EE93-1D9A-41AE-85BB-9B695BB37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5EE93-1D9A-41AE-85BB-9B695BB37B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0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22E33-8271-B2B9-2DE8-1637B92A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C2EC2-FD11-85DA-1B97-49302D5D1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07FEE-44F1-C759-5D5B-C60C49D9E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957D9-A1C7-10A6-140C-A46449242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5EE93-1D9A-41AE-85BB-9B695BB37B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1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16-byte aligned means you have a memory address that is a multiple of 16. </a:t>
            </a:r>
          </a:p>
          <a:p>
            <a:r>
              <a:rPr lang="en-US" dirty="0"/>
              <a:t>The last four fits of the address</a:t>
            </a:r>
            <a:r>
              <a:rPr lang="en-US" baseline="0" dirty="0"/>
              <a:t> are 0.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DB70F-FC32-DB43-8B7F-8E79F31B8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68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Even if a, </a:t>
            </a:r>
            <a:r>
              <a:rPr lang="en-US" dirty="0" err="1">
                <a:ea typeface="ＭＳ Ｐゴシック" pitchFamily="-65" charset="-128"/>
                <a:cs typeface="ＭＳ Ｐゴシック" pitchFamily="-65" charset="-128"/>
              </a:rPr>
              <a:t>b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, and </a:t>
            </a:r>
            <a:r>
              <a:rPr lang="en-US" dirty="0" err="1"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 where declared with the align attribute, the compiler may not know. </a:t>
            </a:r>
          </a:p>
          <a:p>
            <a:r>
              <a:rPr lang="en-US" dirty="0">
                <a:latin typeface="Lucida Console" pitchFamily="-65" charset="0"/>
                <a:ea typeface="ＭＳ Ｐゴシック" pitchFamily="-65" charset="-128"/>
                <a:cs typeface="ＭＳ Ｐゴシック" pitchFamily="-65" charset="-128"/>
              </a:rPr>
              <a:t>float *a = (float*) memalign(16, N*</a:t>
            </a:r>
            <a:r>
              <a:rPr lang="en-US" dirty="0" err="1">
                <a:latin typeface="Lucida Console" pitchFamily="-65" charset="0"/>
                <a:ea typeface="ＭＳ Ｐゴシック" pitchFamily="-65" charset="-128"/>
                <a:cs typeface="ＭＳ Ｐゴシック" pitchFamily="-65" charset="-128"/>
              </a:rPr>
              <a:t>sizeof(float</a:t>
            </a:r>
            <a:r>
              <a:rPr lang="en-US" dirty="0">
                <a:latin typeface="Lucida Console" pitchFamily="-65" charset="0"/>
                <a:ea typeface="ＭＳ Ｐゴシック" pitchFamily="-65" charset="-128"/>
                <a:cs typeface="ＭＳ Ｐゴシック" pitchFamily="-65" charset="-128"/>
              </a:rPr>
              <a:t>));</a:t>
            </a:r>
          </a:p>
          <a:p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….</a:t>
            </a:r>
          </a:p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func1(a,b,c)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22C1-D546-4A4E-9EF3-120E4153AD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Also, too many checks for the runtime to include checks.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E7F72-93EC-2B44-8C96-446B93AE9A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Also, too many checks for the runtime to include checks.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003BD-38FB-B14A-A96F-5F9B3C2F97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Also, too many checks for the runtime to include checks.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9023E-3FCD-BD46-85BF-D33E01730C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Anti dependence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and output dependence are also called named dependences, because by renaming the variable X we could remove the dependence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D4BFD-459B-2F41-8B36-DCF4E55D0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compute dependences between the different executions of the statements.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15DAC-61E8-2843-A32F-E85912F205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6D71-C8C2-023D-E23F-9CB3AE63B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E402E-F8C5-7247-1AB6-EBEB03751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43D7-2A32-1E40-8D5A-A7F136A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9E68-2F57-E3E6-CED7-98335AE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0D7D-35BF-6EF4-EA1E-752C76BC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F82F-EC53-0C3A-F953-B54B9DC0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136B6-E03F-91BC-3F9C-BB6E07808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ACB9-BAC9-47ED-2E27-8DDB243D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DA71-08B1-39D3-F180-046F9DF0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F67BC-B7FE-8A33-A03C-5A8EF9E9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9A75A-02F1-009E-39CA-F452CF1FC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0FCDA-A281-CF2B-4B37-6CF0C17E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9C45-25CE-3097-CA34-3F1AD4A1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354F-F397-B5F1-D5DD-2766CFA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F5F7-65BF-9CFE-D076-34944504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AD31-A01F-8ADE-B0ED-18B7FC1A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2282B-4E36-4A47-31F6-04DF2ADC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A59D9-FD37-47C3-4E14-DDFD3CD1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127A-D20E-12AF-A52A-9ED091F7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95D87-D669-71A1-E8BD-B395BB8E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1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907-B564-490E-807D-65B2A8F20886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F5E1-69F9-410B-AF63-357A3DD4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11074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886200"/>
            <a:ext cx="11074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5283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0CB5F4-E1B8-4ED5-9A9B-3D1B14EA3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11074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86200"/>
            <a:ext cx="11074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B2733DC-6F36-46F1-B8A2-515A2EA77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435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524000"/>
            <a:ext cx="5435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2834508-F185-44B7-9AF5-0BE38071B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2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lang="en-US" sz="4400" b="1" kern="120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54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96D090-7118-964B-9FA4-DD9AD730B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85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16001" y="6416676"/>
            <a:ext cx="24955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C6DC-0E80-F345-9950-BCEDAEE2C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2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lang="en-US" sz="4400" b="1" kern="120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112B-E562-4542-B3F1-16CCC51A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54E5-0EAD-0262-961A-591E2277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EE1A-7089-08A2-6902-ECD06BFF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5C8A-45ED-C872-CE9A-1A2F100B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ED3F-4378-055E-5D4D-1FCF48EA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9013-5FF3-24F0-BBB2-5935B562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41FE-F72E-A345-A485-11F9E82F0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8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9922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49202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9DC9-8337-6742-827C-AF0FCEAE6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2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5FB3-4BBC-7546-998C-953D90F56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94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82CF-0832-C34B-9B8D-30E9905BC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21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788D-3630-0C4D-B22F-71E54DC0E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50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DA04-3359-6844-9077-7D70A3947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66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5069-7FF3-DA43-97BC-58D5F4549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1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5D98-E2E6-5A40-8228-A89F89F7C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12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5" y="0"/>
            <a:ext cx="1117176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3" y="1311275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9933" y="1311274"/>
            <a:ext cx="5486400" cy="4556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7216-9AC7-1B4A-B955-BA8883371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317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lang="en-US" sz="4400" b="1" kern="120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55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07F-46C6-EEBA-AB17-E18EA880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9991-019A-D112-4257-86F6FEB05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0010-9817-B004-7493-6AD7BF95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DD7C7-E283-C0BE-CF96-74AE211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38A9A-DBF3-A010-9856-B7CAA54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8A8BA-5B95-FB6B-C10A-2B4E758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9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16001" y="6424614"/>
            <a:ext cx="24955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96D090-7118-964B-9FA4-DD9AD730B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16001" y="6416676"/>
            <a:ext cx="24955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C6DC-0E80-F345-9950-BCEDAEE2C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BBFB-21F9-78B6-489E-E3EC670C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F33CE-B6CC-EFDF-0B4E-909F6C62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20A5B-0E8A-76EB-E0AB-7F6E9100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5BA46-D7F6-F242-8F8E-2A8C049A6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4A533-97E6-D918-CDB7-A71452526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FC616-D08C-1F81-97D0-FEB9A1F7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276AE-5B71-B225-0A5E-E6EB9055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B0BA3-F81E-1201-2BC3-8DB09217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84AE-5755-BA3E-FBA6-14CB9F86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6257F-1F26-978C-BA70-8F91FD92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76D6C-44C0-DA59-A036-D0691F4D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6368-8E5D-3C7F-14C4-A8E7B9B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48E26-FF77-6B8D-38E6-64D433D8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97867-D02A-8940-883B-9046DE3E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EF1D7-7CD3-4935-379A-81EF6C52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CE70-8378-4F3D-C3DE-287CEA02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A5B2-5FBA-CEDA-6956-27638F67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54FD6-E174-2395-D55E-B91A942C1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0BECA-BEEF-28C1-0418-FC4668CA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1A633-33E9-7A51-1432-F2624577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EA8E1-658B-3194-A55A-6907258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4417-9328-A151-3B84-C31C46EB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1F5C3-8D05-6E73-6AEC-E44DA7246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517B-91B0-5A69-F4A3-BB89ABF67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B477E-5AD8-AFE7-3AB4-2E99909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1EB02-E81B-9E0C-CA8C-715CDF02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E176B-C46E-7F39-4D07-1B4E250B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4CDA6-3C7C-062A-81B2-027657F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5A14-FA51-97EC-505C-BDD86886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FD63F-B279-132B-51B8-9BA3B669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41B6B-3978-FDB1-D5D5-CDF4322C0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64C04-CD73-EDD2-65FC-440F5A46C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03FD6-0819-4C44-A2B1-0F46594A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374F1907-B564-490E-807D-65B2A8F20886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DCF5E1-69F9-410B-AF63-357A3DD4B4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6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9600" y="6416676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D46D0B-332B-744F-8B86-CC93607AC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3" name="Picture 9" descr="bold50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281739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1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en-US" sz="4400" b="1" kern="1200" dirty="0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 pitchFamily="34" charset="0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9884" y="6248401"/>
            <a:ext cx="64833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248401"/>
            <a:ext cx="666751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0ED9228-67AF-5B44-8599-4CC78A9C2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8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 dirty="0">
          <a:solidFill>
            <a:schemeClr val="tx2"/>
          </a:solidFill>
          <a:latin typeface="+mj-lt"/>
          <a:ea typeface="ＭＳ Ｐゴシック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Arial Narrow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 pitchFamily="34" charset="0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itchFamily="34" charset="0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itchFamily="34" charset="0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9600" y="6416676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D46D0B-332B-744F-8B86-CC93607AC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3" name="Picture 9" descr="bold50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281739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2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en-US" sz="4400" b="1" kern="1200" dirty="0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 pitchFamily="34" charset="0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eople.csail.mit.edu/bradley/cm5docs/nov06/ConnectionMachineModelCM-2TechnicalSummary.pdf" TargetMode="External"/><Relationship Id="rId5" Type="http://schemas.openxmlformats.org/officeDocument/2006/relationships/hyperlink" Target="https://en.wikipedia.org/wiki/Cray-1" TargetMode="External"/><Relationship Id="rId4" Type="http://schemas.openxmlformats.org/officeDocument/2006/relationships/hyperlink" Target="https://ieeexplore.ieee.org/document/145057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0E49-B306-C293-EB66-7B6793182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684" y="1345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Vector processing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Auto-vectorization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B9D4-26F8-9947-1B0B-C60014DE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E5085-F88F-FD89-315C-A4E0C9DBB3F5}"/>
              </a:ext>
            </a:extLst>
          </p:cNvPr>
          <p:cNvSpPr txBox="1"/>
          <p:nvPr/>
        </p:nvSpPr>
        <p:spPr>
          <a:xfrm>
            <a:off x="2143432" y="5112774"/>
            <a:ext cx="852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slides taken from David Padua (UIUC) tutorial on auto-vectorization</a:t>
            </a:r>
          </a:p>
        </p:txBody>
      </p:sp>
    </p:spTree>
    <p:extLst>
      <p:ext uri="{BB962C8B-B14F-4D97-AF65-F5344CB8AC3E}">
        <p14:creationId xmlns:p14="http://schemas.microsoft.com/office/powerpoint/2010/main" val="271835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94D1-D634-C7D0-CBA1-F581D62C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653-639D-9A2B-98C0-4C241490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43" y="27166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Implementation detail: lanes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5DDA31-1A01-B3B0-CEBA-4FF6B48D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5" y="1005757"/>
            <a:ext cx="11248103" cy="5723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D9D6B-51C2-F6F7-2AEA-BBFADA6A9467}"/>
              </a:ext>
            </a:extLst>
          </p:cNvPr>
          <p:cNvSpPr txBox="1"/>
          <p:nvPr/>
        </p:nvSpPr>
        <p:spPr>
          <a:xfrm>
            <a:off x="4762746" y="6359504"/>
            <a:ext cx="4340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Asanovic</a:t>
            </a:r>
            <a:r>
              <a:rPr lang="en-US" sz="1600" dirty="0"/>
              <a:t> &amp; </a:t>
            </a:r>
            <a:r>
              <a:rPr lang="en-US" sz="1600" dirty="0" err="1"/>
              <a:t>Espasa</a:t>
            </a:r>
            <a:r>
              <a:rPr lang="en-US" sz="1600" dirty="0"/>
              <a:t>, RISC V workshop,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FAED0-4C3B-6FDE-0B47-D17187C186AE}"/>
              </a:ext>
            </a:extLst>
          </p:cNvPr>
          <p:cNvSpPr txBox="1"/>
          <p:nvPr/>
        </p:nvSpPr>
        <p:spPr>
          <a:xfrm>
            <a:off x="7452851" y="1425677"/>
            <a:ext cx="332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element vector registers, VLR=5</a:t>
            </a:r>
          </a:p>
        </p:txBody>
      </p:sp>
    </p:spTree>
    <p:extLst>
      <p:ext uri="{BB962C8B-B14F-4D97-AF65-F5344CB8AC3E}">
        <p14:creationId xmlns:p14="http://schemas.microsoft.com/office/powerpoint/2010/main" val="368430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D4BD-0FC7-7809-AD00-76EA6147B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F15C-1A5C-29E1-1E9C-BAFB98F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Masked Vector Instructions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D9CA-FD89-3ED9-3C73-E8D0EDA29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363" y="4191000"/>
            <a:ext cx="8280324" cy="259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Mask registers: 32-bit registers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Each bit is interpreted as true (1) or false (0)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Some architectures have an implicit mask register (like vector condition code)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Masked vector operations: </a:t>
            </a:r>
            <a:r>
              <a:rPr lang="en-US" sz="2000" i="1" dirty="0"/>
              <a:t>predicated execution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chemeClr val="tx1"/>
                </a:solidFill>
              </a:rPr>
              <a:t>Mask register bits determine which vector elements participate in operation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Example:</a:t>
            </a:r>
            <a:r>
              <a:rPr lang="en-US" sz="2000" i="1" dirty="0"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sym typeface="Wingdings" panose="05000000000000000000" pitchFamily="2" charset="2"/>
              </a:rPr>
              <a:t>addv</a:t>
            </a:r>
            <a:r>
              <a:rPr lang="en-US" sz="2000" i="1" dirty="0">
                <a:sym typeface="Wingdings" panose="05000000000000000000" pitchFamily="2" charset="2"/>
              </a:rPr>
              <a:t> v2, v2, v1 | </a:t>
            </a:r>
            <a:r>
              <a:rPr lang="en-US" sz="2000" i="1" dirty="0" err="1">
                <a:sym typeface="Wingdings" panose="05000000000000000000" pitchFamily="2" charset="2"/>
              </a:rPr>
              <a:t>vM</a:t>
            </a:r>
            <a:r>
              <a:rPr lang="en-US" sz="2000" dirty="0"/>
              <a:t>   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DFEAE3-EB6F-5088-7A7D-76836D366314}"/>
              </a:ext>
            </a:extLst>
          </p:cNvPr>
          <p:cNvGraphicFramePr>
            <a:graphicFrameLocks noGrp="1"/>
          </p:cNvGraphicFramePr>
          <p:nvPr/>
        </p:nvGraphicFramePr>
        <p:xfrm>
          <a:off x="2877063" y="1338276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D3347DD-75B5-966C-2242-CFDEE2F6E608}"/>
              </a:ext>
            </a:extLst>
          </p:cNvPr>
          <p:cNvSpPr/>
          <p:nvPr/>
        </p:nvSpPr>
        <p:spPr>
          <a:xfrm>
            <a:off x="2920363" y="3076561"/>
            <a:ext cx="622486" cy="33515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CA430-93BC-43F0-A2D2-B240EA23ABCE}"/>
              </a:ext>
            </a:extLst>
          </p:cNvPr>
          <p:cNvSpPr txBox="1"/>
          <p:nvPr/>
        </p:nvSpPr>
        <p:spPr>
          <a:xfrm>
            <a:off x="2850193" y="268019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CEA6C0-E1B8-F130-4DEB-BCA6DB3790B3}"/>
              </a:ext>
            </a:extLst>
          </p:cNvPr>
          <p:cNvSpPr txBox="1"/>
          <p:nvPr/>
        </p:nvSpPr>
        <p:spPr>
          <a:xfrm>
            <a:off x="2597872" y="1339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AD4FD-0AA8-EAE5-D34F-97627C4DFA2F}"/>
              </a:ext>
            </a:extLst>
          </p:cNvPr>
          <p:cNvSpPr txBox="1"/>
          <p:nvPr/>
        </p:nvSpPr>
        <p:spPr>
          <a:xfrm>
            <a:off x="2597872" y="1731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6C0C4B-6D3D-9F12-889A-EC2AE1F550BC}"/>
              </a:ext>
            </a:extLst>
          </p:cNvPr>
          <p:cNvSpPr txBox="1"/>
          <p:nvPr/>
        </p:nvSpPr>
        <p:spPr>
          <a:xfrm>
            <a:off x="2539363" y="29909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AB7958-4861-D863-00BC-474E5F9FF40F}"/>
              </a:ext>
            </a:extLst>
          </p:cNvPr>
          <p:cNvSpPr txBox="1"/>
          <p:nvPr/>
        </p:nvSpPr>
        <p:spPr>
          <a:xfrm>
            <a:off x="3801235" y="20697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654FF7-5820-5C19-8301-7E2954092A64}"/>
              </a:ext>
            </a:extLst>
          </p:cNvPr>
          <p:cNvSpPr txBox="1"/>
          <p:nvPr/>
        </p:nvSpPr>
        <p:spPr>
          <a:xfrm>
            <a:off x="2943803" y="17004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3.2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0A28356-B9FC-FD60-FAF6-7898D7F6FC62}"/>
              </a:ext>
            </a:extLst>
          </p:cNvPr>
          <p:cNvGraphicFramePr>
            <a:graphicFrameLocks noGrp="1"/>
          </p:cNvGraphicFramePr>
          <p:nvPr/>
        </p:nvGraphicFramePr>
        <p:xfrm>
          <a:off x="4499748" y="1338276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D3CD4DDD-F553-0C5A-3104-F74665180890}"/>
              </a:ext>
            </a:extLst>
          </p:cNvPr>
          <p:cNvSpPr/>
          <p:nvPr/>
        </p:nvSpPr>
        <p:spPr>
          <a:xfrm>
            <a:off x="4520563" y="3076561"/>
            <a:ext cx="622486" cy="33515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1EB123-0A2A-5AF3-2253-48D56D670D2B}"/>
              </a:ext>
            </a:extLst>
          </p:cNvPr>
          <p:cNvSpPr txBox="1"/>
          <p:nvPr/>
        </p:nvSpPr>
        <p:spPr>
          <a:xfrm>
            <a:off x="4472878" y="268019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5F162B-6A2C-7339-D7F4-16C02DF01D94}"/>
              </a:ext>
            </a:extLst>
          </p:cNvPr>
          <p:cNvSpPr txBox="1"/>
          <p:nvPr/>
        </p:nvSpPr>
        <p:spPr>
          <a:xfrm>
            <a:off x="4220557" y="1339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78A58E-7DF6-FB4A-63AD-9B9FE5D5C651}"/>
              </a:ext>
            </a:extLst>
          </p:cNvPr>
          <p:cNvSpPr txBox="1"/>
          <p:nvPr/>
        </p:nvSpPr>
        <p:spPr>
          <a:xfrm>
            <a:off x="4220557" y="1731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2BCAF0-4425-762A-448D-BD4680FE5678}"/>
              </a:ext>
            </a:extLst>
          </p:cNvPr>
          <p:cNvSpPr txBox="1"/>
          <p:nvPr/>
        </p:nvSpPr>
        <p:spPr>
          <a:xfrm>
            <a:off x="4162048" y="29909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5F37A4-0EBD-6D63-B397-5D3DE7E6E7B2}"/>
              </a:ext>
            </a:extLst>
          </p:cNvPr>
          <p:cNvSpPr txBox="1"/>
          <p:nvPr/>
        </p:nvSpPr>
        <p:spPr>
          <a:xfrm>
            <a:off x="4566488" y="17004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1.1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AFE22CEB-6452-D5F9-39EA-2C43899C71ED}"/>
              </a:ext>
            </a:extLst>
          </p:cNvPr>
          <p:cNvGraphicFramePr>
            <a:graphicFrameLocks noGrp="1"/>
          </p:cNvGraphicFramePr>
          <p:nvPr/>
        </p:nvGraphicFramePr>
        <p:xfrm>
          <a:off x="7580784" y="1338276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4A499E7F-F135-E03C-6544-9EE105F582CF}"/>
              </a:ext>
            </a:extLst>
          </p:cNvPr>
          <p:cNvSpPr/>
          <p:nvPr/>
        </p:nvSpPr>
        <p:spPr>
          <a:xfrm>
            <a:off x="7620000" y="3076561"/>
            <a:ext cx="622486" cy="335150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7FEBFA-5C62-AD9E-1D31-743F16156D9F}"/>
              </a:ext>
            </a:extLst>
          </p:cNvPr>
          <p:cNvSpPr txBox="1"/>
          <p:nvPr/>
        </p:nvSpPr>
        <p:spPr>
          <a:xfrm>
            <a:off x="7553914" y="268019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C8F844-F6C0-B73F-BCFF-9239809CD0BD}"/>
              </a:ext>
            </a:extLst>
          </p:cNvPr>
          <p:cNvSpPr txBox="1"/>
          <p:nvPr/>
        </p:nvSpPr>
        <p:spPr>
          <a:xfrm>
            <a:off x="7301593" y="1339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6D520B-591D-17E1-37C9-AF78F0972717}"/>
              </a:ext>
            </a:extLst>
          </p:cNvPr>
          <p:cNvSpPr txBox="1"/>
          <p:nvPr/>
        </p:nvSpPr>
        <p:spPr>
          <a:xfrm>
            <a:off x="7301593" y="1731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08B9F6-F83C-D1A0-2C91-7CD037FE4DFB}"/>
              </a:ext>
            </a:extLst>
          </p:cNvPr>
          <p:cNvSpPr txBox="1"/>
          <p:nvPr/>
        </p:nvSpPr>
        <p:spPr>
          <a:xfrm>
            <a:off x="7243084" y="29909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E4114ED-C070-D227-F802-8BCA862708FB}"/>
              </a:ext>
            </a:extLst>
          </p:cNvPr>
          <p:cNvSpPr txBox="1"/>
          <p:nvPr/>
        </p:nvSpPr>
        <p:spPr>
          <a:xfrm>
            <a:off x="7647524" y="17004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4.3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0D2E63-7AE9-F5FF-476E-EF4CB7A2B245}"/>
              </a:ext>
            </a:extLst>
          </p:cNvPr>
          <p:cNvSpPr txBox="1"/>
          <p:nvPr/>
        </p:nvSpPr>
        <p:spPr>
          <a:xfrm>
            <a:off x="2965443" y="35168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BEDE7ED-4C8E-F136-BD50-ECB255D45398}"/>
              </a:ext>
            </a:extLst>
          </p:cNvPr>
          <p:cNvSpPr txBox="1"/>
          <p:nvPr/>
        </p:nvSpPr>
        <p:spPr>
          <a:xfrm>
            <a:off x="4609768" y="35168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FA394C-2324-75B6-588B-03C57394876B}"/>
              </a:ext>
            </a:extLst>
          </p:cNvPr>
          <p:cNvSpPr txBox="1"/>
          <p:nvPr/>
        </p:nvSpPr>
        <p:spPr>
          <a:xfrm>
            <a:off x="7705144" y="35168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A86777-A881-7C3F-3A92-2E4390036479}"/>
              </a:ext>
            </a:extLst>
          </p:cNvPr>
          <p:cNvSpPr txBox="1"/>
          <p:nvPr/>
        </p:nvSpPr>
        <p:spPr>
          <a:xfrm>
            <a:off x="2955165" y="30411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8.8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950CFD5-69BA-B520-5371-4525FB787E16}"/>
              </a:ext>
            </a:extLst>
          </p:cNvPr>
          <p:cNvSpPr txBox="1"/>
          <p:nvPr/>
        </p:nvSpPr>
        <p:spPr>
          <a:xfrm>
            <a:off x="4561981" y="30474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DB712EA-2EA2-FC6A-1D6E-FF0DF3AC4D07}"/>
              </a:ext>
            </a:extLst>
          </p:cNvPr>
          <p:cNvSpPr txBox="1"/>
          <p:nvPr/>
        </p:nvSpPr>
        <p:spPr>
          <a:xfrm>
            <a:off x="7624994" y="303983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10.2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413607-D61E-EAC0-03D4-B70201DC5307}"/>
              </a:ext>
            </a:extLst>
          </p:cNvPr>
          <p:cNvSpPr/>
          <p:nvPr/>
        </p:nvSpPr>
        <p:spPr>
          <a:xfrm>
            <a:off x="5867401" y="1338276"/>
            <a:ext cx="168950" cy="1463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8CA1D6-4D37-CB0A-5325-A0131FE50B2C}"/>
              </a:ext>
            </a:extLst>
          </p:cNvPr>
          <p:cNvCxnSpPr/>
          <p:nvPr/>
        </p:nvCxnSpPr>
        <p:spPr>
          <a:xfrm>
            <a:off x="5867401" y="1676400"/>
            <a:ext cx="190125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B9B6EB-C1DB-2C15-399E-12193A983D7B}"/>
              </a:ext>
            </a:extLst>
          </p:cNvPr>
          <p:cNvCxnSpPr/>
          <p:nvPr/>
        </p:nvCxnSpPr>
        <p:spPr>
          <a:xfrm>
            <a:off x="5869004" y="2057400"/>
            <a:ext cx="190125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99BECD-5F5C-F18F-B7B5-2C88183EEB18}"/>
              </a:ext>
            </a:extLst>
          </p:cNvPr>
          <p:cNvCxnSpPr>
            <a:cxnSpLocks/>
          </p:cNvCxnSpPr>
          <p:nvPr/>
        </p:nvCxnSpPr>
        <p:spPr>
          <a:xfrm>
            <a:off x="5876379" y="2438400"/>
            <a:ext cx="159972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BBF29C3-547E-1FB9-9F81-231F3CD2A54E}"/>
              </a:ext>
            </a:extLst>
          </p:cNvPr>
          <p:cNvSpPr/>
          <p:nvPr/>
        </p:nvSpPr>
        <p:spPr>
          <a:xfrm>
            <a:off x="5876379" y="3076562"/>
            <a:ext cx="159972" cy="3069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1BE1B5-91DE-89EE-900E-F2BE9282D822}"/>
              </a:ext>
            </a:extLst>
          </p:cNvPr>
          <p:cNvSpPr txBox="1"/>
          <p:nvPr/>
        </p:nvSpPr>
        <p:spPr>
          <a:xfrm>
            <a:off x="5756677" y="267806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5CAC4-1C7F-0F16-8B55-AB18FAB14564}"/>
              </a:ext>
            </a:extLst>
          </p:cNvPr>
          <p:cNvSpPr txBox="1"/>
          <p:nvPr/>
        </p:nvSpPr>
        <p:spPr>
          <a:xfrm>
            <a:off x="5801033" y="1322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56D321-6847-B0EC-747C-2F8FD35FD7DC}"/>
              </a:ext>
            </a:extLst>
          </p:cNvPr>
          <p:cNvSpPr txBox="1"/>
          <p:nvPr/>
        </p:nvSpPr>
        <p:spPr>
          <a:xfrm>
            <a:off x="5801033" y="1702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4280E8-2374-E1DF-E342-A2ADB9155F06}"/>
              </a:ext>
            </a:extLst>
          </p:cNvPr>
          <p:cNvSpPr txBox="1"/>
          <p:nvPr/>
        </p:nvSpPr>
        <p:spPr>
          <a:xfrm>
            <a:off x="5812469" y="3025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2788E8-41AB-896D-484D-29D2FF93841F}"/>
              </a:ext>
            </a:extLst>
          </p:cNvPr>
          <p:cNvSpPr txBox="1"/>
          <p:nvPr/>
        </p:nvSpPr>
        <p:spPr>
          <a:xfrm>
            <a:off x="5181600" y="3544670"/>
            <a:ext cx="159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VM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(Mask register)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1691F-FF85-E433-77D0-D806E1AC6D63}"/>
              </a:ext>
            </a:extLst>
          </p:cNvPr>
          <p:cNvSpPr txBox="1"/>
          <p:nvPr/>
        </p:nvSpPr>
        <p:spPr>
          <a:xfrm>
            <a:off x="6520965" y="1974503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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712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D499-0EDE-5CFE-35D7-803073E9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C0A2BFD-D300-0936-101E-8B520FA1B0FF}"/>
              </a:ext>
            </a:extLst>
          </p:cNvPr>
          <p:cNvSpPr/>
          <p:nvPr/>
        </p:nvSpPr>
        <p:spPr>
          <a:xfrm>
            <a:off x="1707987" y="2114199"/>
            <a:ext cx="2667000" cy="1901843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DD0D-2B5D-7361-E63A-66DB97B31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276" y="1407348"/>
            <a:ext cx="7670724" cy="4764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Many conditionals can be vectorized using masked vector instructions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for 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=0;i &lt; 32;i++) 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{if (A(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 &gt; B(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)) 			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then A(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 = B(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);		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else A(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 = A(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)+B(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}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9BEAA-CA52-4891-73BF-DBC33138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Masked Vector Instructions (II)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395E43-C20F-0153-B135-C6B757730675}"/>
              </a:ext>
            </a:extLst>
          </p:cNvPr>
          <p:cNvSpPr txBox="1"/>
          <p:nvPr/>
        </p:nvSpPr>
        <p:spPr>
          <a:xfrm>
            <a:off x="2001048" y="4431101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Source code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A19F20-9139-8A51-C4DF-65E5F813693B}"/>
              </a:ext>
            </a:extLst>
          </p:cNvPr>
          <p:cNvSpPr txBox="1"/>
          <p:nvPr/>
        </p:nvSpPr>
        <p:spPr>
          <a:xfrm>
            <a:off x="5689638" y="4431101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Vectorized assembly code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C5D7D1-F7BD-D672-8E69-0EC9B90F8936}"/>
              </a:ext>
            </a:extLst>
          </p:cNvPr>
          <p:cNvSpPr txBox="1"/>
          <p:nvPr/>
        </p:nvSpPr>
        <p:spPr>
          <a:xfrm>
            <a:off x="2203353" y="5051401"/>
            <a:ext cx="847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Calibri"/>
              </a:rPr>
              <a:t>Control divergence: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we are executing both sides of conditional for all iterations, 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using masks to execute only the relevant control flow path in each iteration</a:t>
            </a:r>
          </a:p>
        </p:txBody>
      </p:sp>
      <p:pic>
        <p:nvPicPr>
          <p:cNvPr id="31" name="Picture 30" descr="\documentclass{article}&#10;\usepackage{amsmath}&#10;\pagestyle{empty}&#10;\begin{document}&#10;&#10;\begin{align*}&#10;v1  \leftarrow &amp; ldv(A(0..31)) //load A \\&#10;v2  \leftarrow &amp; ldv(B(0..31)) //load B \\&#10;vm  \leftarrow &amp; gtv(v1,v2) //\text{create mask}\\&#10;v1  \leftarrow &amp; v2|vm // \text{masked vector instruction} \\&#10;vm  \leftarrow &amp; neg(vm)// \text{negate mask}\\&#10;v1  \leftarrow &amp; addv(v1,v2)|vm // \text{masked vector instruction}\\&#10;&amp; stv(A(0..31),v1) //\text{store\ v1\ to\ A}&#10;\end{align*}&#10;\end{document}" title="IguanaTex Bitmap Display">
            <a:extLst>
              <a:ext uri="{FF2B5EF4-FFF2-40B4-BE49-F238E27FC236}">
                <a16:creationId xmlns:a16="http://schemas.microsoft.com/office/drawing/2014/main" id="{F025FF05-CCF6-63E2-B047-11937C79B3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1" y="2114199"/>
            <a:ext cx="4908171" cy="2237220"/>
          </a:xfrm>
          <a:prstGeom prst="rect">
            <a:avLst/>
          </a:prstGeom>
          <a:solidFill>
            <a:srgbClr val="FF0000">
              <a:alpha val="11000"/>
            </a:srgbClr>
          </a:solidFill>
        </p:spPr>
      </p:pic>
    </p:spTree>
    <p:extLst>
      <p:ext uri="{BB962C8B-B14F-4D97-AF65-F5344CB8AC3E}">
        <p14:creationId xmlns:p14="http://schemas.microsoft.com/office/powerpoint/2010/main" val="291402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9C26-A354-524D-5787-539CCE02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B7D4-6C2B-865B-8F75-FA4DCD7C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8024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Vector load/store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68CE-4D45-EA7B-AD41-0E5546ADD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304" y="4218713"/>
            <a:ext cx="8989322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Stride 1: </a:t>
            </a:r>
            <a:r>
              <a:rPr lang="en-US" sz="1800" dirty="0">
                <a:solidFill>
                  <a:schemeClr val="tx1"/>
                </a:solidFill>
              </a:rPr>
              <a:t>(e.g.) row-wise access of dense array stored in row-major order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1"/>
                </a:solidFill>
              </a:rPr>
              <a:t>Example:</a:t>
            </a:r>
            <a:r>
              <a:rPr lang="en-US" sz="1800" dirty="0"/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ldv</a:t>
            </a:r>
            <a:r>
              <a:rPr lang="en-US" sz="1800" i="1" dirty="0">
                <a:solidFill>
                  <a:schemeClr val="tx1"/>
                </a:solidFill>
              </a:rPr>
              <a:t> v1, r1 </a:t>
            </a:r>
            <a:r>
              <a:rPr lang="en-US" sz="1800" dirty="0">
                <a:solidFill>
                  <a:schemeClr val="tx1"/>
                </a:solidFill>
              </a:rPr>
              <a:t>//scalar register r1 contains starting address, </a:t>
            </a:r>
            <a:r>
              <a:rPr lang="en-US" sz="1800" dirty="0" err="1">
                <a:solidFill>
                  <a:schemeClr val="tx1"/>
                </a:solidFill>
              </a:rPr>
              <a:t>vlr</a:t>
            </a:r>
            <a:r>
              <a:rPr lang="en-US" sz="1800" dirty="0">
                <a:solidFill>
                  <a:schemeClr val="tx1"/>
                </a:solidFill>
              </a:rPr>
              <a:t> controls length</a:t>
            </a:r>
          </a:p>
          <a:p>
            <a:pPr marL="0" indent="0">
              <a:buNone/>
            </a:pPr>
            <a:r>
              <a:rPr lang="en-US" sz="1800" dirty="0"/>
              <a:t>Stride k: </a:t>
            </a:r>
            <a:r>
              <a:rPr lang="en-US" sz="1800" dirty="0">
                <a:solidFill>
                  <a:schemeClr val="tx1"/>
                </a:solidFill>
              </a:rPr>
              <a:t>(e.g.) column-wise access of dense array stored in row-major order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1"/>
                </a:solidFill>
              </a:rPr>
              <a:t>Example: </a:t>
            </a:r>
            <a:r>
              <a:rPr lang="en-US" sz="1800" i="1" dirty="0" err="1">
                <a:solidFill>
                  <a:schemeClr val="tx1"/>
                </a:solidFill>
              </a:rPr>
              <a:t>ldsv</a:t>
            </a:r>
            <a:r>
              <a:rPr lang="en-US" sz="1800" i="1" dirty="0">
                <a:solidFill>
                  <a:schemeClr val="tx1"/>
                </a:solidFill>
              </a:rPr>
              <a:t> v1, r1, r2//scalar register r2 is stride</a:t>
            </a:r>
          </a:p>
          <a:p>
            <a:pPr marL="0" indent="0">
              <a:buNone/>
            </a:pPr>
            <a:r>
              <a:rPr lang="en-US" sz="1800" dirty="0"/>
              <a:t>Scatter/gather: </a:t>
            </a:r>
            <a:r>
              <a:rPr lang="en-US" sz="1800" dirty="0">
                <a:solidFill>
                  <a:schemeClr val="tx1"/>
                </a:solidFill>
              </a:rPr>
              <a:t>arises in sparse matrix-vector multiply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Vector equivalent of register-indirect addressing mode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Vector specifies indices in data vector for gather/scatter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Some architectures do not support scatter/gather directly in ISA (Cray, Intel SSE)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br>
              <a:rPr lang="en-US" sz="1800" dirty="0"/>
            </a:br>
            <a:r>
              <a:rPr lang="en-US" sz="1800" dirty="0"/>
              <a:t>     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08867D-FE88-9469-1E50-7731354F011C}"/>
              </a:ext>
            </a:extLst>
          </p:cNvPr>
          <p:cNvGraphicFramePr>
            <a:graphicFrameLocks noGrp="1"/>
          </p:cNvGraphicFramePr>
          <p:nvPr/>
        </p:nvGraphicFramePr>
        <p:xfrm>
          <a:off x="3341336" y="1676400"/>
          <a:ext cx="175260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141269357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96155246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6733475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49296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84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46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17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921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DA3431-8EF0-6EB2-9533-9A25548B037F}"/>
              </a:ext>
            </a:extLst>
          </p:cNvPr>
          <p:cNvSpPr txBox="1"/>
          <p:nvPr/>
        </p:nvSpPr>
        <p:spPr>
          <a:xfrm>
            <a:off x="3505198" y="3267948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/>
              </a:rPr>
              <a:t>Dense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7E386-D8DF-0D03-D00A-525D6AF646D0}"/>
              </a:ext>
            </a:extLst>
          </p:cNvPr>
          <p:cNvSpPr txBox="1"/>
          <p:nvPr/>
        </p:nvSpPr>
        <p:spPr>
          <a:xfrm>
            <a:off x="2960337" y="11430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Stride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52614A-490C-977D-A07D-4FA44E85544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14148" y="1512332"/>
            <a:ext cx="872911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01C7E1-84F2-9F59-2930-1629DA53C6F6}"/>
              </a:ext>
            </a:extLst>
          </p:cNvPr>
          <p:cNvSpPr txBox="1"/>
          <p:nvPr/>
        </p:nvSpPr>
        <p:spPr>
          <a:xfrm>
            <a:off x="2201726" y="1600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Stride 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E9BCE5-EA7B-1647-78C2-4A071F6ADF2A}"/>
              </a:ext>
            </a:extLst>
          </p:cNvPr>
          <p:cNvCxnSpPr>
            <a:stCxn id="13" idx="3"/>
          </p:cNvCxnSpPr>
          <p:nvPr/>
        </p:nvCxnSpPr>
        <p:spPr>
          <a:xfrm>
            <a:off x="3109346" y="1784867"/>
            <a:ext cx="3390" cy="64006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AD631BE-1781-782F-7322-BF8851FDF0AE}"/>
              </a:ext>
            </a:extLst>
          </p:cNvPr>
          <p:cNvGraphicFramePr>
            <a:graphicFrameLocks noGrp="1"/>
          </p:cNvGraphicFramePr>
          <p:nvPr/>
        </p:nvGraphicFramePr>
        <p:xfrm>
          <a:off x="9494486" y="1861820"/>
          <a:ext cx="247652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2">
                  <a:extLst>
                    <a:ext uri="{9D8B030D-6E8A-4147-A177-3AD203B41FA5}">
                      <a16:colId xmlns:a16="http://schemas.microsoft.com/office/drawing/2014/main" val="385380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93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3042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C721925-2115-41E0-2C97-BA3DA15A79B8}"/>
              </a:ext>
            </a:extLst>
          </p:cNvPr>
          <p:cNvGraphicFramePr>
            <a:graphicFrameLocks noGrp="1"/>
          </p:cNvGraphicFramePr>
          <p:nvPr/>
        </p:nvGraphicFramePr>
        <p:xfrm>
          <a:off x="8218136" y="1170940"/>
          <a:ext cx="240064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64">
                  <a:extLst>
                    <a:ext uri="{9D8B030D-6E8A-4147-A177-3AD203B41FA5}">
                      <a16:colId xmlns:a16="http://schemas.microsoft.com/office/drawing/2014/main" val="35676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55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3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0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3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049740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7779B5-D100-C56F-D174-CC3F4DC2AEBE}"/>
              </a:ext>
            </a:extLst>
          </p:cNvPr>
          <p:cNvCxnSpPr>
            <a:cxnSpLocks/>
          </p:cNvCxnSpPr>
          <p:nvPr/>
        </p:nvCxnSpPr>
        <p:spPr>
          <a:xfrm flipH="1" flipV="1">
            <a:off x="8294338" y="1363087"/>
            <a:ext cx="1371598" cy="692788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D83297-EB2C-A092-B44E-28827A2F22A0}"/>
              </a:ext>
            </a:extLst>
          </p:cNvPr>
          <p:cNvCxnSpPr>
            <a:cxnSpLocks/>
          </p:cNvCxnSpPr>
          <p:nvPr/>
        </p:nvCxnSpPr>
        <p:spPr>
          <a:xfrm flipH="1">
            <a:off x="8332436" y="2381804"/>
            <a:ext cx="1333500" cy="797906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691CD8-E08C-1281-CEA8-222571F2DD10}"/>
              </a:ext>
            </a:extLst>
          </p:cNvPr>
          <p:cNvCxnSpPr>
            <a:cxnSpLocks/>
          </p:cNvCxnSpPr>
          <p:nvPr/>
        </p:nvCxnSpPr>
        <p:spPr>
          <a:xfrm flipH="1" flipV="1">
            <a:off x="8332436" y="2058641"/>
            <a:ext cx="1333500" cy="709205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5D4215-601E-182E-EAE9-BA2DC5B9DDC2}"/>
              </a:ext>
            </a:extLst>
          </p:cNvPr>
          <p:cNvCxnSpPr/>
          <p:nvPr/>
        </p:nvCxnSpPr>
        <p:spPr>
          <a:xfrm>
            <a:off x="8719168" y="3505200"/>
            <a:ext cx="68580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FD6283-075E-CED4-50FA-BC55DFDF756A}"/>
              </a:ext>
            </a:extLst>
          </p:cNvPr>
          <p:cNvCxnSpPr/>
          <p:nvPr/>
        </p:nvCxnSpPr>
        <p:spPr>
          <a:xfrm flipH="1">
            <a:off x="8740351" y="3733800"/>
            <a:ext cx="68580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64A619A-927D-294B-B31B-A628759F5123}"/>
              </a:ext>
            </a:extLst>
          </p:cNvPr>
          <p:cNvSpPr txBox="1"/>
          <p:nvPr/>
        </p:nvSpPr>
        <p:spPr>
          <a:xfrm>
            <a:off x="8672017" y="3727343"/>
            <a:ext cx="82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scatter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8DCB-CCDC-51A0-E392-9858AC16AB43}"/>
              </a:ext>
            </a:extLst>
          </p:cNvPr>
          <p:cNvSpPr txBox="1"/>
          <p:nvPr/>
        </p:nvSpPr>
        <p:spPr>
          <a:xfrm>
            <a:off x="8653149" y="31235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gather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7AA95A-0EFA-6CF7-97B8-7589559E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71487"/>
              </p:ext>
            </p:extLst>
          </p:nvPr>
        </p:nvGraphicFramePr>
        <p:xfrm>
          <a:off x="7234060" y="1778463"/>
          <a:ext cx="247652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2">
                  <a:extLst>
                    <a:ext uri="{9D8B030D-6E8A-4147-A177-3AD203B41FA5}">
                      <a16:colId xmlns:a16="http://schemas.microsoft.com/office/drawing/2014/main" val="385380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93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304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F33EBED-5B50-3ABA-2079-771EE3261152}"/>
              </a:ext>
            </a:extLst>
          </p:cNvPr>
          <p:cNvSpPr txBox="1"/>
          <p:nvPr/>
        </p:nvSpPr>
        <p:spPr>
          <a:xfrm>
            <a:off x="7180026" y="1778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E2FF-FEC9-6CA7-C4BC-9E4DCDFF5543}"/>
              </a:ext>
            </a:extLst>
          </p:cNvPr>
          <p:cNvSpPr txBox="1"/>
          <p:nvPr/>
        </p:nvSpPr>
        <p:spPr>
          <a:xfrm>
            <a:off x="7175110" y="2150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0B226-56B5-2529-341D-B09314A536B2}"/>
              </a:ext>
            </a:extLst>
          </p:cNvPr>
          <p:cNvSpPr txBox="1"/>
          <p:nvPr/>
        </p:nvSpPr>
        <p:spPr>
          <a:xfrm>
            <a:off x="7209479" y="2504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ED95-2C5E-B744-94B5-C166CEB44F77}"/>
              </a:ext>
            </a:extLst>
          </p:cNvPr>
          <p:cNvSpPr txBox="1"/>
          <p:nvPr/>
        </p:nvSpPr>
        <p:spPr>
          <a:xfrm>
            <a:off x="7177474" y="3811393"/>
            <a:ext cx="14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/>
              </a:rPr>
              <a:t>Sparse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4964-5CC2-F223-48D7-CDA6F8495A0C}"/>
              </a:ext>
            </a:extLst>
          </p:cNvPr>
          <p:cNvSpPr txBox="1"/>
          <p:nvPr/>
        </p:nvSpPr>
        <p:spPr>
          <a:xfrm>
            <a:off x="7941574" y="11784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208CC-D835-F611-24EC-40BE73DAA2AA}"/>
              </a:ext>
            </a:extLst>
          </p:cNvPr>
          <p:cNvSpPr txBox="1"/>
          <p:nvPr/>
        </p:nvSpPr>
        <p:spPr>
          <a:xfrm>
            <a:off x="7956300" y="15552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7F851E-F6DE-6CF5-6D70-AB06920921A0}"/>
              </a:ext>
            </a:extLst>
          </p:cNvPr>
          <p:cNvSpPr txBox="1"/>
          <p:nvPr/>
        </p:nvSpPr>
        <p:spPr>
          <a:xfrm>
            <a:off x="7948543" y="1902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6A014-CF70-1C17-941B-76102479748B}"/>
              </a:ext>
            </a:extLst>
          </p:cNvPr>
          <p:cNvSpPr txBox="1"/>
          <p:nvPr/>
        </p:nvSpPr>
        <p:spPr>
          <a:xfrm>
            <a:off x="7956300" y="2727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1D2B65-A5D6-E26C-8FD9-872DFCDAB7E2}"/>
              </a:ext>
            </a:extLst>
          </p:cNvPr>
          <p:cNvSpPr txBox="1"/>
          <p:nvPr/>
        </p:nvSpPr>
        <p:spPr>
          <a:xfrm>
            <a:off x="7956987" y="2319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0846B-B296-F301-290F-AF393304CE08}"/>
              </a:ext>
            </a:extLst>
          </p:cNvPr>
          <p:cNvSpPr txBox="1"/>
          <p:nvPr/>
        </p:nvSpPr>
        <p:spPr>
          <a:xfrm>
            <a:off x="7956300" y="3083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275FA-BDC0-689D-7114-0C40A5057B6D}"/>
              </a:ext>
            </a:extLst>
          </p:cNvPr>
          <p:cNvSpPr txBox="1"/>
          <p:nvPr/>
        </p:nvSpPr>
        <p:spPr>
          <a:xfrm>
            <a:off x="6992161" y="305874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Indices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E4A9B3-8697-8A28-5BC7-EA9D024B78D2}"/>
              </a:ext>
            </a:extLst>
          </p:cNvPr>
          <p:cNvSpPr txBox="1"/>
          <p:nvPr/>
        </p:nvSpPr>
        <p:spPr>
          <a:xfrm>
            <a:off x="8107143" y="3486706"/>
            <a:ext cx="57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9147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B0EB-B872-8A03-4892-AE9FD43F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17590FB-946B-0F42-3B1F-C9118C932AED}"/>
              </a:ext>
            </a:extLst>
          </p:cNvPr>
          <p:cNvSpPr/>
          <p:nvPr/>
        </p:nvSpPr>
        <p:spPr>
          <a:xfrm>
            <a:off x="2655004" y="852672"/>
            <a:ext cx="5613926" cy="2592798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90C3-3A5B-A073-F5F0-D0353C82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08" y="-23744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Banked Interleaved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28E0-9DDA-DBC4-D7D1-6F2AED007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104" y="3804077"/>
            <a:ext cx="9350030" cy="2572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Banked memory: set of memory modules (banks) that can operate independently	While one bank is busy, you can access locations in other banks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Interleaving: addresses are mapped in round-robin fashion to banks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Vector load of 32 words: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Stride 1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fastest since all banks operate in parallel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Stride k: slower because some banks may have to supply multiple words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Scatter-gather: slowest since it requires shuffling of data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/>
              <a:t>     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7A7F31-1A0C-E122-DFB3-ADA8CF832FC1}"/>
              </a:ext>
            </a:extLst>
          </p:cNvPr>
          <p:cNvGraphicFramePr>
            <a:graphicFrameLocks noGrp="1"/>
          </p:cNvGraphicFramePr>
          <p:nvPr/>
        </p:nvGraphicFramePr>
        <p:xfrm>
          <a:off x="4473419" y="1437141"/>
          <a:ext cx="381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8669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14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6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760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86981E-BA4C-5993-F4C0-0E3A998CC2B8}"/>
              </a:ext>
            </a:extLst>
          </p:cNvPr>
          <p:cNvGraphicFramePr>
            <a:graphicFrameLocks noGrp="1"/>
          </p:cNvGraphicFramePr>
          <p:nvPr/>
        </p:nvGraphicFramePr>
        <p:xfrm>
          <a:off x="5311619" y="1437141"/>
          <a:ext cx="381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8669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14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6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760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07DE59-23A3-804C-2733-3D60505BC9B9}"/>
              </a:ext>
            </a:extLst>
          </p:cNvPr>
          <p:cNvGraphicFramePr>
            <a:graphicFrameLocks noGrp="1"/>
          </p:cNvGraphicFramePr>
          <p:nvPr/>
        </p:nvGraphicFramePr>
        <p:xfrm>
          <a:off x="7369019" y="1442057"/>
          <a:ext cx="381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8669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14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6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76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0D354-474A-0767-854E-62E9DAD970B5}"/>
              </a:ext>
            </a:extLst>
          </p:cNvPr>
          <p:cNvSpPr txBox="1"/>
          <p:nvPr/>
        </p:nvSpPr>
        <p:spPr>
          <a:xfrm>
            <a:off x="4163825" y="14051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F56F4-60AC-8BB2-20FA-788B19DD18E6}"/>
              </a:ext>
            </a:extLst>
          </p:cNvPr>
          <p:cNvSpPr txBox="1"/>
          <p:nvPr/>
        </p:nvSpPr>
        <p:spPr>
          <a:xfrm>
            <a:off x="5013170" y="1420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6EACC-2A39-665E-49DA-21D34AA940AF}"/>
              </a:ext>
            </a:extLst>
          </p:cNvPr>
          <p:cNvSpPr txBox="1"/>
          <p:nvPr/>
        </p:nvSpPr>
        <p:spPr>
          <a:xfrm>
            <a:off x="6991256" y="1420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8ACED-B23F-EE73-D13D-B6DD6339BA07}"/>
              </a:ext>
            </a:extLst>
          </p:cNvPr>
          <p:cNvSpPr txBox="1"/>
          <p:nvPr/>
        </p:nvSpPr>
        <p:spPr>
          <a:xfrm>
            <a:off x="4054715" y="1806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325FA-93E2-CFCB-06F3-59109D2C6657}"/>
              </a:ext>
            </a:extLst>
          </p:cNvPr>
          <p:cNvSpPr txBox="1"/>
          <p:nvPr/>
        </p:nvSpPr>
        <p:spPr>
          <a:xfrm>
            <a:off x="4896179" y="17899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DD1AF-FFFB-1595-ED45-84B657584BCE}"/>
              </a:ext>
            </a:extLst>
          </p:cNvPr>
          <p:cNvSpPr txBox="1"/>
          <p:nvPr/>
        </p:nvSpPr>
        <p:spPr>
          <a:xfrm>
            <a:off x="6984728" y="18052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DD1AD-6CE1-5F6D-7320-25C7FE40D057}"/>
              </a:ext>
            </a:extLst>
          </p:cNvPr>
          <p:cNvSpPr txBox="1"/>
          <p:nvPr/>
        </p:nvSpPr>
        <p:spPr>
          <a:xfrm>
            <a:off x="4042452" y="21737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193DE-6610-64CE-319A-8A0471074932}"/>
              </a:ext>
            </a:extLst>
          </p:cNvPr>
          <p:cNvSpPr txBox="1"/>
          <p:nvPr/>
        </p:nvSpPr>
        <p:spPr>
          <a:xfrm>
            <a:off x="4910122" y="21737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E67F0-340B-5834-6B78-FF060F674273}"/>
              </a:ext>
            </a:extLst>
          </p:cNvPr>
          <p:cNvSpPr txBox="1"/>
          <p:nvPr/>
        </p:nvSpPr>
        <p:spPr>
          <a:xfrm>
            <a:off x="6975756" y="21900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8FAFD-284E-D4AE-117D-F449E84F3442}"/>
              </a:ext>
            </a:extLst>
          </p:cNvPr>
          <p:cNvSpPr txBox="1"/>
          <p:nvPr/>
        </p:nvSpPr>
        <p:spPr>
          <a:xfrm>
            <a:off x="4483279" y="244848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B895B-5492-5DBF-CC1C-53CB7D0F0A4A}"/>
              </a:ext>
            </a:extLst>
          </p:cNvPr>
          <p:cNvSpPr txBox="1"/>
          <p:nvPr/>
        </p:nvSpPr>
        <p:spPr>
          <a:xfrm>
            <a:off x="5273600" y="243406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DECD0-8C2B-DEB9-0861-610D558BEAC2}"/>
              </a:ext>
            </a:extLst>
          </p:cNvPr>
          <p:cNvSpPr txBox="1"/>
          <p:nvPr/>
        </p:nvSpPr>
        <p:spPr>
          <a:xfrm>
            <a:off x="7369019" y="246613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4F769-A242-7F3A-1345-2C7CEC046009}"/>
              </a:ext>
            </a:extLst>
          </p:cNvPr>
          <p:cNvSpPr txBox="1"/>
          <p:nvPr/>
        </p:nvSpPr>
        <p:spPr>
          <a:xfrm>
            <a:off x="6076910" y="2343028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…..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90CA86-B5AF-2781-D3BE-B9E3571BF12D}"/>
              </a:ext>
            </a:extLst>
          </p:cNvPr>
          <p:cNvSpPr txBox="1"/>
          <p:nvPr/>
        </p:nvSpPr>
        <p:spPr>
          <a:xfrm>
            <a:off x="2655003" y="990676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address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2BA938C-3102-84CA-6BC8-1C5A49FC747D}"/>
              </a:ext>
            </a:extLst>
          </p:cNvPr>
          <p:cNvGraphicFramePr>
            <a:graphicFrameLocks noGrp="1"/>
          </p:cNvGraphicFramePr>
          <p:nvPr/>
        </p:nvGraphicFramePr>
        <p:xfrm>
          <a:off x="2852643" y="1461542"/>
          <a:ext cx="20828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709174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2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8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99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7075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C8C719F-863E-A672-2FA7-AC3C264EE8FC}"/>
              </a:ext>
            </a:extLst>
          </p:cNvPr>
          <p:cNvSpPr txBox="1"/>
          <p:nvPr/>
        </p:nvSpPr>
        <p:spPr>
          <a:xfrm>
            <a:off x="5213834" y="852671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32 memory banks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C6437D-C47B-03D4-527F-2B7161EC6E6F}"/>
              </a:ext>
            </a:extLst>
          </p:cNvPr>
          <p:cNvCxnSpPr>
            <a:stCxn id="38" idx="1"/>
          </p:cNvCxnSpPr>
          <p:nvPr/>
        </p:nvCxnSpPr>
        <p:spPr>
          <a:xfrm flipH="1">
            <a:off x="4461156" y="1037337"/>
            <a:ext cx="752678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AF8ABF-5351-58A6-0FAA-D480A8AF34AF}"/>
              </a:ext>
            </a:extLst>
          </p:cNvPr>
          <p:cNvCxnSpPr>
            <a:stCxn id="38" idx="3"/>
          </p:cNvCxnSpPr>
          <p:nvPr/>
        </p:nvCxnSpPr>
        <p:spPr>
          <a:xfrm>
            <a:off x="7075883" y="1037337"/>
            <a:ext cx="6910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>
            <a:extLst>
              <a:ext uri="{FF2B5EF4-FFF2-40B4-BE49-F238E27FC236}">
                <a16:creationId xmlns:a16="http://schemas.microsoft.com/office/drawing/2014/main" id="{89578EB6-AF7E-B73C-374A-573B74D861D3}"/>
              </a:ext>
            </a:extLst>
          </p:cNvPr>
          <p:cNvSpPr/>
          <p:nvPr/>
        </p:nvSpPr>
        <p:spPr>
          <a:xfrm>
            <a:off x="3190178" y="1461542"/>
            <a:ext cx="146593" cy="1142999"/>
          </a:xfrm>
          <a:prstGeom prst="rightBrac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21A835-2FC9-CBCF-58C6-3D3BED0D336F}"/>
              </a:ext>
            </a:extLst>
          </p:cNvPr>
          <p:cNvSpPr txBox="1"/>
          <p:nvPr/>
        </p:nvSpPr>
        <p:spPr>
          <a:xfrm>
            <a:off x="3297225" y="1605241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Line#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F54FFC2C-F86B-3894-A774-7F1F4C9E9474}"/>
              </a:ext>
            </a:extLst>
          </p:cNvPr>
          <p:cNvSpPr/>
          <p:nvPr/>
        </p:nvSpPr>
        <p:spPr>
          <a:xfrm>
            <a:off x="3211990" y="2659285"/>
            <a:ext cx="104091" cy="328045"/>
          </a:xfrm>
          <a:prstGeom prst="rightBrac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4CF0DA-9DA0-C3F9-3F33-342F5086B6C6}"/>
              </a:ext>
            </a:extLst>
          </p:cNvPr>
          <p:cNvSpPr txBox="1"/>
          <p:nvPr/>
        </p:nvSpPr>
        <p:spPr>
          <a:xfrm>
            <a:off x="3284311" y="2591126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Bank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(5 bits)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1BC48CB-B621-69E2-BE70-DC7B3CB5B137}"/>
              </a:ext>
            </a:extLst>
          </p:cNvPr>
          <p:cNvSpPr/>
          <p:nvPr/>
        </p:nvSpPr>
        <p:spPr>
          <a:xfrm>
            <a:off x="1983895" y="1649799"/>
            <a:ext cx="657326" cy="341261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D92323-06F2-8A54-B336-F78ED362F752}"/>
              </a:ext>
            </a:extLst>
          </p:cNvPr>
          <p:cNvSpPr txBox="1"/>
          <p:nvPr/>
        </p:nvSpPr>
        <p:spPr>
          <a:xfrm>
            <a:off x="1676401" y="1971310"/>
            <a:ext cx="93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Address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bus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A1516D-ABFB-CF8C-9DA1-0E5F507E56D9}"/>
              </a:ext>
            </a:extLst>
          </p:cNvPr>
          <p:cNvSpPr txBox="1"/>
          <p:nvPr/>
        </p:nvSpPr>
        <p:spPr>
          <a:xfrm>
            <a:off x="1639691" y="3124200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Data bus</a:t>
            </a:r>
          </a:p>
        </p:txBody>
      </p:sp>
      <p:sp>
        <p:nvSpPr>
          <p:cNvPr id="69" name="Arrow: Up-Down 68">
            <a:extLst>
              <a:ext uri="{FF2B5EF4-FFF2-40B4-BE49-F238E27FC236}">
                <a16:creationId xmlns:a16="http://schemas.microsoft.com/office/drawing/2014/main" id="{A7C19AA6-AF74-C144-1FE6-BDD86135A8CD}"/>
              </a:ext>
            </a:extLst>
          </p:cNvPr>
          <p:cNvSpPr/>
          <p:nvPr/>
        </p:nvSpPr>
        <p:spPr>
          <a:xfrm rot="16200000">
            <a:off x="2226809" y="2718830"/>
            <a:ext cx="285641" cy="558037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8ABC1A7-7CEE-1B3D-FC18-54724D376CFB}"/>
              </a:ext>
            </a:extLst>
          </p:cNvPr>
          <p:cNvSpPr/>
          <p:nvPr/>
        </p:nvSpPr>
        <p:spPr>
          <a:xfrm>
            <a:off x="3469606" y="1911285"/>
            <a:ext cx="358197" cy="36482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98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A92E-A7AB-4C05-4594-382E91B67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797C-B87F-63B4-9B12-93AD53C6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87600"/>
          </a:xfrm>
        </p:spPr>
        <p:txBody>
          <a:bodyPr/>
          <a:lstStyle/>
          <a:p>
            <a:r>
              <a:rPr lang="en-US" dirty="0"/>
              <a:t>Auto-vectorization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F24E-994B-B792-C8E5-D5EA2C83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03FD6-0819-4C44-A2B1-0F46594A9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5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9405-731E-BC43-AF72-CB28256A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41FE-30BB-7AAA-8C98-C034D50A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1DAB-5369-1D59-6F6F-98E51458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1333399"/>
            <a:ext cx="10515600" cy="53880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Vector code generation: innermost for-loops </a:t>
            </a:r>
            <a:r>
              <a:rPr lang="en-US" sz="3200" dirty="0">
                <a:sym typeface="Symbol" panose="05050102010706020507" pitchFamily="18" charset="2"/>
              </a:rPr>
              <a:t> vector code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600" dirty="0"/>
              <a:t>Single statement that can be implemented using vector load/arithmetic/store</a:t>
            </a:r>
          </a:p>
          <a:p>
            <a:pPr marL="0" indent="0">
              <a:buNone/>
            </a:pPr>
            <a:r>
              <a:rPr lang="en-US" sz="2600" dirty="0"/>
              <a:t>	Loop iteration count less than vector register length</a:t>
            </a:r>
          </a:p>
          <a:p>
            <a:pPr marL="0" indent="0">
              <a:buNone/>
            </a:pPr>
            <a:r>
              <a:rPr lang="en-US" sz="3200" dirty="0"/>
              <a:t>Two key enabling transformations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600" dirty="0"/>
              <a:t>Loop strip-mining: handling arbitrary loop iteration counts</a:t>
            </a:r>
          </a:p>
          <a:p>
            <a:pPr marL="0" indent="0">
              <a:buNone/>
            </a:pPr>
            <a:r>
              <a:rPr lang="en-US" sz="2600" dirty="0"/>
              <a:t>	Loop distribution: creating loops with single statements</a:t>
            </a:r>
          </a:p>
          <a:p>
            <a:pPr marL="0" indent="0">
              <a:buNone/>
            </a:pPr>
            <a:r>
              <a:rPr lang="en-US" sz="3200" dirty="0"/>
              <a:t>Loop distribution legality: </a:t>
            </a:r>
            <a:r>
              <a:rPr lang="en-US" sz="3200" i="1" dirty="0"/>
              <a:t>loop dependence graph</a:t>
            </a:r>
          </a:p>
          <a:p>
            <a:pPr marL="0" indent="0">
              <a:buNone/>
            </a:pPr>
            <a:r>
              <a:rPr lang="en-US" sz="3200" dirty="0"/>
              <a:t>Reduction/scan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/>
              <a:t>Pattern recognition</a:t>
            </a:r>
          </a:p>
          <a:p>
            <a:pPr marL="0" indent="0">
              <a:buNone/>
            </a:pPr>
            <a:r>
              <a:rPr lang="en-US" sz="3200" dirty="0"/>
              <a:t>Compiler directives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sz="2600" dirty="0"/>
              <a:t>Aliasing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600" dirty="0"/>
              <a:t>	Alignment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600" dirty="0"/>
              <a:t>	Dependences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997F3-F641-FB82-DFDC-1D0063FD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03FD6-0819-4C44-A2B1-0F46594A9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9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B0C8309-48BE-1DD1-8467-FF0064A7AB5E}"/>
              </a:ext>
            </a:extLst>
          </p:cNvPr>
          <p:cNvSpPr/>
          <p:nvPr/>
        </p:nvSpPr>
        <p:spPr>
          <a:xfrm>
            <a:off x="4977352" y="4328006"/>
            <a:ext cx="4534293" cy="65290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068"/>
            <a:ext cx="10972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0" dirty="0" err="1">
                <a:solidFill>
                  <a:schemeClr val="tx1"/>
                </a:solidFill>
                <a:ea typeface="+mj-ea"/>
                <a:cs typeface="+mj-cs"/>
              </a:rPr>
              <a:t>Stripmining</a:t>
            </a:r>
            <a:endParaRPr lang="en-US" sz="4400" b="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vector length is larger than vector register size (</a:t>
            </a:r>
            <a:r>
              <a:rPr lang="en-US" dirty="0" err="1"/>
              <a:t>vrsize</a:t>
            </a:r>
            <a:r>
              <a:rPr lang="en-US" dirty="0"/>
              <a:t>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53000" y="6388101"/>
            <a:ext cx="685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6254" y="3752594"/>
            <a:ext cx="3262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A(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 = A(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 + 1.0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  <a:endParaRPr lang="en-US" sz="2000" dirty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76249" y="398037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496889" y="3689831"/>
            <a:ext cx="58785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/* assume n is a multiple of 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vsize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(k=0; k&lt;n; k+=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vrsize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for (i=k; i&lt;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k+vrsize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   A(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 = A(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 + 1.0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  <a:endParaRPr lang="en-US" sz="2000" dirty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5FA44F-EBB4-519D-F252-FBBD8E685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13751"/>
              </p:ext>
            </p:extLst>
          </p:nvPr>
        </p:nvGraphicFramePr>
        <p:xfrm>
          <a:off x="1658374" y="2255902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979950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0485335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452419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501903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402782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3173983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6488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476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1DBC52-8339-AA26-520A-5AD3374754BD}"/>
              </a:ext>
            </a:extLst>
          </p:cNvPr>
          <p:cNvSpPr/>
          <p:nvPr/>
        </p:nvSpPr>
        <p:spPr>
          <a:xfrm>
            <a:off x="9786375" y="2255902"/>
            <a:ext cx="127846" cy="355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F0B14-00D5-F0FA-11EF-9AF4419E2466}"/>
              </a:ext>
            </a:extLst>
          </p:cNvPr>
          <p:cNvSpPr txBox="1"/>
          <p:nvPr/>
        </p:nvSpPr>
        <p:spPr>
          <a:xfrm>
            <a:off x="1922553" y="261170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vrsize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16A13-7C34-EF47-4941-0AB3B105B19B}"/>
              </a:ext>
            </a:extLst>
          </p:cNvPr>
          <p:cNvSpPr txBox="1"/>
          <p:nvPr/>
        </p:nvSpPr>
        <p:spPr>
          <a:xfrm>
            <a:off x="3111868" y="261170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vrsize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95256-3951-0017-7FCB-4A202A6AB971}"/>
              </a:ext>
            </a:extLst>
          </p:cNvPr>
          <p:cNvSpPr txBox="1"/>
          <p:nvPr/>
        </p:nvSpPr>
        <p:spPr>
          <a:xfrm>
            <a:off x="5321429" y="25119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55C9A-F58B-6359-85F0-D63DEE8041CB}"/>
              </a:ext>
            </a:extLst>
          </p:cNvPr>
          <p:cNvSpPr txBox="1"/>
          <p:nvPr/>
        </p:nvSpPr>
        <p:spPr>
          <a:xfrm>
            <a:off x="9541440" y="259539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left-over</a:t>
            </a:r>
          </a:p>
          <a:p>
            <a:pPr algn="ctr"/>
            <a:r>
              <a:rPr lang="en-US" dirty="0"/>
              <a:t>piece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1F3E6-6524-E991-B26E-4702D782B19C}"/>
              </a:ext>
            </a:extLst>
          </p:cNvPr>
          <p:cNvSpPr txBox="1"/>
          <p:nvPr/>
        </p:nvSpPr>
        <p:spPr>
          <a:xfrm>
            <a:off x="5321429" y="18865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48C17E-C06B-FA06-86FF-B85B1421F46A}"/>
              </a:ext>
            </a:extLst>
          </p:cNvPr>
          <p:cNvCxnSpPr/>
          <p:nvPr/>
        </p:nvCxnSpPr>
        <p:spPr>
          <a:xfrm flipH="1">
            <a:off x="1658374" y="2092754"/>
            <a:ext cx="3637526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A10372-AF07-9991-678E-FF49E0DF9A93}"/>
              </a:ext>
            </a:extLst>
          </p:cNvPr>
          <p:cNvCxnSpPr/>
          <p:nvPr/>
        </p:nvCxnSpPr>
        <p:spPr>
          <a:xfrm flipV="1">
            <a:off x="6134472" y="2071236"/>
            <a:ext cx="3715826" cy="215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0C0FC1-3856-0800-76F0-5DCC28A641A8}"/>
              </a:ext>
            </a:extLst>
          </p:cNvPr>
          <p:cNvSpPr txBox="1"/>
          <p:nvPr/>
        </p:nvSpPr>
        <p:spPr>
          <a:xfrm>
            <a:off x="9786375" y="427246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 to one </a:t>
            </a:r>
          </a:p>
          <a:p>
            <a:r>
              <a:rPr lang="en-US" dirty="0"/>
              <a:t>vector instruction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9AE38F8-C4B6-09FE-0C98-518DDCA84F30}"/>
              </a:ext>
            </a:extLst>
          </p:cNvPr>
          <p:cNvSpPr/>
          <p:nvPr/>
        </p:nvSpPr>
        <p:spPr>
          <a:xfrm>
            <a:off x="9571787" y="4304811"/>
            <a:ext cx="268968" cy="676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BD86F498-B783-3AA5-CCB7-AFFE5FC3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889" y="3674790"/>
            <a:ext cx="72635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/* MATLAB-like notation for vectorized code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(k=0; k&lt;n; k+=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vrsize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 A(k:k+vrsize-1) = A(k:k+vrsize-1) + 1.0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  <a:endParaRPr lang="en-US" sz="2000" dirty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4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20" grpId="0"/>
      <p:bldP spid="22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BC0D-29F8-278D-EBC7-884EC5CA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2330-9105-469E-E298-2E06EB06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068"/>
            <a:ext cx="10972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0" dirty="0">
                <a:solidFill>
                  <a:schemeClr val="tx1"/>
                </a:solidFill>
                <a:ea typeface="+mj-ea"/>
                <a:cs typeface="+mj-cs"/>
              </a:rPr>
              <a:t>Loop distribution/fission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9D0A-0FE8-043E-DB07-A83C785A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A71F5-E72A-5485-C7DD-404793490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53000" y="6388101"/>
            <a:ext cx="685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388AD4B-60C9-B4D3-F51B-6DF0BABCC0CC}"/>
              </a:ext>
            </a:extLst>
          </p:cNvPr>
          <p:cNvSpPr/>
          <p:nvPr/>
        </p:nvSpPr>
        <p:spPr>
          <a:xfrm>
            <a:off x="4720712" y="2469912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D91952B-D892-659C-5461-939657EA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07" y="2254778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for (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=0;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&lt;LEN;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++) {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a[i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]=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b[i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 +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c[i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];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d[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 = a[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]+ 1.0;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016BA64-2677-3F4F-B2B8-7178000D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943" y="2260012"/>
            <a:ext cx="472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for (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=0;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&lt;LEN;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++) 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a[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]= b[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 + c[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];</a:t>
            </a:r>
          </a:p>
          <a:p>
            <a:r>
              <a:rPr lang="en-US" dirty="0">
                <a:solidFill>
                  <a:srgbClr val="0000FF"/>
                </a:solidFill>
                <a:latin typeface="Lucida Console" charset="0"/>
              </a:rPr>
              <a:t>for (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 charset="0"/>
              </a:rPr>
              <a:t>=0;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 charset="0"/>
              </a:rPr>
              <a:t>&lt;LEN;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 charset="0"/>
              </a:rPr>
              <a:t>++) </a:t>
            </a:r>
            <a:endParaRPr lang="en-US" sz="1800" dirty="0">
              <a:solidFill>
                <a:srgbClr val="0000FF"/>
              </a:solidFill>
              <a:latin typeface="Lucida Console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d[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 = a[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]+ 1.0;</a:t>
            </a:r>
          </a:p>
          <a:p>
            <a:endParaRPr lang="en-US" sz="1800" dirty="0">
              <a:solidFill>
                <a:srgbClr val="0000FF"/>
              </a:solidFill>
              <a:latin typeface="Lucida Console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3E6DE-B9F1-D261-D8E4-64D8B9157FDD}"/>
              </a:ext>
            </a:extLst>
          </p:cNvPr>
          <p:cNvSpPr txBox="1"/>
          <p:nvPr/>
        </p:nvSpPr>
        <p:spPr>
          <a:xfrm>
            <a:off x="467032" y="1172786"/>
            <a:ext cx="1035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Convert an innermost loop with several statements in its body into a sequence of loops, </a:t>
            </a:r>
            <a:br>
              <a:rPr lang="en-US" sz="2000" dirty="0"/>
            </a:br>
            <a:r>
              <a:rPr lang="en-US" sz="2000" dirty="0"/>
              <a:t>each with one statement in its body. Advantage: it may be possible to vectorize each loop.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C20C6E-FDB9-045D-2BCD-142A5BF8B7C6}"/>
              </a:ext>
            </a:extLst>
          </p:cNvPr>
          <p:cNvSpPr txBox="1"/>
          <p:nvPr/>
        </p:nvSpPr>
        <p:spPr>
          <a:xfrm>
            <a:off x="575256" y="3583451"/>
            <a:ext cx="4289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Loop distribution is not always legal.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8394C338-C6F3-EB55-547B-9C38DD6B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04" y="426436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for (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=0;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&lt;LEN; 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++) {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a[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]= </a:t>
            </a:r>
            <a:r>
              <a:rPr lang="en-US" dirty="0">
                <a:solidFill>
                  <a:srgbClr val="0000FF"/>
                </a:solidFill>
                <a:latin typeface="Lucida Console" charset="0"/>
              </a:rPr>
              <a:t>d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[i-1] + c[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];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  d[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 = a[</a:t>
            </a:r>
            <a:r>
              <a:rPr lang="en-US" sz="1800" dirty="0" err="1">
                <a:solidFill>
                  <a:srgbClr val="0000FF"/>
                </a:solidFill>
                <a:latin typeface="Lucida Console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]+ 1.0;</a:t>
            </a:r>
          </a:p>
          <a:p>
            <a:r>
              <a:rPr lang="en-US" sz="1800" dirty="0">
                <a:solidFill>
                  <a:srgbClr val="0000FF"/>
                </a:solidFill>
                <a:latin typeface="Lucida Console" charset="0"/>
              </a:rPr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CE185-7272-39EC-FB91-F30A0BC9A968}"/>
              </a:ext>
            </a:extLst>
          </p:cNvPr>
          <p:cNvSpPr txBox="1"/>
          <p:nvPr/>
        </p:nvSpPr>
        <p:spPr>
          <a:xfrm>
            <a:off x="4621161" y="4243509"/>
            <a:ext cx="7418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Loop distribution is not legal for this loop.</a:t>
            </a:r>
          </a:p>
          <a:p>
            <a:r>
              <a:rPr lang="en-US" sz="2000" dirty="0"/>
              <a:t>Intuition: dependences from </a:t>
            </a:r>
            <a:br>
              <a:rPr lang="en-US" sz="2000" dirty="0"/>
            </a:br>
            <a:r>
              <a:rPr lang="en-US" sz="2000" dirty="0"/>
              <a:t>     instance of S1 in iteration </a:t>
            </a:r>
            <a:r>
              <a:rPr lang="en-US" sz="2000" dirty="0" err="1"/>
              <a:t>i</a:t>
            </a:r>
            <a:r>
              <a:rPr lang="en-US" sz="2000" dirty="0"/>
              <a:t> to instance of S2 in iteration </a:t>
            </a:r>
            <a:r>
              <a:rPr lang="en-US" sz="2000" dirty="0" err="1"/>
              <a:t>i</a:t>
            </a:r>
            <a:r>
              <a:rPr lang="en-US" sz="2000" dirty="0"/>
              <a:t>, and</a:t>
            </a:r>
            <a:br>
              <a:rPr lang="en-US" sz="2000" dirty="0"/>
            </a:br>
            <a:r>
              <a:rPr lang="en-US" sz="2000" dirty="0"/>
              <a:t>     instance of S2 in iteration I to instance of S1 in iteration i+1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F5E781-27B6-4680-74DF-02BDED0D2640}"/>
              </a:ext>
            </a:extLst>
          </p:cNvPr>
          <p:cNvSpPr txBox="1"/>
          <p:nvPr/>
        </p:nvSpPr>
        <p:spPr>
          <a:xfrm>
            <a:off x="952807" y="455749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ucida Console" charset="0"/>
              </a:rPr>
              <a:t>S1: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AD70C3-8A88-94A9-3D34-7669A5B8AAC3}"/>
              </a:ext>
            </a:extLst>
          </p:cNvPr>
          <p:cNvSpPr txBox="1"/>
          <p:nvPr/>
        </p:nvSpPr>
        <p:spPr>
          <a:xfrm>
            <a:off x="952807" y="484890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ucida Console" charset="0"/>
              </a:rPr>
              <a:t>S2: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703403-E7C8-E820-BE5B-05CCDB4C4933}"/>
              </a:ext>
            </a:extLst>
          </p:cNvPr>
          <p:cNvSpPr txBox="1"/>
          <p:nvPr/>
        </p:nvSpPr>
        <p:spPr>
          <a:xfrm>
            <a:off x="609600" y="582694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approach for legality of distribution: build </a:t>
            </a:r>
            <a:r>
              <a:rPr lang="en-US" i="1" dirty="0">
                <a:solidFill>
                  <a:srgbClr val="00B0F0"/>
                </a:solidFill>
              </a:rPr>
              <a:t>loop dependence graph</a:t>
            </a:r>
          </a:p>
        </p:txBody>
      </p:sp>
    </p:spTree>
    <p:extLst>
      <p:ext uri="{BB962C8B-B14F-4D97-AF65-F5344CB8AC3E}">
        <p14:creationId xmlns:p14="http://schemas.microsoft.com/office/powerpoint/2010/main" val="95440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Recall: Definition of Dependence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" charset="0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 statement S is said to be data dependent on statement T if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 executes before S in the original sequential/scalar program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S and T access the same data item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At least one of the accesses is a write.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51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C4D2-E2E2-75CA-B7F6-FB9B9A04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032D-B346-C6FD-AE4D-0C9D974B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6" y="1343818"/>
            <a:ext cx="10515600" cy="5171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Single Instruction Multiple Data (SIMD) processing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dirty="0"/>
              <a:t>Array processors</a:t>
            </a:r>
          </a:p>
          <a:p>
            <a:pPr marL="0" indent="0">
              <a:buNone/>
            </a:pPr>
            <a:r>
              <a:rPr lang="en-US" sz="2100" dirty="0"/>
              <a:t>	Vector processors</a:t>
            </a:r>
          </a:p>
          <a:p>
            <a:pPr marL="0" indent="0">
              <a:buNone/>
            </a:pPr>
            <a:r>
              <a:rPr lang="en-US" sz="2900" dirty="0"/>
              <a:t>Vector ISAs</a:t>
            </a:r>
          </a:p>
          <a:p>
            <a:pPr marL="0" indent="0">
              <a:buNone/>
            </a:pPr>
            <a:r>
              <a:rPr lang="en-US" sz="2200" dirty="0"/>
              <a:t>	Vector registers </a:t>
            </a:r>
          </a:p>
          <a:p>
            <a:pPr marL="0" indent="0">
              <a:buNone/>
            </a:pPr>
            <a:r>
              <a:rPr lang="en-US" sz="2200" dirty="0"/>
              <a:t>	Vector functional units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/>
              <a:t>Vector length register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/>
              <a:t>Masked vector instructions</a:t>
            </a:r>
          </a:p>
          <a:p>
            <a:pPr marL="0" indent="0">
              <a:buNone/>
            </a:pPr>
            <a:r>
              <a:rPr lang="en-US" dirty="0"/>
              <a:t>Vector memory operations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sz="2200" dirty="0"/>
              <a:t>Banked memory systems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/>
              <a:t>	Stride 1, stride k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/>
              <a:t>	Scatter-gather</a:t>
            </a:r>
          </a:p>
          <a:p>
            <a:pPr marL="0" indent="0">
              <a:buNone/>
            </a:pPr>
            <a:r>
              <a:rPr lang="en-US" dirty="0"/>
              <a:t>Auto-vectorization: compiler-generated vector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053E9-9A10-5AFE-609B-8BF7D012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Data Dependence (straight-line code)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124201" y="1371601"/>
            <a:ext cx="5307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Flow dependence (True dependence)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3810000" y="2971801"/>
            <a:ext cx="250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Anti dependence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3810000" y="4343401"/>
            <a:ext cx="288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Output dependence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1981200" y="2057401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S1: X = A+B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S2: C= X+A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1981200" y="3581401"/>
            <a:ext cx="170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S1: A = X +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S2: X= C + D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1981200" y="4800601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S1: X = A+B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S2: X= C + D</a:t>
            </a:r>
          </a:p>
        </p:txBody>
      </p:sp>
      <p:sp>
        <p:nvSpPr>
          <p:cNvPr id="12" name="Oval 11"/>
          <p:cNvSpPr/>
          <p:nvPr/>
        </p:nvSpPr>
        <p:spPr>
          <a:xfrm>
            <a:off x="7297738" y="1828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7277101" y="1828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4" name="Oval 13"/>
          <p:cNvSpPr/>
          <p:nvPr/>
        </p:nvSpPr>
        <p:spPr>
          <a:xfrm>
            <a:off x="7297738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54" name="TextBox 14"/>
          <p:cNvSpPr txBox="1">
            <a:spLocks noChangeArrowheads="1"/>
          </p:cNvSpPr>
          <p:nvPr/>
        </p:nvSpPr>
        <p:spPr bwMode="auto">
          <a:xfrm>
            <a:off x="7277101" y="2590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373938" y="2438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297738" y="3352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7277101" y="3352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7297738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7277101" y="4114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7373938" y="3962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297738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62" name="TextBox 28"/>
          <p:cNvSpPr txBox="1">
            <a:spLocks noChangeArrowheads="1"/>
          </p:cNvSpPr>
          <p:nvPr/>
        </p:nvSpPr>
        <p:spPr bwMode="auto">
          <a:xfrm>
            <a:off x="7277101" y="48006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0" name="Oval 29"/>
          <p:cNvSpPr/>
          <p:nvPr/>
        </p:nvSpPr>
        <p:spPr>
          <a:xfrm>
            <a:off x="7297738" y="5562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864" name="TextBox 30"/>
          <p:cNvSpPr txBox="1">
            <a:spLocks noChangeArrowheads="1"/>
          </p:cNvSpPr>
          <p:nvPr/>
        </p:nvSpPr>
        <p:spPr bwMode="auto">
          <a:xfrm>
            <a:off x="7277101" y="55626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7373938" y="54102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51725" y="38862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485063" y="5316538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70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Dependences in loops are easy to understand if the loops are unrolled. Now the dependences are between statement “instances” or “executions.”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420" y="2971800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839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38954" name="TextBox 50"/>
          <p:cNvSpPr txBox="1">
            <a:spLocks noChangeArrowheads="1"/>
          </p:cNvSpPr>
          <p:nvPr/>
        </p:nvSpPr>
        <p:spPr bwMode="auto">
          <a:xfrm>
            <a:off x="2895601" y="3597671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i=0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21717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a[0] = b[0]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c[0] = a[0]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489585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a[1] = b[1]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c[1] = a[1]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2" name="TextBox 37"/>
          <p:cNvSpPr txBox="1">
            <a:spLocks noChangeArrowheads="1"/>
          </p:cNvSpPr>
          <p:nvPr/>
        </p:nvSpPr>
        <p:spPr bwMode="auto">
          <a:xfrm>
            <a:off x="76200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a[2] = b[2]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c[2] = a[2]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3" name="TextBox 50"/>
          <p:cNvSpPr txBox="1">
            <a:spLocks noChangeArrowheads="1"/>
          </p:cNvSpPr>
          <p:nvPr/>
        </p:nvSpPr>
        <p:spPr bwMode="auto">
          <a:xfrm>
            <a:off x="582771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i=1</a:t>
            </a: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>
            <a:off x="855186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i=2</a:t>
            </a:r>
          </a:p>
        </p:txBody>
      </p:sp>
    </p:spTree>
    <p:extLst>
      <p:ext uri="{BB962C8B-B14F-4D97-AF65-F5344CB8AC3E}">
        <p14:creationId xmlns:p14="http://schemas.microsoft.com/office/powerpoint/2010/main" val="212210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38954" name="TextBox 50"/>
          <p:cNvSpPr txBox="1">
            <a:spLocks noChangeArrowheads="1"/>
          </p:cNvSpPr>
          <p:nvPr/>
        </p:nvSpPr>
        <p:spPr bwMode="auto">
          <a:xfrm>
            <a:off x="2895601" y="3597671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i=0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21717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a[0] = b[0]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c[0] = a[0]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489585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a[1] = b[1]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c[1] = a[1]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2" name="TextBox 37"/>
          <p:cNvSpPr txBox="1">
            <a:spLocks noChangeArrowheads="1"/>
          </p:cNvSpPr>
          <p:nvPr/>
        </p:nvSpPr>
        <p:spPr bwMode="auto">
          <a:xfrm>
            <a:off x="76200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a[2] = b[2]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c[2] = a[2]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3" name="TextBox 50"/>
          <p:cNvSpPr txBox="1">
            <a:spLocks noChangeArrowheads="1"/>
          </p:cNvSpPr>
          <p:nvPr/>
        </p:nvSpPr>
        <p:spPr bwMode="auto">
          <a:xfrm>
            <a:off x="582771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i=1</a:t>
            </a: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>
            <a:off x="855186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i=2</a:t>
            </a:r>
          </a:p>
        </p:txBody>
      </p:sp>
      <p:sp>
        <p:nvSpPr>
          <p:cNvPr id="55" name="Oval 54"/>
          <p:cNvSpPr/>
          <p:nvPr/>
        </p:nvSpPr>
        <p:spPr>
          <a:xfrm>
            <a:off x="2616200" y="43990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52800" y="47038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149600" y="4551486"/>
            <a:ext cx="304800" cy="228600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285167" y="43990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21767" y="47038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818567" y="4551486"/>
            <a:ext cx="304800" cy="228600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064689" y="43990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801289" y="4703886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598089" y="4551486"/>
            <a:ext cx="304800" cy="228600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6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5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7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70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0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2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473825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44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8945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8946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8947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8948" name="TextBox 36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8949" name="TextBox 37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949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5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7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70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0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2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473825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44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8945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8946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8947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8948" name="TextBox 36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8949" name="TextBox 37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26720" y="5895975"/>
            <a:ext cx="3738563" cy="369332"/>
            <a:chOff x="3108325" y="5895975"/>
            <a:chExt cx="3738563" cy="369332"/>
          </a:xfrm>
        </p:grpSpPr>
        <p:sp>
          <p:nvSpPr>
            <p:cNvPr id="37" name="TextBox 94"/>
            <p:cNvSpPr txBox="1">
              <a:spLocks noChangeArrowheads="1"/>
            </p:cNvSpPr>
            <p:nvPr/>
          </p:nvSpPr>
          <p:spPr bwMode="auto">
            <a:xfrm>
              <a:off x="3108325" y="5895975"/>
              <a:ext cx="3738563" cy="36933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latin typeface="Arial" charset="0"/>
                  <a:ea typeface="ＭＳ Ｐゴシック" charset="-128"/>
                </a:rPr>
                <a:t>     Loop independent dependence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108325" y="6105525"/>
              <a:ext cx="304800" cy="0"/>
            </a:xfrm>
            <a:prstGeom prst="line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6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5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7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70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0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2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473825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44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8945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8946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8947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8948" name="TextBox 36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8949" name="TextBox 37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8" name="Oval 4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</p:spTree>
    <p:extLst>
      <p:ext uri="{BB962C8B-B14F-4D97-AF65-F5344CB8AC3E}">
        <p14:creationId xmlns:p14="http://schemas.microsoft.com/office/powerpoint/2010/main" val="402116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5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7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70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0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2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473825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44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8945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8946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8947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8948" name="TextBox 36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8949" name="TextBox 37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8" name="Oval 4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  <p:sp>
        <p:nvSpPr>
          <p:cNvPr id="52" name="TextBox 34"/>
          <p:cNvSpPr txBox="1">
            <a:spLocks noChangeArrowheads="1"/>
          </p:cNvSpPr>
          <p:nvPr/>
        </p:nvSpPr>
        <p:spPr bwMode="auto">
          <a:xfrm>
            <a:off x="9596691" y="4941887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554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5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37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70563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0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942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473825" y="5105400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44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8945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8946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8947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8948" name="TextBox 36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8949" name="TextBox 37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8" name="Oval 4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  <p:sp>
        <p:nvSpPr>
          <p:cNvPr id="52" name="TextBox 34"/>
          <p:cNvSpPr txBox="1">
            <a:spLocks noChangeArrowheads="1"/>
          </p:cNvSpPr>
          <p:nvPr/>
        </p:nvSpPr>
        <p:spPr bwMode="auto">
          <a:xfrm>
            <a:off x="9596691" y="4941887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6850" y="36094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distance</a:t>
            </a:r>
          </a:p>
        </p:txBody>
      </p:sp>
      <p:sp>
        <p:nvSpPr>
          <p:cNvPr id="4" name="Down Arrow 3"/>
          <p:cNvSpPr/>
          <p:nvPr/>
        </p:nvSpPr>
        <p:spPr>
          <a:xfrm>
            <a:off x="9674875" y="4234260"/>
            <a:ext cx="156369" cy="5445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14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828" y="3928408"/>
            <a:ext cx="7981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For the dependences shown here, we assume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that arrays do not overlap in memory (no aliasing).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Compilers must know that there is no aliasing in order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vectorize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31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C2CE-6AC6-4862-26EE-E175A1C4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A3CB1A-BF04-9B7D-4D67-FCB4F510EC3E}"/>
              </a:ext>
            </a:extLst>
          </p:cNvPr>
          <p:cNvGrpSpPr/>
          <p:nvPr/>
        </p:nvGrpSpPr>
        <p:grpSpPr>
          <a:xfrm>
            <a:off x="7792602" y="1802572"/>
            <a:ext cx="4252037" cy="3620712"/>
            <a:chOff x="5931936" y="870533"/>
            <a:chExt cx="4320498" cy="32480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11D06F-F48A-1CB2-C429-F9205732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1936" y="870533"/>
              <a:ext cx="4320498" cy="25596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5F3DF-34A0-5BB9-D624-28AD8434B88B}"/>
                </a:ext>
              </a:extLst>
            </p:cNvPr>
            <p:cNvSpPr txBox="1"/>
            <p:nvPr/>
          </p:nvSpPr>
          <p:spPr>
            <a:xfrm>
              <a:off x="6341344" y="3584812"/>
              <a:ext cx="3760599" cy="533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Vector processors (temporal SIMD)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ALUs are heavily pipelined for throughput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7D4AF0C-25C6-C5A2-8805-E7F5DBAB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8371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SIMD History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342A07-A3BD-C570-623A-A1C1C9AFD65E}"/>
              </a:ext>
            </a:extLst>
          </p:cNvPr>
          <p:cNvGrpSpPr/>
          <p:nvPr/>
        </p:nvGrpSpPr>
        <p:grpSpPr>
          <a:xfrm>
            <a:off x="7812266" y="1434716"/>
            <a:ext cx="3843533" cy="4103374"/>
            <a:chOff x="1612492" y="871789"/>
            <a:chExt cx="2934930" cy="327479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37F8F27-EDB6-3FEB-426E-69465D61F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92" y="871789"/>
              <a:ext cx="2934930" cy="291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9F7AA-1DBE-173B-6808-BB90AFF261FB}"/>
                </a:ext>
              </a:extLst>
            </p:cNvPr>
            <p:cNvSpPr txBox="1"/>
            <p:nvPr/>
          </p:nvSpPr>
          <p:spPr>
            <a:xfrm>
              <a:off x="1800358" y="3851830"/>
              <a:ext cx="1799167" cy="29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ILLIAC IV (spatial SIMD)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CF774-0481-95D8-4177-6EA65A541B39}"/>
              </a:ext>
            </a:extLst>
          </p:cNvPr>
          <p:cNvGrpSpPr/>
          <p:nvPr/>
        </p:nvGrpSpPr>
        <p:grpSpPr>
          <a:xfrm>
            <a:off x="363395" y="2208331"/>
            <a:ext cx="7040368" cy="2298449"/>
            <a:chOff x="363395" y="2208331"/>
            <a:chExt cx="7040368" cy="2298449"/>
          </a:xfrm>
        </p:grpSpPr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CEDE9EF3-59FD-5007-F87A-BE4AAFAC26FE}"/>
                </a:ext>
              </a:extLst>
            </p:cNvPr>
            <p:cNvSpPr/>
            <p:nvPr/>
          </p:nvSpPr>
          <p:spPr>
            <a:xfrm>
              <a:off x="363395" y="3357556"/>
              <a:ext cx="7040368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6E64EF-7569-5034-57D9-C98576DA1AA5}"/>
                </a:ext>
              </a:extLst>
            </p:cNvPr>
            <p:cNvSpPr/>
            <p:nvPr/>
          </p:nvSpPr>
          <p:spPr>
            <a:xfrm>
              <a:off x="574606" y="2920850"/>
              <a:ext cx="3097761" cy="275814"/>
            </a:xfrm>
            <a:custGeom>
              <a:avLst/>
              <a:gdLst>
                <a:gd name="csX0" fmla="*/ 0 w 3097761"/>
                <a:gd name="csY0" fmla="*/ 0 h 275814"/>
                <a:gd name="csX1" fmla="*/ 3097761 w 3097761"/>
                <a:gd name="csY1" fmla="*/ 0 h 275814"/>
                <a:gd name="csX2" fmla="*/ 3097761 w 3097761"/>
                <a:gd name="csY2" fmla="*/ 275814 h 275814"/>
                <a:gd name="csX3" fmla="*/ 0 w 3097761"/>
                <a:gd name="csY3" fmla="*/ 275814 h 275814"/>
                <a:gd name="csX4" fmla="*/ 0 w 3097761"/>
                <a:gd name="csY4" fmla="*/ 0 h 275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275814">
                  <a:moveTo>
                    <a:pt x="0" y="0"/>
                  </a:moveTo>
                  <a:lnTo>
                    <a:pt x="3097761" y="0"/>
                  </a:lnTo>
                  <a:lnTo>
                    <a:pt x="3097761" y="275814"/>
                  </a:lnTo>
                  <a:lnTo>
                    <a:pt x="0" y="275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1974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62D835-E836-1206-C48D-72BA371D3F20}"/>
                </a:ext>
              </a:extLst>
            </p:cNvPr>
            <p:cNvSpPr/>
            <p:nvPr/>
          </p:nvSpPr>
          <p:spPr>
            <a:xfrm>
              <a:off x="574606" y="2208331"/>
              <a:ext cx="3097761" cy="712519"/>
            </a:xfrm>
            <a:custGeom>
              <a:avLst/>
              <a:gdLst>
                <a:gd name="csX0" fmla="*/ 0 w 3097761"/>
                <a:gd name="csY0" fmla="*/ 0 h 712519"/>
                <a:gd name="csX1" fmla="*/ 3097761 w 3097761"/>
                <a:gd name="csY1" fmla="*/ 0 h 712519"/>
                <a:gd name="csX2" fmla="*/ 3097761 w 3097761"/>
                <a:gd name="csY2" fmla="*/ 712519 h 712519"/>
                <a:gd name="csX3" fmla="*/ 0 w 3097761"/>
                <a:gd name="csY3" fmla="*/ 712519 h 712519"/>
                <a:gd name="csX4" fmla="*/ 0 w 3097761"/>
                <a:gd name="csY4" fmla="*/ 0 h 712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712519">
                  <a:moveTo>
                    <a:pt x="0" y="0"/>
                  </a:moveTo>
                  <a:lnTo>
                    <a:pt x="3097761" y="0"/>
                  </a:lnTo>
                  <a:lnTo>
                    <a:pt x="3097761" y="712519"/>
                  </a:lnTo>
                  <a:lnTo>
                    <a:pt x="0" y="712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hlinkClick r:id="rId4"/>
                </a:rPr>
                <a:t>ILLIAC IV  </a:t>
              </a:r>
              <a:r>
                <a:rPr lang="en-US" sz="1200" kern="1200" dirty="0"/>
                <a:t>(Dan </a:t>
              </a:r>
              <a:r>
                <a:rPr lang="en-US" sz="1200" kern="1200" dirty="0" err="1"/>
                <a:t>Slotnik</a:t>
              </a:r>
              <a:r>
                <a:rPr lang="en-US" sz="1200" kern="1200" dirty="0"/>
                <a:t>, UIUC)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Array processor w/64 processors, one control unit</a:t>
              </a: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4A4458D6-912E-16EB-0B3D-04DEFFBEE026}"/>
                </a:ext>
              </a:extLst>
            </p:cNvPr>
            <p:cNvSpPr/>
            <p:nvPr/>
          </p:nvSpPr>
          <p:spPr>
            <a:xfrm>
              <a:off x="2123486" y="3196664"/>
              <a:ext cx="0" cy="160891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C8B67C-43AA-B261-67BB-177F651CCBC4}"/>
                </a:ext>
              </a:extLst>
            </p:cNvPr>
            <p:cNvSpPr/>
            <p:nvPr/>
          </p:nvSpPr>
          <p:spPr>
            <a:xfrm>
              <a:off x="1144995" y="3518447"/>
              <a:ext cx="3097761" cy="275814"/>
            </a:xfrm>
            <a:custGeom>
              <a:avLst/>
              <a:gdLst>
                <a:gd name="csX0" fmla="*/ 0 w 3097761"/>
                <a:gd name="csY0" fmla="*/ 0 h 275814"/>
                <a:gd name="csX1" fmla="*/ 3097761 w 3097761"/>
                <a:gd name="csY1" fmla="*/ 0 h 275814"/>
                <a:gd name="csX2" fmla="*/ 3097761 w 3097761"/>
                <a:gd name="csY2" fmla="*/ 275814 h 275814"/>
                <a:gd name="csX3" fmla="*/ 0 w 3097761"/>
                <a:gd name="csY3" fmla="*/ 275814 h 275814"/>
                <a:gd name="csX4" fmla="*/ 0 w 3097761"/>
                <a:gd name="csY4" fmla="*/ 0 h 275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275814">
                  <a:moveTo>
                    <a:pt x="0" y="0"/>
                  </a:moveTo>
                  <a:lnTo>
                    <a:pt x="3097761" y="0"/>
                  </a:lnTo>
                  <a:lnTo>
                    <a:pt x="3097761" y="275814"/>
                  </a:lnTo>
                  <a:lnTo>
                    <a:pt x="0" y="275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 dirty="0"/>
                <a:t>1975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EA70B8-52DC-E94E-99D3-E6F187B9434D}"/>
                </a:ext>
              </a:extLst>
            </p:cNvPr>
            <p:cNvSpPr/>
            <p:nvPr/>
          </p:nvSpPr>
          <p:spPr>
            <a:xfrm>
              <a:off x="1144995" y="3794261"/>
              <a:ext cx="3097761" cy="712519"/>
            </a:xfrm>
            <a:custGeom>
              <a:avLst/>
              <a:gdLst>
                <a:gd name="csX0" fmla="*/ 0 w 3097761"/>
                <a:gd name="csY0" fmla="*/ 0 h 712519"/>
                <a:gd name="csX1" fmla="*/ 3097761 w 3097761"/>
                <a:gd name="csY1" fmla="*/ 0 h 712519"/>
                <a:gd name="csX2" fmla="*/ 3097761 w 3097761"/>
                <a:gd name="csY2" fmla="*/ 712519 h 712519"/>
                <a:gd name="csX3" fmla="*/ 0 w 3097761"/>
                <a:gd name="csY3" fmla="*/ 712519 h 712519"/>
                <a:gd name="csX4" fmla="*/ 0 w 3097761"/>
                <a:gd name="csY4" fmla="*/ 0 h 712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712519">
                  <a:moveTo>
                    <a:pt x="0" y="0"/>
                  </a:moveTo>
                  <a:lnTo>
                    <a:pt x="3097761" y="0"/>
                  </a:lnTo>
                  <a:lnTo>
                    <a:pt x="3097761" y="712519"/>
                  </a:lnTo>
                  <a:lnTo>
                    <a:pt x="0" y="712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hlinkClick r:id="rId5"/>
                </a:rPr>
                <a:t>Cray-1 (</a:t>
              </a:r>
              <a:r>
                <a:rPr lang="en-US" sz="1200" kern="1200" dirty="0"/>
                <a:t>Seymour Cray)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Vector processor, vector registers (64 elements), heavily pipelined ALUs, load-store instruction set</a:t>
              </a:r>
            </a:p>
          </p:txBody>
        </p:sp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31E31452-9BE7-2511-2395-A98B53A6C174}"/>
                </a:ext>
              </a:extLst>
            </p:cNvPr>
            <p:cNvSpPr/>
            <p:nvPr/>
          </p:nvSpPr>
          <p:spPr>
            <a:xfrm>
              <a:off x="3883578" y="3357555"/>
              <a:ext cx="0" cy="160891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508E8A-6D73-85D8-F36B-AF2129AB0FDC}"/>
                </a:ext>
              </a:extLst>
            </p:cNvPr>
            <p:cNvSpPr/>
            <p:nvPr/>
          </p:nvSpPr>
          <p:spPr>
            <a:xfrm rot="2700000">
              <a:off x="2105609" y="3339678"/>
              <a:ext cx="35755" cy="35755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9E0F31-C40F-5DB5-49F0-7A69FA7F5CDB}"/>
                </a:ext>
              </a:extLst>
            </p:cNvPr>
            <p:cNvSpPr/>
            <p:nvPr/>
          </p:nvSpPr>
          <p:spPr>
            <a:xfrm rot="2700000">
              <a:off x="3865701" y="3339678"/>
              <a:ext cx="35755" cy="35755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71EDEA-5783-5F0D-74F4-7C2AA67FE4D1}"/>
                </a:ext>
              </a:extLst>
            </p:cNvPr>
            <p:cNvSpPr/>
            <p:nvPr/>
          </p:nvSpPr>
          <p:spPr>
            <a:xfrm>
              <a:off x="4094790" y="2920850"/>
              <a:ext cx="3097761" cy="275814"/>
            </a:xfrm>
            <a:custGeom>
              <a:avLst/>
              <a:gdLst>
                <a:gd name="csX0" fmla="*/ 0 w 3097761"/>
                <a:gd name="csY0" fmla="*/ 0 h 275814"/>
                <a:gd name="csX1" fmla="*/ 3097761 w 3097761"/>
                <a:gd name="csY1" fmla="*/ 0 h 275814"/>
                <a:gd name="csX2" fmla="*/ 3097761 w 3097761"/>
                <a:gd name="csY2" fmla="*/ 275814 h 275814"/>
                <a:gd name="csX3" fmla="*/ 0 w 3097761"/>
                <a:gd name="csY3" fmla="*/ 275814 h 275814"/>
                <a:gd name="csX4" fmla="*/ 0 w 3097761"/>
                <a:gd name="csY4" fmla="*/ 0 h 275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275814">
                  <a:moveTo>
                    <a:pt x="0" y="0"/>
                  </a:moveTo>
                  <a:lnTo>
                    <a:pt x="3097761" y="0"/>
                  </a:lnTo>
                  <a:lnTo>
                    <a:pt x="3097761" y="275814"/>
                  </a:lnTo>
                  <a:lnTo>
                    <a:pt x="0" y="275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kern="1200"/>
                <a:t>1985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C26465-D18D-E756-25CF-271D61227B3B}"/>
                </a:ext>
              </a:extLst>
            </p:cNvPr>
            <p:cNvSpPr/>
            <p:nvPr/>
          </p:nvSpPr>
          <p:spPr>
            <a:xfrm>
              <a:off x="4094790" y="2208331"/>
              <a:ext cx="3097761" cy="712519"/>
            </a:xfrm>
            <a:custGeom>
              <a:avLst/>
              <a:gdLst>
                <a:gd name="csX0" fmla="*/ 0 w 3097761"/>
                <a:gd name="csY0" fmla="*/ 0 h 712519"/>
                <a:gd name="csX1" fmla="*/ 3097761 w 3097761"/>
                <a:gd name="csY1" fmla="*/ 0 h 712519"/>
                <a:gd name="csX2" fmla="*/ 3097761 w 3097761"/>
                <a:gd name="csY2" fmla="*/ 712519 h 712519"/>
                <a:gd name="csX3" fmla="*/ 0 w 3097761"/>
                <a:gd name="csY3" fmla="*/ 712519 h 712519"/>
                <a:gd name="csX4" fmla="*/ 0 w 3097761"/>
                <a:gd name="csY4" fmla="*/ 0 h 712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97761" h="712519">
                  <a:moveTo>
                    <a:pt x="0" y="0"/>
                  </a:moveTo>
                  <a:lnTo>
                    <a:pt x="3097761" y="0"/>
                  </a:lnTo>
                  <a:lnTo>
                    <a:pt x="3097761" y="712519"/>
                  </a:lnTo>
                  <a:lnTo>
                    <a:pt x="0" y="712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hlinkClick r:id="rId6"/>
                </a:rPr>
                <a:t>Connection machine </a:t>
              </a:r>
              <a:r>
                <a:rPr lang="en-US" sz="1200" kern="1200" dirty="0"/>
                <a:t>(Danny Hillis, MIT)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Array processor, one-bit processor, hypercube network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Later versions became MIMD processors</a:t>
              </a: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AA8DEEF7-1BFF-6D8C-B2B5-B44470453D96}"/>
                </a:ext>
              </a:extLst>
            </p:cNvPr>
            <p:cNvSpPr/>
            <p:nvPr/>
          </p:nvSpPr>
          <p:spPr>
            <a:xfrm>
              <a:off x="5643670" y="3196664"/>
              <a:ext cx="0" cy="160891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ECFAFF-FC6E-E735-D2B6-788DA28A9157}"/>
                </a:ext>
              </a:extLst>
            </p:cNvPr>
            <p:cNvSpPr/>
            <p:nvPr/>
          </p:nvSpPr>
          <p:spPr>
            <a:xfrm rot="2700000">
              <a:off x="5625793" y="3339678"/>
              <a:ext cx="35755" cy="35755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8003FB5-8AB3-3857-6E4E-C8B906BAF6E9}"/>
              </a:ext>
            </a:extLst>
          </p:cNvPr>
          <p:cNvSpPr/>
          <p:nvPr/>
        </p:nvSpPr>
        <p:spPr>
          <a:xfrm>
            <a:off x="4606571" y="3511342"/>
            <a:ext cx="3097761" cy="275814"/>
          </a:xfrm>
          <a:custGeom>
            <a:avLst/>
            <a:gdLst>
              <a:gd name="csX0" fmla="*/ 0 w 3097761"/>
              <a:gd name="csY0" fmla="*/ 0 h 275814"/>
              <a:gd name="csX1" fmla="*/ 3097761 w 3097761"/>
              <a:gd name="csY1" fmla="*/ 0 h 275814"/>
              <a:gd name="csX2" fmla="*/ 3097761 w 3097761"/>
              <a:gd name="csY2" fmla="*/ 275814 h 275814"/>
              <a:gd name="csX3" fmla="*/ 0 w 3097761"/>
              <a:gd name="csY3" fmla="*/ 275814 h 275814"/>
              <a:gd name="csX4" fmla="*/ 0 w 3097761"/>
              <a:gd name="csY4" fmla="*/ 0 h 275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7761" h="275814">
                <a:moveTo>
                  <a:pt x="0" y="0"/>
                </a:moveTo>
                <a:lnTo>
                  <a:pt x="3097761" y="0"/>
                </a:lnTo>
                <a:lnTo>
                  <a:pt x="3097761" y="275814"/>
                </a:lnTo>
                <a:lnTo>
                  <a:pt x="0" y="2758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dirty="0"/>
              <a:t>~2000</a:t>
            </a:r>
            <a:endParaRPr lang="en-US" sz="1400" kern="12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7E85D-80C0-01A4-42B4-2F050E15CF93}"/>
              </a:ext>
            </a:extLst>
          </p:cNvPr>
          <p:cNvSpPr/>
          <p:nvPr/>
        </p:nvSpPr>
        <p:spPr>
          <a:xfrm>
            <a:off x="4606571" y="3787156"/>
            <a:ext cx="3097761" cy="712519"/>
          </a:xfrm>
          <a:custGeom>
            <a:avLst/>
            <a:gdLst>
              <a:gd name="csX0" fmla="*/ 0 w 3097761"/>
              <a:gd name="csY0" fmla="*/ 0 h 712519"/>
              <a:gd name="csX1" fmla="*/ 3097761 w 3097761"/>
              <a:gd name="csY1" fmla="*/ 0 h 712519"/>
              <a:gd name="csX2" fmla="*/ 3097761 w 3097761"/>
              <a:gd name="csY2" fmla="*/ 712519 h 712519"/>
              <a:gd name="csX3" fmla="*/ 0 w 3097761"/>
              <a:gd name="csY3" fmla="*/ 712519 h 712519"/>
              <a:gd name="csX4" fmla="*/ 0 w 3097761"/>
              <a:gd name="csY4" fmla="*/ 0 h 712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7761" h="712519">
                <a:moveTo>
                  <a:pt x="0" y="0"/>
                </a:moveTo>
                <a:lnTo>
                  <a:pt x="3097761" y="0"/>
                </a:lnTo>
                <a:lnTo>
                  <a:pt x="3097761" y="712519"/>
                </a:lnTo>
                <a:lnTo>
                  <a:pt x="0" y="71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accent1">
                    <a:lumMod val="75000"/>
                  </a:schemeClr>
                </a:solidFill>
              </a:rPr>
              <a:t>Short vectors</a:t>
            </a:r>
            <a:r>
              <a:rPr lang="en-US" sz="1200" kern="1200" dirty="0"/>
              <a:t>: Intel MMX, SSE, AVX </a:t>
            </a:r>
            <a:endParaRPr lang="en-US" sz="1200" dirty="0">
              <a:solidFill>
                <a:srgbClr val="0070C0"/>
              </a:solidFill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SSE:  128 bit registers, </a:t>
            </a:r>
            <a:r>
              <a:rPr lang="en-US" sz="1200" dirty="0"/>
              <a:t>2</a:t>
            </a:r>
            <a:r>
              <a:rPr lang="en-US" sz="1200" kern="1200" dirty="0"/>
              <a:t>-16 packed elements</a:t>
            </a:r>
            <a:br>
              <a:rPr lang="en-US" sz="1200" kern="1200" dirty="0"/>
            </a:br>
            <a:r>
              <a:rPr lang="en-US" sz="1200" kern="1200" dirty="0"/>
              <a:t>(depending on data type)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D967F9-B277-C2D8-E80A-F3040D76D04C}"/>
              </a:ext>
            </a:extLst>
          </p:cNvPr>
          <p:cNvCxnSpPr/>
          <p:nvPr/>
        </p:nvCxnSpPr>
        <p:spPr>
          <a:xfrm>
            <a:off x="6027174" y="3357555"/>
            <a:ext cx="0" cy="153787"/>
          </a:xfrm>
          <a:prstGeom prst="line">
            <a:avLst/>
          </a:prstGeom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411350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3352801" y="29797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38954" name="TextBox 50"/>
          <p:cNvSpPr txBox="1">
            <a:spLocks noChangeArrowheads="1"/>
          </p:cNvSpPr>
          <p:nvPr/>
        </p:nvSpPr>
        <p:spPr bwMode="auto">
          <a:xfrm>
            <a:off x="2895601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21717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a[1] = b[1]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c[1] = a[0]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489585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a[2] = b[2]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c[2] = a[1]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2" name="TextBox 37"/>
          <p:cNvSpPr txBox="1">
            <a:spLocks noChangeArrowheads="1"/>
          </p:cNvSpPr>
          <p:nvPr/>
        </p:nvSpPr>
        <p:spPr bwMode="auto">
          <a:xfrm>
            <a:off x="76200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a[3] = b[3]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c[3] = a[2]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3" name="TextBox 50"/>
          <p:cNvSpPr txBox="1">
            <a:spLocks noChangeArrowheads="1"/>
          </p:cNvSpPr>
          <p:nvPr/>
        </p:nvSpPr>
        <p:spPr bwMode="auto">
          <a:xfrm>
            <a:off x="582771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i=2</a:t>
            </a: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>
            <a:off x="855186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i=3</a:t>
            </a:r>
          </a:p>
        </p:txBody>
      </p:sp>
      <p:sp>
        <p:nvSpPr>
          <p:cNvPr id="14" name="Oval 13"/>
          <p:cNvSpPr/>
          <p:nvPr/>
        </p:nvSpPr>
        <p:spPr>
          <a:xfrm>
            <a:off x="2590800" y="4407147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21767" y="4694361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>
            <a:off x="3098801" y="4551487"/>
            <a:ext cx="2922967" cy="295275"/>
          </a:xfrm>
          <a:prstGeom prst="line">
            <a:avLst/>
          </a:prstGeom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19712" y="4445247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50679" y="4732461"/>
            <a:ext cx="609600" cy="304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0" name="Straight Connector 19"/>
          <p:cNvCxnSpPr>
            <a:endCxn id="19" idx="2"/>
          </p:cNvCxnSpPr>
          <p:nvPr/>
        </p:nvCxnSpPr>
        <p:spPr>
          <a:xfrm>
            <a:off x="5827713" y="4589587"/>
            <a:ext cx="2922967" cy="295275"/>
          </a:xfrm>
          <a:prstGeom prst="line">
            <a:avLst/>
          </a:prstGeom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8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>
            <a:endCxn id="18" idx="0"/>
          </p:cNvCxnSpPr>
          <p:nvPr/>
        </p:nvCxnSpPr>
        <p:spPr>
          <a:xfrm>
            <a:off x="4364039" y="4953000"/>
            <a:ext cx="7969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5" name="Oval 14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>
            <a:stCxn id="15" idx="4"/>
          </p:cNvCxnSpPr>
          <p:nvPr/>
        </p:nvCxnSpPr>
        <p:spPr>
          <a:xfrm rot="16200000" flipH="1">
            <a:off x="5399882" y="4714082"/>
            <a:ext cx="304800" cy="78263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2" name="Oval 21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>
            <a:off x="5922963" y="4953000"/>
            <a:ext cx="70326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7" name="Oval 26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4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9401" y="4953000"/>
            <a:ext cx="703263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9230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>
            <a:endCxn id="18" idx="0"/>
          </p:cNvCxnSpPr>
          <p:nvPr/>
        </p:nvCxnSpPr>
        <p:spPr>
          <a:xfrm>
            <a:off x="4364039" y="4953000"/>
            <a:ext cx="7969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5" name="Oval 14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>
            <a:stCxn id="15" idx="4"/>
          </p:cNvCxnSpPr>
          <p:nvPr/>
        </p:nvCxnSpPr>
        <p:spPr>
          <a:xfrm rot="16200000" flipH="1">
            <a:off x="5399882" y="4714082"/>
            <a:ext cx="304800" cy="78263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2" name="Oval 21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>
            <a:off x="5922963" y="4953000"/>
            <a:ext cx="70326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7" name="Oval 26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4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9401" y="4953000"/>
            <a:ext cx="703263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96978" y="6096000"/>
            <a:ext cx="4001294" cy="369332"/>
            <a:chOff x="3219450" y="6178718"/>
            <a:chExt cx="4001294" cy="369332"/>
          </a:xfrm>
        </p:grpSpPr>
        <p:sp>
          <p:nvSpPr>
            <p:cNvPr id="36" name="TextBox 94"/>
            <p:cNvSpPr txBox="1">
              <a:spLocks noChangeArrowheads="1"/>
            </p:cNvSpPr>
            <p:nvPr/>
          </p:nvSpPr>
          <p:spPr bwMode="auto">
            <a:xfrm>
              <a:off x="3482181" y="6178718"/>
              <a:ext cx="3738563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8000"/>
                  </a:solidFill>
                  <a:latin typeface="Arial" charset="0"/>
                  <a:ea typeface="ＭＳ Ｐゴシック" charset="-128"/>
                </a:rPr>
                <a:t>Loop carried dependence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219450" y="6363384"/>
              <a:ext cx="304800" cy="0"/>
            </a:xfrm>
            <a:prstGeom prst="line">
              <a:avLst/>
            </a:prstGeom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190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>
            <a:endCxn id="18" idx="0"/>
          </p:cNvCxnSpPr>
          <p:nvPr/>
        </p:nvCxnSpPr>
        <p:spPr>
          <a:xfrm>
            <a:off x="4364039" y="4953000"/>
            <a:ext cx="7969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5" name="Oval 14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>
            <a:stCxn id="15" idx="4"/>
          </p:cNvCxnSpPr>
          <p:nvPr/>
        </p:nvCxnSpPr>
        <p:spPr>
          <a:xfrm rot="16200000" flipH="1">
            <a:off x="5399882" y="4714082"/>
            <a:ext cx="304800" cy="78263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2" name="Oval 21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>
            <a:off x="5922963" y="4953000"/>
            <a:ext cx="70326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7" name="Oval 26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4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9401" y="4953000"/>
            <a:ext cx="703263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6" name="Oval 35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" name="Oval 3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</p:spTree>
    <p:extLst>
      <p:ext uri="{BB962C8B-B14F-4D97-AF65-F5344CB8AC3E}">
        <p14:creationId xmlns:p14="http://schemas.microsoft.com/office/powerpoint/2010/main" val="768144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>
            <a:endCxn id="18" idx="0"/>
          </p:cNvCxnSpPr>
          <p:nvPr/>
        </p:nvCxnSpPr>
        <p:spPr>
          <a:xfrm>
            <a:off x="4364039" y="4953000"/>
            <a:ext cx="7969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5" name="Oval 14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>
            <a:stCxn id="15" idx="4"/>
          </p:cNvCxnSpPr>
          <p:nvPr/>
        </p:nvCxnSpPr>
        <p:spPr>
          <a:xfrm rot="16200000" flipH="1">
            <a:off x="5399882" y="4714082"/>
            <a:ext cx="304800" cy="78263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2" name="Oval 21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>
            <a:off x="5922963" y="4953000"/>
            <a:ext cx="70326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7" name="Oval 26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4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9401" y="4953000"/>
            <a:ext cx="703263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6" name="Oval 35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" name="Oval 3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  <p:sp>
        <p:nvSpPr>
          <p:cNvPr id="43" name="TextBox 34"/>
          <p:cNvSpPr txBox="1">
            <a:spLocks noChangeArrowheads="1"/>
          </p:cNvSpPr>
          <p:nvPr/>
        </p:nvSpPr>
        <p:spPr bwMode="auto">
          <a:xfrm>
            <a:off x="9596691" y="4941887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822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Dependences in loops are easy to understand if loops are unrolled. Now the dependences are between statement “executions”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733801" y="23622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3352801" y="26670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>
            <a:endCxn id="18" idx="0"/>
          </p:cNvCxnSpPr>
          <p:nvPr/>
        </p:nvCxnSpPr>
        <p:spPr>
          <a:xfrm>
            <a:off x="4364039" y="4953000"/>
            <a:ext cx="7969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5" name="Oval 14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9" name="Straight Arrow Connector 18"/>
          <p:cNvCxnSpPr>
            <a:stCxn id="15" idx="4"/>
          </p:cNvCxnSpPr>
          <p:nvPr/>
        </p:nvCxnSpPr>
        <p:spPr>
          <a:xfrm rot="16200000" flipH="1">
            <a:off x="5399882" y="4714082"/>
            <a:ext cx="304800" cy="78263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94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673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2" name="Oval 21"/>
          <p:cNvSpPr/>
          <p:nvPr/>
        </p:nvSpPr>
        <p:spPr>
          <a:xfrm>
            <a:off x="5694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673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>
            <a:off x="5922963" y="4953000"/>
            <a:ext cx="70326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97625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376989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7" name="Oval 26"/>
          <p:cNvSpPr/>
          <p:nvPr/>
        </p:nvSpPr>
        <p:spPr>
          <a:xfrm>
            <a:off x="6397625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376989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707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469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4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9401" y="4953000"/>
            <a:ext cx="703263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86601" y="3897314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7086601" y="4800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sp>
        <p:nvSpPr>
          <p:cNvPr id="36" name="Oval 35"/>
          <p:cNvSpPr/>
          <p:nvPr/>
        </p:nvSpPr>
        <p:spPr>
          <a:xfrm>
            <a:off x="9067800" y="4484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9047164" y="4484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38" name="Oval 37"/>
          <p:cNvSpPr/>
          <p:nvPr/>
        </p:nvSpPr>
        <p:spPr>
          <a:xfrm>
            <a:off x="9067800" y="524668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9047164" y="524668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9144000" y="5094288"/>
            <a:ext cx="3048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7924800" y="4800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8382795" y="594360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For the whole loop</a:t>
            </a:r>
          </a:p>
        </p:txBody>
      </p:sp>
      <p:sp>
        <p:nvSpPr>
          <p:cNvPr id="43" name="TextBox 34"/>
          <p:cNvSpPr txBox="1">
            <a:spLocks noChangeArrowheads="1"/>
          </p:cNvSpPr>
          <p:nvPr/>
        </p:nvSpPr>
        <p:spPr bwMode="auto">
          <a:xfrm>
            <a:off x="9596691" y="4941887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86850" y="360948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distance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9674875" y="4234260"/>
            <a:ext cx="156369" cy="5445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439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(III)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63738" y="1371600"/>
            <a:ext cx="8229600" cy="478155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3657601" y="22098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124201" y="25225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3124201" y="28352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225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(III)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3657601" y="22098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124201" y="25225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3124201" y="28352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2895601" y="3597671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i=0</a:t>
            </a:r>
          </a:p>
        </p:txBody>
      </p:sp>
      <p:sp>
        <p:nvSpPr>
          <p:cNvPr id="59" name="TextBox 37"/>
          <p:cNvSpPr txBox="1">
            <a:spLocks noChangeArrowheads="1"/>
          </p:cNvSpPr>
          <p:nvPr/>
        </p:nvSpPr>
        <p:spPr bwMode="auto">
          <a:xfrm>
            <a:off x="21717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a= b[0]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c[0] = a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0" name="TextBox 37"/>
          <p:cNvSpPr txBox="1">
            <a:spLocks noChangeArrowheads="1"/>
          </p:cNvSpPr>
          <p:nvPr/>
        </p:nvSpPr>
        <p:spPr bwMode="auto">
          <a:xfrm>
            <a:off x="489585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 = b[1]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c[1] = a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" name="TextBox 37"/>
          <p:cNvSpPr txBox="1">
            <a:spLocks noChangeArrowheads="1"/>
          </p:cNvSpPr>
          <p:nvPr/>
        </p:nvSpPr>
        <p:spPr bwMode="auto">
          <a:xfrm>
            <a:off x="76200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 = b[2]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c[2] = a+ 2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0" name="TextBox 50"/>
          <p:cNvSpPr txBox="1">
            <a:spLocks noChangeArrowheads="1"/>
          </p:cNvSpPr>
          <p:nvPr/>
        </p:nvSpPr>
        <p:spPr bwMode="auto">
          <a:xfrm>
            <a:off x="582771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i=1</a:t>
            </a:r>
          </a:p>
        </p:txBody>
      </p:sp>
      <p:sp>
        <p:nvSpPr>
          <p:cNvPr id="73" name="TextBox 50"/>
          <p:cNvSpPr txBox="1">
            <a:spLocks noChangeArrowheads="1"/>
          </p:cNvSpPr>
          <p:nvPr/>
        </p:nvSpPr>
        <p:spPr bwMode="auto">
          <a:xfrm>
            <a:off x="855186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i=2</a:t>
            </a:r>
          </a:p>
        </p:txBody>
      </p:sp>
    </p:spTree>
    <p:extLst>
      <p:ext uri="{BB962C8B-B14F-4D97-AF65-F5344CB8AC3E}">
        <p14:creationId xmlns:p14="http://schemas.microsoft.com/office/powerpoint/2010/main" val="328863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(III)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3657601" y="22098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124201" y="25225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3124201" y="28352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2895601" y="3597671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i=0</a:t>
            </a:r>
          </a:p>
        </p:txBody>
      </p:sp>
      <p:sp>
        <p:nvSpPr>
          <p:cNvPr id="59" name="TextBox 37"/>
          <p:cNvSpPr txBox="1">
            <a:spLocks noChangeArrowheads="1"/>
          </p:cNvSpPr>
          <p:nvPr/>
        </p:nvSpPr>
        <p:spPr bwMode="auto">
          <a:xfrm>
            <a:off x="2192337" y="3743201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a= b[0]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c[0] = a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0" name="TextBox 37"/>
          <p:cNvSpPr txBox="1">
            <a:spLocks noChangeArrowheads="1"/>
          </p:cNvSpPr>
          <p:nvPr/>
        </p:nvSpPr>
        <p:spPr bwMode="auto">
          <a:xfrm>
            <a:off x="489585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 = b[1]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c[1] = a 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" name="TextBox 37"/>
          <p:cNvSpPr txBox="1">
            <a:spLocks noChangeArrowheads="1"/>
          </p:cNvSpPr>
          <p:nvPr/>
        </p:nvSpPr>
        <p:spPr bwMode="auto">
          <a:xfrm>
            <a:off x="7620000" y="3743202"/>
            <a:ext cx="236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S1: a = b[2] + 1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S2: c[2] = a+ 2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0" name="TextBox 50"/>
          <p:cNvSpPr txBox="1">
            <a:spLocks noChangeArrowheads="1"/>
          </p:cNvSpPr>
          <p:nvPr/>
        </p:nvSpPr>
        <p:spPr bwMode="auto">
          <a:xfrm>
            <a:off x="582771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i=1</a:t>
            </a:r>
          </a:p>
        </p:txBody>
      </p:sp>
      <p:sp>
        <p:nvSpPr>
          <p:cNvPr id="73" name="TextBox 50"/>
          <p:cNvSpPr txBox="1">
            <a:spLocks noChangeArrowheads="1"/>
          </p:cNvSpPr>
          <p:nvPr/>
        </p:nvSpPr>
        <p:spPr bwMode="auto">
          <a:xfrm>
            <a:off x="8551863" y="3597671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i=2</a:t>
            </a:r>
          </a:p>
        </p:txBody>
      </p:sp>
      <p:sp>
        <p:nvSpPr>
          <p:cNvPr id="74" name="Oval 73"/>
          <p:cNvSpPr/>
          <p:nvPr/>
        </p:nvSpPr>
        <p:spPr>
          <a:xfrm>
            <a:off x="2607883" y="4407147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931733" y="4562670"/>
            <a:ext cx="249751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276056" y="4395426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078373" y="4395426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580857" y="4562670"/>
            <a:ext cx="249751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2006" y="4694361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77139" y="4776426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743156" y="4746387"/>
            <a:ext cx="304800" cy="287214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3" name="Straight Connector 82"/>
          <p:cNvCxnSpPr>
            <a:stCxn id="74" idx="5"/>
            <a:endCxn id="80" idx="2"/>
          </p:cNvCxnSpPr>
          <p:nvPr/>
        </p:nvCxnSpPr>
        <p:spPr>
          <a:xfrm>
            <a:off x="2868046" y="4652300"/>
            <a:ext cx="483960" cy="185669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07580" y="4644458"/>
            <a:ext cx="483960" cy="185669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317329" y="4644457"/>
            <a:ext cx="483960" cy="185669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180492" y="4492800"/>
            <a:ext cx="162909" cy="13974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951664" y="4492800"/>
            <a:ext cx="162909" cy="13974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8" name="Straight Connector 87"/>
          <p:cNvCxnSpPr>
            <a:stCxn id="80" idx="6"/>
            <a:endCxn id="77" idx="3"/>
          </p:cNvCxnSpPr>
          <p:nvPr/>
        </p:nvCxnSpPr>
        <p:spPr>
          <a:xfrm flipV="1">
            <a:off x="3656807" y="4640578"/>
            <a:ext cx="1663887" cy="19739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16074" y="4640578"/>
            <a:ext cx="1663887" cy="19739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4412549" y="4666517"/>
            <a:ext cx="152400" cy="1524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7076566" y="4695091"/>
            <a:ext cx="152400" cy="1524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4"/>
          <p:cNvSpPr txBox="1">
            <a:spLocks noChangeArrowheads="1"/>
          </p:cNvSpPr>
          <p:nvPr/>
        </p:nvSpPr>
        <p:spPr bwMode="auto">
          <a:xfrm>
            <a:off x="6777038" y="5657851"/>
            <a:ext cx="3738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     Loop independent dependence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     Loop carried dependence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6777037" y="5867400"/>
            <a:ext cx="304800" cy="0"/>
          </a:xfrm>
          <a:prstGeom prst="line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777037" y="6172200"/>
            <a:ext cx="304800" cy="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2D10-DA10-01A8-8499-7FCFA334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246B-F893-DC02-451D-41C326AE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Cray-1 (1975)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FC7A-0099-0F73-EF23-880641CB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8B87B-2E3F-C88F-92F5-3A841F0C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46" y="1272364"/>
            <a:ext cx="4519554" cy="3908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1E8324-266E-D697-6286-2D91A15D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187" y="1779093"/>
            <a:ext cx="1952625" cy="2809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C0B3DA-A934-DAF6-611C-CA3404D93028}"/>
              </a:ext>
            </a:extLst>
          </p:cNvPr>
          <p:cNvSpPr txBox="1"/>
          <p:nvPr/>
        </p:nvSpPr>
        <p:spPr>
          <a:xfrm>
            <a:off x="7300865" y="4743872"/>
            <a:ext cx="280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Seymour Cray (1925-1996)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87C9B-F487-EDFC-BDB3-2385EA5F6C3A}"/>
              </a:ext>
            </a:extLst>
          </p:cNvPr>
          <p:cNvSpPr txBox="1"/>
          <p:nvPr/>
        </p:nvSpPr>
        <p:spPr>
          <a:xfrm>
            <a:off x="2070996" y="5262470"/>
            <a:ext cx="353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64-bit, 160 </a:t>
            </a:r>
            <a:r>
              <a:rPr lang="en-US" dirty="0" err="1"/>
              <a:t>Mflops</a:t>
            </a:r>
            <a:r>
              <a:rPr lang="en-US" dirty="0"/>
              <a:t>, 8MB memory</a:t>
            </a:r>
          </a:p>
          <a:p>
            <a:r>
              <a:rPr lang="en-US" dirty="0"/>
              <a:t>5.5 </a:t>
            </a:r>
            <a:r>
              <a:rPr lang="en-US" dirty="0" err="1"/>
              <a:t>tonnes</a:t>
            </a:r>
            <a:r>
              <a:rPr lang="en-US" dirty="0"/>
              <a:t>, $10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7E2C4-01F7-8794-26F6-0A32CAF77DD3}"/>
              </a:ext>
            </a:extLst>
          </p:cNvPr>
          <p:cNvSpPr txBox="1"/>
          <p:nvPr/>
        </p:nvSpPr>
        <p:spPr>
          <a:xfrm>
            <a:off x="3407552" y="6201446"/>
            <a:ext cx="6633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“Anyone can build a fast CPU. The trick is to build a fast system.”</a:t>
            </a:r>
          </a:p>
        </p:txBody>
      </p:sp>
    </p:spTree>
    <p:extLst>
      <p:ext uri="{BB962C8B-B14F-4D97-AF65-F5344CB8AC3E}">
        <p14:creationId xmlns:p14="http://schemas.microsoft.com/office/powerpoint/2010/main" val="281231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(III)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114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114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>
            <a:endCxn id="44041" idx="0"/>
          </p:cNvCxnSpPr>
          <p:nvPr/>
        </p:nvCxnSpPr>
        <p:spPr>
          <a:xfrm rot="16200000" flipH="1">
            <a:off x="4211638" y="5105400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3" name="TextBox 13"/>
          <p:cNvSpPr txBox="1">
            <a:spLocks noChangeArrowheads="1"/>
          </p:cNvSpPr>
          <p:nvPr/>
        </p:nvSpPr>
        <p:spPr bwMode="auto">
          <a:xfrm>
            <a:off x="1982789" y="38862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44044" name="TextBox 14"/>
          <p:cNvSpPr txBox="1">
            <a:spLocks noChangeArrowheads="1"/>
          </p:cNvSpPr>
          <p:nvPr/>
        </p:nvSpPr>
        <p:spPr bwMode="auto">
          <a:xfrm>
            <a:off x="1982788" y="4572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44045" name="TextBox 15"/>
          <p:cNvSpPr txBox="1">
            <a:spLocks noChangeArrowheads="1"/>
          </p:cNvSpPr>
          <p:nvPr/>
        </p:nvSpPr>
        <p:spPr bwMode="auto">
          <a:xfrm>
            <a:off x="1982788" y="5334000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7" name="TextBox 17"/>
          <p:cNvSpPr txBox="1">
            <a:spLocks noChangeArrowheads="1"/>
          </p:cNvSpPr>
          <p:nvPr/>
        </p:nvSpPr>
        <p:spPr bwMode="auto">
          <a:xfrm>
            <a:off x="4911726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4911726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>
            <a:stCxn id="17" idx="4"/>
            <a:endCxn id="44049" idx="0"/>
          </p:cNvCxnSpPr>
          <p:nvPr/>
        </p:nvCxnSpPr>
        <p:spPr>
          <a:xfrm rot="16200000" flipH="1">
            <a:off x="5008563" y="5105400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928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2" name="TextBox 22"/>
          <p:cNvSpPr txBox="1">
            <a:spLocks noChangeArrowheads="1"/>
          </p:cNvSpPr>
          <p:nvPr/>
        </p:nvSpPr>
        <p:spPr bwMode="auto">
          <a:xfrm>
            <a:off x="570865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72928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4" name="TextBox 24"/>
          <p:cNvSpPr txBox="1">
            <a:spLocks noChangeArrowheads="1"/>
          </p:cNvSpPr>
          <p:nvPr/>
        </p:nvSpPr>
        <p:spPr bwMode="auto">
          <a:xfrm>
            <a:off x="570865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>
            <a:endCxn id="44054" idx="0"/>
          </p:cNvCxnSpPr>
          <p:nvPr/>
        </p:nvCxnSpPr>
        <p:spPr>
          <a:xfrm rot="16200000" flipH="1">
            <a:off x="5805488" y="5105400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548438" y="4495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7" name="TextBox 27"/>
          <p:cNvSpPr txBox="1">
            <a:spLocks noChangeArrowheads="1"/>
          </p:cNvSpPr>
          <p:nvPr/>
        </p:nvSpPr>
        <p:spPr bwMode="auto">
          <a:xfrm>
            <a:off x="6527801" y="4495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548438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9" name="TextBox 29"/>
          <p:cNvSpPr txBox="1">
            <a:spLocks noChangeArrowheads="1"/>
          </p:cNvSpPr>
          <p:nvPr/>
        </p:nvSpPr>
        <p:spPr bwMode="auto">
          <a:xfrm>
            <a:off x="6527801" y="5257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44060" name="TextBox 31"/>
          <p:cNvSpPr txBox="1">
            <a:spLocks noChangeArrowheads="1"/>
          </p:cNvSpPr>
          <p:nvPr/>
        </p:nvSpPr>
        <p:spPr bwMode="auto">
          <a:xfrm>
            <a:off x="4191000" y="3897314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44061" name="TextBox 32"/>
          <p:cNvSpPr txBox="1">
            <a:spLocks noChangeArrowheads="1"/>
          </p:cNvSpPr>
          <p:nvPr/>
        </p:nvSpPr>
        <p:spPr bwMode="auto">
          <a:xfrm>
            <a:off x="4945064" y="3886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44062" name="TextBox 33"/>
          <p:cNvSpPr txBox="1">
            <a:spLocks noChangeArrowheads="1"/>
          </p:cNvSpPr>
          <p:nvPr/>
        </p:nvSpPr>
        <p:spPr bwMode="auto">
          <a:xfrm>
            <a:off x="58039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44063" name="TextBox 34"/>
          <p:cNvSpPr txBox="1">
            <a:spLocks noChangeArrowheads="1"/>
          </p:cNvSpPr>
          <p:nvPr/>
        </p:nvSpPr>
        <p:spPr bwMode="auto">
          <a:xfrm>
            <a:off x="65659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cxnSp>
        <p:nvCxnSpPr>
          <p:cNvPr id="42" name="Straight Arrow Connector 41"/>
          <p:cNvCxnSpPr>
            <a:endCxn id="44059" idx="0"/>
          </p:cNvCxnSpPr>
          <p:nvPr/>
        </p:nvCxnSpPr>
        <p:spPr>
          <a:xfrm rot="5400000">
            <a:off x="6626226" y="5103813"/>
            <a:ext cx="304800" cy="317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65" name="TextBox 42"/>
          <p:cNvSpPr txBox="1">
            <a:spLocks noChangeArrowheads="1"/>
          </p:cNvSpPr>
          <p:nvPr/>
        </p:nvSpPr>
        <p:spPr bwMode="auto">
          <a:xfrm>
            <a:off x="7185025" y="3897314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586288" y="4716464"/>
            <a:ext cx="360362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72014" y="4673601"/>
            <a:ext cx="90487" cy="92075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381626" y="4716464"/>
            <a:ext cx="360363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457826" y="4672014"/>
            <a:ext cx="92075" cy="90487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6202363" y="4716464"/>
            <a:ext cx="360362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69039" y="4673601"/>
            <a:ext cx="90487" cy="92075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9" name="Straight Connector 68"/>
          <p:cNvCxnSpPr>
            <a:stCxn id="44041" idx="3"/>
            <a:endCxn id="17" idx="3"/>
          </p:cNvCxnSpPr>
          <p:nvPr/>
        </p:nvCxnSpPr>
        <p:spPr>
          <a:xfrm flipV="1">
            <a:off x="4613276" y="4886325"/>
            <a:ext cx="385763" cy="571500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410201" y="4876800"/>
            <a:ext cx="385763" cy="571500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207125" y="4886326"/>
            <a:ext cx="427038" cy="581025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724400" y="5105400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486400" y="5105400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6324600" y="5105400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104" name="TextBox 5"/>
          <p:cNvSpPr txBox="1">
            <a:spLocks noChangeArrowheads="1"/>
          </p:cNvSpPr>
          <p:nvPr/>
        </p:nvSpPr>
        <p:spPr bwMode="auto">
          <a:xfrm>
            <a:off x="3657601" y="2209801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</a:p>
        </p:txBody>
      </p:sp>
      <p:sp>
        <p:nvSpPr>
          <p:cNvPr id="44105" name="TextBox 6"/>
          <p:cNvSpPr txBox="1">
            <a:spLocks noChangeArrowheads="1"/>
          </p:cNvSpPr>
          <p:nvPr/>
        </p:nvSpPr>
        <p:spPr bwMode="auto">
          <a:xfrm>
            <a:off x="3124201" y="25225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106" name="TextBox 7"/>
          <p:cNvSpPr txBox="1">
            <a:spLocks noChangeArrowheads="1"/>
          </p:cNvSpPr>
          <p:nvPr/>
        </p:nvSpPr>
        <p:spPr bwMode="auto">
          <a:xfrm>
            <a:off x="3124201" y="28352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083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charset="-128"/>
              </a:rPr>
              <a:t>Dependences in Loops (III)</a:t>
            </a:r>
          </a:p>
        </p:txBody>
      </p:sp>
      <p:sp>
        <p:nvSpPr>
          <p:cNvPr id="9" name="Oval 8"/>
          <p:cNvSpPr/>
          <p:nvPr/>
        </p:nvSpPr>
        <p:spPr>
          <a:xfrm>
            <a:off x="4135438" y="4190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114801" y="4190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1" name="Oval 10"/>
          <p:cNvSpPr/>
          <p:nvPr/>
        </p:nvSpPr>
        <p:spPr>
          <a:xfrm>
            <a:off x="4135438" y="4952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114801" y="4952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3" name="Straight Arrow Connector 12"/>
          <p:cNvCxnSpPr>
            <a:endCxn id="44041" idx="0"/>
          </p:cNvCxnSpPr>
          <p:nvPr/>
        </p:nvCxnSpPr>
        <p:spPr>
          <a:xfrm rot="16200000" flipH="1">
            <a:off x="4211638" y="4800599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3" name="TextBox 13"/>
          <p:cNvSpPr txBox="1">
            <a:spLocks noChangeArrowheads="1"/>
          </p:cNvSpPr>
          <p:nvPr/>
        </p:nvSpPr>
        <p:spPr bwMode="auto">
          <a:xfrm>
            <a:off x="1982789" y="3581399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iteration:</a:t>
            </a:r>
          </a:p>
        </p:txBody>
      </p:sp>
      <p:sp>
        <p:nvSpPr>
          <p:cNvPr id="44044" name="TextBox 14"/>
          <p:cNvSpPr txBox="1">
            <a:spLocks noChangeArrowheads="1"/>
          </p:cNvSpPr>
          <p:nvPr/>
        </p:nvSpPr>
        <p:spPr bwMode="auto">
          <a:xfrm>
            <a:off x="1982788" y="4267199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S1:</a:t>
            </a:r>
          </a:p>
        </p:txBody>
      </p:sp>
      <p:sp>
        <p:nvSpPr>
          <p:cNvPr id="44045" name="TextBox 15"/>
          <p:cNvSpPr txBox="1">
            <a:spLocks noChangeArrowheads="1"/>
          </p:cNvSpPr>
          <p:nvPr/>
        </p:nvSpPr>
        <p:spPr bwMode="auto">
          <a:xfrm>
            <a:off x="1982788" y="5029199"/>
            <a:ext cx="182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instances of S2:</a:t>
            </a:r>
          </a:p>
        </p:txBody>
      </p:sp>
      <p:sp>
        <p:nvSpPr>
          <p:cNvPr id="17" name="Oval 16"/>
          <p:cNvSpPr/>
          <p:nvPr/>
        </p:nvSpPr>
        <p:spPr>
          <a:xfrm>
            <a:off x="4932363" y="4190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7" name="TextBox 17"/>
          <p:cNvSpPr txBox="1">
            <a:spLocks noChangeArrowheads="1"/>
          </p:cNvSpPr>
          <p:nvPr/>
        </p:nvSpPr>
        <p:spPr bwMode="auto">
          <a:xfrm>
            <a:off x="4911726" y="4190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9" name="Oval 18"/>
          <p:cNvSpPr/>
          <p:nvPr/>
        </p:nvSpPr>
        <p:spPr>
          <a:xfrm>
            <a:off x="4932363" y="4952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4911726" y="4952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1" name="Straight Arrow Connector 20"/>
          <p:cNvCxnSpPr>
            <a:stCxn id="17" idx="4"/>
            <a:endCxn id="44049" idx="0"/>
          </p:cNvCxnSpPr>
          <p:nvPr/>
        </p:nvCxnSpPr>
        <p:spPr>
          <a:xfrm rot="16200000" flipH="1">
            <a:off x="5008563" y="4800599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9288" y="4190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2" name="TextBox 22"/>
          <p:cNvSpPr txBox="1">
            <a:spLocks noChangeArrowheads="1"/>
          </p:cNvSpPr>
          <p:nvPr/>
        </p:nvSpPr>
        <p:spPr bwMode="auto">
          <a:xfrm>
            <a:off x="5708651" y="4190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4" name="Oval 23"/>
          <p:cNvSpPr/>
          <p:nvPr/>
        </p:nvSpPr>
        <p:spPr>
          <a:xfrm>
            <a:off x="5729288" y="4952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4" name="TextBox 24"/>
          <p:cNvSpPr txBox="1">
            <a:spLocks noChangeArrowheads="1"/>
          </p:cNvSpPr>
          <p:nvPr/>
        </p:nvSpPr>
        <p:spPr bwMode="auto">
          <a:xfrm>
            <a:off x="5708651" y="4952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26" name="Straight Arrow Connector 25"/>
          <p:cNvCxnSpPr>
            <a:endCxn id="44054" idx="0"/>
          </p:cNvCxnSpPr>
          <p:nvPr/>
        </p:nvCxnSpPr>
        <p:spPr>
          <a:xfrm rot="16200000" flipH="1">
            <a:off x="5805488" y="4800599"/>
            <a:ext cx="304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548438" y="4190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7" name="TextBox 27"/>
          <p:cNvSpPr txBox="1">
            <a:spLocks noChangeArrowheads="1"/>
          </p:cNvSpPr>
          <p:nvPr/>
        </p:nvSpPr>
        <p:spPr bwMode="auto">
          <a:xfrm>
            <a:off x="6527801" y="4190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29" name="Oval 28"/>
          <p:cNvSpPr/>
          <p:nvPr/>
        </p:nvSpPr>
        <p:spPr>
          <a:xfrm>
            <a:off x="6548438" y="49529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059" name="TextBox 29"/>
          <p:cNvSpPr txBox="1">
            <a:spLocks noChangeArrowheads="1"/>
          </p:cNvSpPr>
          <p:nvPr/>
        </p:nvSpPr>
        <p:spPr bwMode="auto">
          <a:xfrm>
            <a:off x="6527801" y="49529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44060" name="TextBox 31"/>
          <p:cNvSpPr txBox="1">
            <a:spLocks noChangeArrowheads="1"/>
          </p:cNvSpPr>
          <p:nvPr/>
        </p:nvSpPr>
        <p:spPr bwMode="auto">
          <a:xfrm>
            <a:off x="4191000" y="3592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0</a:t>
            </a:r>
          </a:p>
        </p:txBody>
      </p:sp>
      <p:sp>
        <p:nvSpPr>
          <p:cNvPr id="44061" name="TextBox 32"/>
          <p:cNvSpPr txBox="1">
            <a:spLocks noChangeArrowheads="1"/>
          </p:cNvSpPr>
          <p:nvPr/>
        </p:nvSpPr>
        <p:spPr bwMode="auto">
          <a:xfrm>
            <a:off x="4945064" y="3581399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44062" name="TextBox 33"/>
          <p:cNvSpPr txBox="1">
            <a:spLocks noChangeArrowheads="1"/>
          </p:cNvSpPr>
          <p:nvPr/>
        </p:nvSpPr>
        <p:spPr bwMode="auto">
          <a:xfrm>
            <a:off x="5803900" y="3581399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</a:t>
            </a:r>
          </a:p>
        </p:txBody>
      </p:sp>
      <p:sp>
        <p:nvSpPr>
          <p:cNvPr id="44063" name="TextBox 34"/>
          <p:cNvSpPr txBox="1">
            <a:spLocks noChangeArrowheads="1"/>
          </p:cNvSpPr>
          <p:nvPr/>
        </p:nvSpPr>
        <p:spPr bwMode="auto">
          <a:xfrm>
            <a:off x="6565900" y="3581399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3</a:t>
            </a:r>
          </a:p>
        </p:txBody>
      </p:sp>
      <p:cxnSp>
        <p:nvCxnSpPr>
          <p:cNvPr id="42" name="Straight Arrow Connector 41"/>
          <p:cNvCxnSpPr>
            <a:endCxn id="44059" idx="0"/>
          </p:cNvCxnSpPr>
          <p:nvPr/>
        </p:nvCxnSpPr>
        <p:spPr>
          <a:xfrm rot="5400000">
            <a:off x="6626226" y="4799012"/>
            <a:ext cx="304800" cy="317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65" name="TextBox 42"/>
          <p:cNvSpPr txBox="1">
            <a:spLocks noChangeArrowheads="1"/>
          </p:cNvSpPr>
          <p:nvPr/>
        </p:nvSpPr>
        <p:spPr bwMode="auto">
          <a:xfrm>
            <a:off x="7185025" y="3592513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586288" y="4411663"/>
            <a:ext cx="360362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72014" y="4368800"/>
            <a:ext cx="90487" cy="92075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381626" y="4411663"/>
            <a:ext cx="360363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457826" y="4367213"/>
            <a:ext cx="92075" cy="90487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6202363" y="4411663"/>
            <a:ext cx="360362" cy="7937"/>
          </a:xfrm>
          <a:prstGeom prst="straightConnector1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69039" y="4368800"/>
            <a:ext cx="90487" cy="92075"/>
          </a:xfrm>
          <a:prstGeom prst="ellipse">
            <a:avLst/>
          </a:prstGeom>
          <a:noFill/>
          <a:ln>
            <a:solidFill>
              <a:srgbClr val="238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9" name="Straight Connector 68"/>
          <p:cNvCxnSpPr>
            <a:stCxn id="44041" idx="3"/>
            <a:endCxn id="17" idx="3"/>
          </p:cNvCxnSpPr>
          <p:nvPr/>
        </p:nvCxnSpPr>
        <p:spPr>
          <a:xfrm flipV="1">
            <a:off x="4613276" y="4581524"/>
            <a:ext cx="385763" cy="571500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410201" y="4571999"/>
            <a:ext cx="385763" cy="571500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207125" y="4581525"/>
            <a:ext cx="427038" cy="581025"/>
          </a:xfrm>
          <a:prstGeom prst="line">
            <a:avLst/>
          </a:prstGeom>
          <a:ln w="12700">
            <a:solidFill>
              <a:srgbClr val="238D4B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724400" y="4800599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486400" y="4800599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6324600" y="4800599"/>
            <a:ext cx="152400" cy="152400"/>
          </a:xfrm>
          <a:prstGeom prst="line">
            <a:avLst/>
          </a:prstGeom>
          <a:ln>
            <a:solidFill>
              <a:srgbClr val="238D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104" name="TextBox 5"/>
          <p:cNvSpPr txBox="1">
            <a:spLocks noChangeArrowheads="1"/>
          </p:cNvSpPr>
          <p:nvPr/>
        </p:nvSpPr>
        <p:spPr bwMode="auto">
          <a:xfrm>
            <a:off x="2553493" y="1458912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=0; 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&lt;n; 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 = b[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</a:t>
            </a:r>
            <a:r>
              <a:rPr lang="en-US" sz="2000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] = a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}</a:t>
            </a:r>
          </a:p>
        </p:txBody>
      </p:sp>
      <p:sp>
        <p:nvSpPr>
          <p:cNvPr id="44105" name="TextBox 6"/>
          <p:cNvSpPr txBox="1">
            <a:spLocks noChangeArrowheads="1"/>
          </p:cNvSpPr>
          <p:nvPr/>
        </p:nvSpPr>
        <p:spPr bwMode="auto">
          <a:xfrm>
            <a:off x="2020093" y="177164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44106" name="TextBox 7"/>
          <p:cNvSpPr txBox="1">
            <a:spLocks noChangeArrowheads="1"/>
          </p:cNvSpPr>
          <p:nvPr/>
        </p:nvSpPr>
        <p:spPr bwMode="auto">
          <a:xfrm>
            <a:off x="2020093" y="2084386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9277350" y="44195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TextBox 93"/>
          <p:cNvSpPr txBox="1">
            <a:spLocks noChangeArrowheads="1"/>
          </p:cNvSpPr>
          <p:nvPr/>
        </p:nvSpPr>
        <p:spPr bwMode="auto">
          <a:xfrm>
            <a:off x="9256713" y="44195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83" name="Oval 82"/>
          <p:cNvSpPr/>
          <p:nvPr/>
        </p:nvSpPr>
        <p:spPr>
          <a:xfrm>
            <a:off x="9277350" y="518159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95"/>
          <p:cNvSpPr txBox="1">
            <a:spLocks noChangeArrowheads="1"/>
          </p:cNvSpPr>
          <p:nvPr/>
        </p:nvSpPr>
        <p:spPr bwMode="auto">
          <a:xfrm>
            <a:off x="9256713" y="5181599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9353550" y="5029199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9099551" y="4038600"/>
            <a:ext cx="890587" cy="517525"/>
          </a:xfrm>
          <a:custGeom>
            <a:avLst/>
            <a:gdLst>
              <a:gd name="connsiteX0" fmla="*/ 629265 w 890981"/>
              <a:gd name="connsiteY0" fmla="*/ 517692 h 517692"/>
              <a:gd name="connsiteX1" fmla="*/ 800882 w 890981"/>
              <a:gd name="connsiteY1" fmla="*/ 191631 h 517692"/>
              <a:gd name="connsiteX2" fmla="*/ 88669 w 890981"/>
              <a:gd name="connsiteY2" fmla="*/ 37182 h 517692"/>
              <a:gd name="connsiteX3" fmla="*/ 268868 w 890981"/>
              <a:gd name="connsiteY3" fmla="*/ 414725 h 5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981" h="517692">
                <a:moveTo>
                  <a:pt x="629265" y="517692"/>
                </a:moveTo>
                <a:cubicBezTo>
                  <a:pt x="760123" y="394704"/>
                  <a:pt x="890981" y="271716"/>
                  <a:pt x="800882" y="191631"/>
                </a:cubicBezTo>
                <a:cubicBezTo>
                  <a:pt x="710783" y="111546"/>
                  <a:pt x="177338" y="0"/>
                  <a:pt x="88669" y="37182"/>
                </a:cubicBezTo>
                <a:cubicBezTo>
                  <a:pt x="0" y="74364"/>
                  <a:pt x="268868" y="414725"/>
                  <a:pt x="268868" y="414725"/>
                </a:cubicBezTo>
              </a:path>
            </a:pathLst>
          </a:cu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9702800" y="4752975"/>
            <a:ext cx="361950" cy="773113"/>
          </a:xfrm>
          <a:custGeom>
            <a:avLst/>
            <a:gdLst>
              <a:gd name="connsiteX0" fmla="*/ 8581 w 361827"/>
              <a:gd name="connsiteY0" fmla="*/ 772249 h 772249"/>
              <a:gd name="connsiteX1" fmla="*/ 360397 w 361827"/>
              <a:gd name="connsiteY1" fmla="*/ 343221 h 772249"/>
              <a:gd name="connsiteX2" fmla="*/ 0 w 361827"/>
              <a:gd name="connsiteY2" fmla="*/ 0 h 7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827" h="772249">
                <a:moveTo>
                  <a:pt x="8581" y="772249"/>
                </a:moveTo>
                <a:cubicBezTo>
                  <a:pt x="185204" y="622089"/>
                  <a:pt x="361827" y="471929"/>
                  <a:pt x="360397" y="343221"/>
                </a:cubicBezTo>
                <a:cubicBezTo>
                  <a:pt x="358967" y="214513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434513" y="4056063"/>
            <a:ext cx="92075" cy="904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16200000" flipH="1">
            <a:off x="9943251" y="5154579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ight Arrow 102"/>
          <p:cNvSpPr/>
          <p:nvPr/>
        </p:nvSpPr>
        <p:spPr>
          <a:xfrm>
            <a:off x="7924800" y="4495799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568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dependence graph and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Main idea: </a:t>
            </a:r>
            <a:r>
              <a:rPr lang="en-US" dirty="0"/>
              <a:t>A statement inside a loop which is not in a cycle of the dependence graph can be </a:t>
            </a:r>
            <a:r>
              <a:rPr lang="en-US" dirty="0" err="1"/>
              <a:t>vectorized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0" y="3505201"/>
            <a:ext cx="3262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009776" y="3813006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7" name="Oval 6"/>
          <p:cNvSpPr/>
          <p:nvPr/>
        </p:nvSpPr>
        <p:spPr>
          <a:xfrm>
            <a:off x="3591778" y="4876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571142" y="49053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53201" y="3812976"/>
            <a:ext cx="3877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a[0:n-1] = b[0:n-1] + 1;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67400" y="378443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72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dependence graph and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Main idea: </a:t>
            </a:r>
            <a:r>
              <a:rPr lang="en-US" dirty="0"/>
              <a:t>A statement inside a loop which is not in a cycle of the dependence graph can be </a:t>
            </a:r>
            <a:r>
              <a:rPr lang="en-US" dirty="0" err="1"/>
              <a:t>vectorized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4601" y="2676526"/>
            <a:ext cx="3275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b[i]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a[i-1] + 2;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33601" y="298132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7" name="Oval 6"/>
          <p:cNvSpPr/>
          <p:nvPr/>
        </p:nvSpPr>
        <p:spPr>
          <a:xfrm>
            <a:off x="3830637" y="4540251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3810001" y="4540251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3830637" y="5302251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3810001" y="5302251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906837" y="5149851"/>
            <a:ext cx="3048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4359528" y="49974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1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629400" y="2827407"/>
            <a:ext cx="3570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a[1:n] = b[1:n]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c[1:n] = a[0:n-1] + 2;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867400" y="295275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133601" y="3276600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720827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23" y="0"/>
            <a:ext cx="11179277" cy="1143000"/>
          </a:xfrm>
        </p:spPr>
        <p:txBody>
          <a:bodyPr/>
          <a:lstStyle/>
          <a:p>
            <a:r>
              <a:rPr lang="en-US" dirty="0"/>
              <a:t>Loop dependence graph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4334"/>
            <a:ext cx="10972800" cy="32839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When cycles are present, vectorization can sometimes be achieved by:</a:t>
            </a:r>
          </a:p>
          <a:p>
            <a:pPr lvl="1"/>
            <a:r>
              <a:rPr lang="en-US" dirty="0"/>
              <a:t>Separating (distributing) statements not in a cycle</a:t>
            </a:r>
          </a:p>
          <a:p>
            <a:pPr lvl="1"/>
            <a:r>
              <a:rPr lang="en-US" dirty="0"/>
              <a:t>Removing dependences</a:t>
            </a:r>
          </a:p>
          <a:p>
            <a:pPr lvl="1"/>
            <a:r>
              <a:rPr lang="en-US" dirty="0"/>
              <a:t>Pattern recognition and algorithm change: reduction, scan,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615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loop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2371" y="1327877"/>
            <a:ext cx="44935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b[i] = b[i] + c[i];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a[i] = a[i-1]*a[i-2]+b[i];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c[i] = a[i]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3135" y="1632617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63135" y="1927892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63135" y="2223167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S3</a:t>
            </a:r>
          </a:p>
        </p:txBody>
      </p:sp>
      <p:sp>
        <p:nvSpPr>
          <p:cNvPr id="10" name="Oval 9"/>
          <p:cNvSpPr/>
          <p:nvPr/>
        </p:nvSpPr>
        <p:spPr>
          <a:xfrm>
            <a:off x="8173551" y="21970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8152915" y="2197093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8173551" y="29590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8152915" y="2959093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8249751" y="2806693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8249752" y="3568693"/>
            <a:ext cx="3048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8152915" y="3736969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S3</a:t>
            </a:r>
          </a:p>
        </p:txBody>
      </p:sp>
      <p:sp>
        <p:nvSpPr>
          <p:cNvPr id="18" name="Oval 17"/>
          <p:cNvSpPr/>
          <p:nvPr/>
        </p:nvSpPr>
        <p:spPr>
          <a:xfrm>
            <a:off x="8173551" y="369252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8" name="Curved Connector 27"/>
          <p:cNvCxnSpPr>
            <a:stCxn id="12" idx="5"/>
            <a:endCxn id="12" idx="6"/>
          </p:cNvCxnSpPr>
          <p:nvPr/>
        </p:nvCxnSpPr>
        <p:spPr>
          <a:xfrm rot="5400000" flipH="1" flipV="1">
            <a:off x="8516451" y="3235039"/>
            <a:ext cx="161645" cy="66955"/>
          </a:xfrm>
          <a:prstGeom prst="curvedConnector4">
            <a:avLst>
              <a:gd name="adj1" fmla="val -182842"/>
              <a:gd name="adj2" fmla="val 825525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3135" y="3461477"/>
            <a:ext cx="51090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b[1:n-1] = b[1:n-1] + c[1:n-1];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(i=1; i&lt;n; i++){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	a[i] = a[i-1]*a[i-2]+b[i];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c[1:n-1] = a[1:n-1] + 1;</a:t>
            </a:r>
            <a:endParaRPr lang="en-US" sz="2000" dirty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3094395" y="2851878"/>
            <a:ext cx="529491" cy="447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7BC5C-BF0B-CAF1-323E-867563576249}"/>
              </a:ext>
            </a:extLst>
          </p:cNvPr>
          <p:cNvSpPr txBox="1"/>
          <p:nvPr/>
        </p:nvSpPr>
        <p:spPr>
          <a:xfrm>
            <a:off x="964887" y="5431519"/>
            <a:ext cx="8494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strongly connected components in loop dependence graph (Tarjan</a:t>
            </a:r>
            <a:r>
              <a:rPr lang="en-US"/>
              <a:t>, Kosaraju)</a:t>
            </a:r>
            <a:endParaRPr lang="en-US" dirty="0"/>
          </a:p>
          <a:p>
            <a:r>
              <a:rPr lang="en-US" dirty="0"/>
              <a:t>A statement in component by itself w/o self-loop may be vectorizable</a:t>
            </a:r>
          </a:p>
        </p:txBody>
      </p:sp>
    </p:spTree>
    <p:extLst>
      <p:ext uri="{BB962C8B-B14F-4D97-AF65-F5344CB8AC3E}">
        <p14:creationId xmlns:p14="http://schemas.microsoft.com/office/powerpoint/2010/main" val="545699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ea typeface="ＭＳ Ｐゴシック" charset="-128"/>
              </a:rPr>
              <a:t>Scalar Expansion</a:t>
            </a:r>
          </a:p>
        </p:txBody>
      </p:sp>
      <p:grpSp>
        <p:nvGrpSpPr>
          <p:cNvPr id="77838" name="Group 39"/>
          <p:cNvGrpSpPr>
            <a:grpSpLocks/>
          </p:cNvGrpSpPr>
          <p:nvPr/>
        </p:nvGrpSpPr>
        <p:grpSpPr bwMode="auto">
          <a:xfrm>
            <a:off x="1489869" y="1361051"/>
            <a:ext cx="5791200" cy="1784350"/>
            <a:chOff x="838200" y="1676400"/>
            <a:chExt cx="5791200" cy="1785707"/>
          </a:xfrm>
        </p:grpSpPr>
        <p:sp>
          <p:nvSpPr>
            <p:cNvPr id="77863" name="TextBox 5"/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5486400" cy="178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for (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int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i=0;i&lt;n;i++){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t =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a[i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a[i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 =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b[i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b[i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 = t;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864" name="TextBox 20"/>
            <p:cNvSpPr txBox="1">
              <a:spLocks noChangeArrowheads="1"/>
            </p:cNvSpPr>
            <p:nvPr/>
          </p:nvSpPr>
          <p:spPr bwMode="auto">
            <a:xfrm>
              <a:off x="838200" y="1981200"/>
              <a:ext cx="4983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FF"/>
                  </a:solidFill>
                  <a:latin typeface="Arial" charset="0"/>
                  <a:ea typeface="ＭＳ Ｐゴシック" charset="-128"/>
                </a:rPr>
                <a:t>S1</a:t>
              </a:r>
            </a:p>
          </p:txBody>
        </p:sp>
        <p:sp>
          <p:nvSpPr>
            <p:cNvPr id="77865" name="TextBox 22"/>
            <p:cNvSpPr txBox="1">
              <a:spLocks noChangeArrowheads="1"/>
            </p:cNvSpPr>
            <p:nvPr/>
          </p:nvSpPr>
          <p:spPr bwMode="auto">
            <a:xfrm>
              <a:off x="838200" y="2243328"/>
              <a:ext cx="4983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FF"/>
                  </a:solidFill>
                  <a:latin typeface="Arial" charset="0"/>
                  <a:ea typeface="ＭＳ Ｐゴシック" charset="-128"/>
                </a:rPr>
                <a:t>S2</a:t>
              </a:r>
            </a:p>
          </p:txBody>
        </p:sp>
        <p:sp>
          <p:nvSpPr>
            <p:cNvPr id="77866" name="TextBox 23"/>
            <p:cNvSpPr txBox="1">
              <a:spLocks noChangeArrowheads="1"/>
            </p:cNvSpPr>
            <p:nvPr/>
          </p:nvSpPr>
          <p:spPr bwMode="auto">
            <a:xfrm>
              <a:off x="838200" y="2548231"/>
              <a:ext cx="4983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FF"/>
                  </a:solidFill>
                  <a:latin typeface="Arial" charset="0"/>
                  <a:ea typeface="ＭＳ Ｐゴシック" charset="-128"/>
                </a:rPr>
                <a:t>S3</a:t>
              </a:r>
            </a:p>
          </p:txBody>
        </p:sp>
      </p:grpSp>
      <p:grpSp>
        <p:nvGrpSpPr>
          <p:cNvPr id="77839" name="Group 40"/>
          <p:cNvGrpSpPr>
            <a:grpSpLocks/>
          </p:cNvGrpSpPr>
          <p:nvPr/>
        </p:nvGrpSpPr>
        <p:grpSpPr bwMode="auto">
          <a:xfrm>
            <a:off x="6419903" y="1355726"/>
            <a:ext cx="4732337" cy="1784350"/>
            <a:chOff x="895843" y="3699807"/>
            <a:chExt cx="4361957" cy="1786249"/>
          </a:xfrm>
        </p:grpSpPr>
        <p:sp>
          <p:nvSpPr>
            <p:cNvPr id="77858" name="TextBox 31"/>
            <p:cNvSpPr txBox="1">
              <a:spLocks noChangeArrowheads="1"/>
            </p:cNvSpPr>
            <p:nvPr/>
          </p:nvSpPr>
          <p:spPr bwMode="auto">
            <a:xfrm>
              <a:off x="1143000" y="3699807"/>
              <a:ext cx="4114800" cy="178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for (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int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i=0;i&lt;n;i++){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t[i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 =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a[i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a[i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 =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b[i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 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b[i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 = </a:t>
              </a:r>
              <a:r>
                <a:rPr lang="nn-NO" dirty="0" err="1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t[i</a:t>
              </a: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];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dirty="0">
                  <a:solidFill>
                    <a:srgbClr val="0000FF"/>
                  </a:solidFill>
                  <a:latin typeface="Lucida Console" charset="0"/>
                  <a:ea typeface="ＭＳ Ｐゴシック" charset="-128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FF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77859" name="Group 37"/>
            <p:cNvGrpSpPr>
              <a:grpSpLocks/>
            </p:cNvGrpSpPr>
            <p:nvPr/>
          </p:nvGrpSpPr>
          <p:grpSpPr bwMode="auto">
            <a:xfrm>
              <a:off x="895843" y="3928554"/>
              <a:ext cx="498379" cy="1026873"/>
              <a:chOff x="895843" y="3928554"/>
              <a:chExt cx="498379" cy="1026873"/>
            </a:xfrm>
          </p:grpSpPr>
          <p:sp>
            <p:nvSpPr>
              <p:cNvPr id="77860" name="TextBox 32"/>
              <p:cNvSpPr txBox="1">
                <a:spLocks noChangeArrowheads="1"/>
              </p:cNvSpPr>
              <p:nvPr/>
            </p:nvSpPr>
            <p:spPr bwMode="auto">
              <a:xfrm>
                <a:off x="895843" y="3928554"/>
                <a:ext cx="459812" cy="400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0000FF"/>
                    </a:solidFill>
                    <a:latin typeface="Arial" charset="0"/>
                    <a:ea typeface="ＭＳ Ｐゴシック" charset="-128"/>
                  </a:rPr>
                  <a:t>S1</a:t>
                </a:r>
              </a:p>
            </p:txBody>
          </p:sp>
          <p:sp>
            <p:nvSpPr>
              <p:cNvPr id="77861" name="TextBox 33"/>
              <p:cNvSpPr txBox="1">
                <a:spLocks noChangeArrowheads="1"/>
              </p:cNvSpPr>
              <p:nvPr/>
            </p:nvSpPr>
            <p:spPr bwMode="auto">
              <a:xfrm>
                <a:off x="895843" y="4239988"/>
                <a:ext cx="4983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0000FF"/>
                    </a:solidFill>
                    <a:latin typeface="Arial" charset="0"/>
                    <a:ea typeface="ＭＳ Ｐゴシック" charset="-128"/>
                  </a:rPr>
                  <a:t>S2</a:t>
                </a:r>
              </a:p>
            </p:txBody>
          </p:sp>
          <p:sp>
            <p:nvSpPr>
              <p:cNvPr id="77862" name="TextBox 34"/>
              <p:cNvSpPr txBox="1">
                <a:spLocks noChangeArrowheads="1"/>
              </p:cNvSpPr>
              <p:nvPr/>
            </p:nvSpPr>
            <p:spPr bwMode="auto">
              <a:xfrm>
                <a:off x="895843" y="4555317"/>
                <a:ext cx="4983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0000FF"/>
                    </a:solidFill>
                    <a:latin typeface="Arial" charset="0"/>
                    <a:ea typeface="ＭＳ Ｐゴシック" charset="-128"/>
                  </a:rPr>
                  <a:t>S3</a:t>
                </a:r>
              </a:p>
            </p:txBody>
          </p:sp>
        </p:grpSp>
      </p:grpSp>
      <p:sp>
        <p:nvSpPr>
          <p:cNvPr id="77846" name="TextBox 8"/>
          <p:cNvSpPr txBox="1">
            <a:spLocks noChangeArrowheads="1"/>
          </p:cNvSpPr>
          <p:nvPr/>
        </p:nvSpPr>
        <p:spPr bwMode="auto">
          <a:xfrm>
            <a:off x="7340601" y="3151238"/>
            <a:ext cx="56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S1</a:t>
            </a:r>
          </a:p>
        </p:txBody>
      </p:sp>
      <p:sp>
        <p:nvSpPr>
          <p:cNvPr id="77847" name="TextBox 9"/>
          <p:cNvSpPr txBox="1">
            <a:spLocks noChangeArrowheads="1"/>
          </p:cNvSpPr>
          <p:nvPr/>
        </p:nvSpPr>
        <p:spPr bwMode="auto">
          <a:xfrm>
            <a:off x="7346951" y="3838626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S2</a:t>
            </a:r>
          </a:p>
        </p:txBody>
      </p:sp>
      <p:sp>
        <p:nvSpPr>
          <p:cNvPr id="77848" name="TextBox 10"/>
          <p:cNvSpPr txBox="1">
            <a:spLocks noChangeArrowheads="1"/>
          </p:cNvSpPr>
          <p:nvPr/>
        </p:nvSpPr>
        <p:spPr bwMode="auto">
          <a:xfrm>
            <a:off x="7340600" y="4643488"/>
            <a:ext cx="58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S3</a:t>
            </a: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16680000" flipH="1">
            <a:off x="7484270" y="3726708"/>
            <a:ext cx="238125" cy="333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4980000" flipH="1" flipV="1">
            <a:off x="7408070" y="4474420"/>
            <a:ext cx="363537" cy="41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non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7516813" y="44387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0" name="Oval 59"/>
          <p:cNvSpPr/>
          <p:nvPr/>
        </p:nvSpPr>
        <p:spPr>
          <a:xfrm>
            <a:off x="7375525" y="31687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381875" y="385608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81875" y="46673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7035800" y="3457625"/>
            <a:ext cx="381000" cy="1371600"/>
          </a:xfrm>
          <a:custGeom>
            <a:avLst/>
            <a:gdLst>
              <a:gd name="connsiteX0" fmla="*/ 410451 w 419032"/>
              <a:gd name="connsiteY0" fmla="*/ 0 h 1329984"/>
              <a:gd name="connsiteX1" fmla="*/ 32893 w 419032"/>
              <a:gd name="connsiteY1" fmla="*/ 265997 h 1329984"/>
              <a:gd name="connsiteX2" fmla="*/ 213091 w 419032"/>
              <a:gd name="connsiteY2" fmla="*/ 943860 h 1329984"/>
              <a:gd name="connsiteX3" fmla="*/ 419032 w 419032"/>
              <a:gd name="connsiteY3" fmla="*/ 1329984 h 13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32" h="1329984">
                <a:moveTo>
                  <a:pt x="410451" y="0"/>
                </a:moveTo>
                <a:cubicBezTo>
                  <a:pt x="238118" y="54343"/>
                  <a:pt x="65786" y="108687"/>
                  <a:pt x="32893" y="265997"/>
                </a:cubicBezTo>
                <a:cubicBezTo>
                  <a:pt x="0" y="423307"/>
                  <a:pt x="148735" y="766529"/>
                  <a:pt x="213091" y="943860"/>
                </a:cubicBezTo>
                <a:cubicBezTo>
                  <a:pt x="277447" y="1121191"/>
                  <a:pt x="419032" y="1329984"/>
                  <a:pt x="419032" y="132998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7519988" y="3686225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2" name="Group 41"/>
          <p:cNvGrpSpPr/>
          <p:nvPr/>
        </p:nvGrpSpPr>
        <p:grpSpPr>
          <a:xfrm>
            <a:off x="2467894" y="3151238"/>
            <a:ext cx="1295400" cy="1973262"/>
            <a:chOff x="4724400" y="1141413"/>
            <a:chExt cx="1295400" cy="1973262"/>
          </a:xfrm>
        </p:grpSpPr>
        <p:sp>
          <p:nvSpPr>
            <p:cNvPr id="77829" name="TextBox 8"/>
            <p:cNvSpPr txBox="1">
              <a:spLocks noChangeArrowheads="1"/>
            </p:cNvSpPr>
            <p:nvPr/>
          </p:nvSpPr>
          <p:spPr bwMode="auto">
            <a:xfrm>
              <a:off x="5029200" y="1141413"/>
              <a:ext cx="5619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S1</a:t>
              </a:r>
            </a:p>
          </p:txBody>
        </p:sp>
        <p:sp>
          <p:nvSpPr>
            <p:cNvPr id="77830" name="TextBox 9"/>
            <p:cNvSpPr txBox="1">
              <a:spLocks noChangeArrowheads="1"/>
            </p:cNvSpPr>
            <p:nvPr/>
          </p:nvSpPr>
          <p:spPr bwMode="auto">
            <a:xfrm>
              <a:off x="5035550" y="1828800"/>
              <a:ext cx="5619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S2</a:t>
              </a:r>
            </a:p>
          </p:txBody>
        </p:sp>
        <p:sp>
          <p:nvSpPr>
            <p:cNvPr id="77831" name="TextBox 10"/>
            <p:cNvSpPr txBox="1">
              <a:spLocks noChangeArrowheads="1"/>
            </p:cNvSpPr>
            <p:nvPr/>
          </p:nvSpPr>
          <p:spPr bwMode="auto">
            <a:xfrm>
              <a:off x="5029200" y="2633663"/>
              <a:ext cx="584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S3</a:t>
              </a: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rot="16680000" flipH="1">
              <a:off x="5172869" y="1716882"/>
              <a:ext cx="238125" cy="333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4980000" flipH="1" flipV="1">
              <a:off x="5096669" y="2464594"/>
              <a:ext cx="363537" cy="41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5205413" y="2428875"/>
              <a:ext cx="152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Oval 14"/>
            <p:cNvSpPr/>
            <p:nvPr/>
          </p:nvSpPr>
          <p:spPr>
            <a:xfrm>
              <a:off x="5064125" y="115887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70475" y="1846263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070475" y="265747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24400" y="1447800"/>
              <a:ext cx="381000" cy="1371600"/>
            </a:xfrm>
            <a:custGeom>
              <a:avLst/>
              <a:gdLst>
                <a:gd name="connsiteX0" fmla="*/ 410451 w 419032"/>
                <a:gd name="connsiteY0" fmla="*/ 0 h 1329984"/>
                <a:gd name="connsiteX1" fmla="*/ 32893 w 419032"/>
                <a:gd name="connsiteY1" fmla="*/ 265997 h 1329984"/>
                <a:gd name="connsiteX2" fmla="*/ 213091 w 419032"/>
                <a:gd name="connsiteY2" fmla="*/ 943860 h 1329984"/>
                <a:gd name="connsiteX3" fmla="*/ 419032 w 419032"/>
                <a:gd name="connsiteY3" fmla="*/ 1329984 h 13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032" h="1329984">
                  <a:moveTo>
                    <a:pt x="410451" y="0"/>
                  </a:moveTo>
                  <a:cubicBezTo>
                    <a:pt x="238118" y="54343"/>
                    <a:pt x="65786" y="108687"/>
                    <a:pt x="32893" y="265997"/>
                  </a:cubicBezTo>
                  <a:cubicBezTo>
                    <a:pt x="0" y="423307"/>
                    <a:pt x="148735" y="766529"/>
                    <a:pt x="213091" y="943860"/>
                  </a:cubicBezTo>
                  <a:cubicBezTo>
                    <a:pt x="277447" y="1121191"/>
                    <a:pt x="419032" y="1329984"/>
                    <a:pt x="419032" y="132998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5208588" y="1676400"/>
              <a:ext cx="152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5" name="Freeform 44"/>
            <p:cNvSpPr/>
            <p:nvPr/>
          </p:nvSpPr>
          <p:spPr>
            <a:xfrm flipH="1" flipV="1">
              <a:off x="5486400" y="1447800"/>
              <a:ext cx="381000" cy="1371600"/>
            </a:xfrm>
            <a:custGeom>
              <a:avLst/>
              <a:gdLst>
                <a:gd name="connsiteX0" fmla="*/ 410451 w 419032"/>
                <a:gd name="connsiteY0" fmla="*/ 0 h 1329984"/>
                <a:gd name="connsiteX1" fmla="*/ 32893 w 419032"/>
                <a:gd name="connsiteY1" fmla="*/ 265997 h 1329984"/>
                <a:gd name="connsiteX2" fmla="*/ 213091 w 419032"/>
                <a:gd name="connsiteY2" fmla="*/ 943860 h 1329984"/>
                <a:gd name="connsiteX3" fmla="*/ 419032 w 419032"/>
                <a:gd name="connsiteY3" fmla="*/ 1329984 h 13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032" h="1329984">
                  <a:moveTo>
                    <a:pt x="410451" y="0"/>
                  </a:moveTo>
                  <a:cubicBezTo>
                    <a:pt x="238118" y="54343"/>
                    <a:pt x="65786" y="108687"/>
                    <a:pt x="32893" y="265997"/>
                  </a:cubicBezTo>
                  <a:cubicBezTo>
                    <a:pt x="0" y="423307"/>
                    <a:pt x="148735" y="766529"/>
                    <a:pt x="213091" y="943860"/>
                  </a:cubicBezTo>
                  <a:cubicBezTo>
                    <a:pt x="277447" y="1121191"/>
                    <a:pt x="419032" y="1329984"/>
                    <a:pt x="419032" y="132998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>
              <a:off x="5715000" y="2286000"/>
              <a:ext cx="152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9" name="Freeform 48"/>
            <p:cNvSpPr/>
            <p:nvPr/>
          </p:nvSpPr>
          <p:spPr>
            <a:xfrm>
              <a:off x="5508625" y="1204913"/>
              <a:ext cx="496888" cy="249237"/>
            </a:xfrm>
            <a:custGeom>
              <a:avLst/>
              <a:gdLst>
                <a:gd name="connsiteX0" fmla="*/ 8759 w 496322"/>
                <a:gd name="connsiteY0" fmla="*/ 179551 h 249620"/>
                <a:gd name="connsiteX1" fmla="*/ 437931 w 496322"/>
                <a:gd name="connsiteY1" fmla="*/ 223344 h 249620"/>
                <a:gd name="connsiteX2" fmla="*/ 359104 w 496322"/>
                <a:gd name="connsiteY2" fmla="*/ 21896 h 249620"/>
                <a:gd name="connsiteX3" fmla="*/ 0 w 496322"/>
                <a:gd name="connsiteY3" fmla="*/ 91965 h 24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322" h="249620">
                  <a:moveTo>
                    <a:pt x="8759" y="179551"/>
                  </a:moveTo>
                  <a:cubicBezTo>
                    <a:pt x="194149" y="214585"/>
                    <a:pt x="379540" y="249620"/>
                    <a:pt x="437931" y="223344"/>
                  </a:cubicBezTo>
                  <a:cubicBezTo>
                    <a:pt x="496322" y="197068"/>
                    <a:pt x="432093" y="43793"/>
                    <a:pt x="359104" y="21896"/>
                  </a:cubicBezTo>
                  <a:cubicBezTo>
                    <a:pt x="286116" y="0"/>
                    <a:pt x="0" y="91965"/>
                    <a:pt x="0" y="91965"/>
                  </a:cubicBezTo>
                </a:path>
              </a:pathLst>
            </a:custGeom>
            <a:ln>
              <a:solidFill>
                <a:schemeClr val="tx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867400" y="1295400"/>
              <a:ext cx="152400" cy="76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1705B-4D20-56DA-C34A-6300FC47294A}"/>
              </a:ext>
            </a:extLst>
          </p:cNvPr>
          <p:cNvSpPr txBox="1"/>
          <p:nvPr/>
        </p:nvSpPr>
        <p:spPr>
          <a:xfrm>
            <a:off x="1489869" y="5362407"/>
            <a:ext cx="705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Promote scalar to vector to eliminate anti- and output-dependences</a:t>
            </a:r>
          </a:p>
          <a:p>
            <a:r>
              <a:rPr lang="en-US" dirty="0"/>
              <a:t>More storage, less locality, so need to understand cost and benefit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53ED-8B40-FB30-AD3F-BA0668C6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DDD15292-B0B8-F9F7-4B49-CB1228E7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Reductions</a:t>
            </a:r>
            <a:endParaRPr dirty="0">
              <a:ea typeface="ＭＳ Ｐゴシック" charset="-128"/>
            </a:endParaRP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F167ADA3-3998-170E-D417-0E0682E37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4C80F-A2D5-BFB9-3ED9-CF54D6CEC0CF}"/>
              </a:ext>
            </a:extLst>
          </p:cNvPr>
          <p:cNvSpPr txBox="1"/>
          <p:nvPr/>
        </p:nvSpPr>
        <p:spPr>
          <a:xfrm>
            <a:off x="609600" y="1765152"/>
            <a:ext cx="305537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for (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=0;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&lt;N;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S: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sum = sum+ A(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B028A-665F-2273-4560-9B039AA38BBB}"/>
              </a:ext>
            </a:extLst>
          </p:cNvPr>
          <p:cNvSpPr txBox="1"/>
          <p:nvPr/>
        </p:nvSpPr>
        <p:spPr>
          <a:xfrm>
            <a:off x="600912" y="3642589"/>
            <a:ext cx="39111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Vector code: if + is associative</a:t>
            </a:r>
          </a:p>
          <a:p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//use v0 as accumulator for partial sums</a:t>
            </a:r>
          </a:p>
          <a:p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ldv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v0, A(0..vrsize-1)</a:t>
            </a:r>
          </a:p>
          <a:p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ldv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v1, A(vrsize..2*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vrsize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-1)</a:t>
            </a:r>
          </a:p>
          <a:p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addv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v0, v0, v1</a:t>
            </a:r>
          </a:p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repeat till done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1CD9B2-D2E9-0DDC-5E1E-9530851E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59" y="3663500"/>
            <a:ext cx="5475778" cy="8978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483313E-0B75-AC8C-7E8A-77C410BE768F}"/>
              </a:ext>
            </a:extLst>
          </p:cNvPr>
          <p:cNvSpPr txBox="1"/>
          <p:nvPr/>
        </p:nvSpPr>
        <p:spPr>
          <a:xfrm>
            <a:off x="5362186" y="50992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E933E3-D424-C0E2-BD12-DEE894D011DE}"/>
              </a:ext>
            </a:extLst>
          </p:cNvPr>
          <p:cNvCxnSpPr>
            <a:cxnSpLocks/>
          </p:cNvCxnSpPr>
          <p:nvPr/>
        </p:nvCxnSpPr>
        <p:spPr>
          <a:xfrm>
            <a:off x="5464587" y="4376158"/>
            <a:ext cx="11981" cy="5136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682AAB-2D81-B0F7-1962-C7417E2089CE}"/>
              </a:ext>
            </a:extLst>
          </p:cNvPr>
          <p:cNvCxnSpPr/>
          <p:nvPr/>
        </p:nvCxnSpPr>
        <p:spPr>
          <a:xfrm flipH="1">
            <a:off x="5678748" y="4376158"/>
            <a:ext cx="463136" cy="513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EAE837-0E17-4573-A252-BD01039E74C3}"/>
              </a:ext>
            </a:extLst>
          </p:cNvPr>
          <p:cNvSpPr txBox="1"/>
          <p:nvPr/>
        </p:nvSpPr>
        <p:spPr>
          <a:xfrm>
            <a:off x="5416688" y="481731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09CEC7-907E-72F8-764C-EB6A9AE30890}"/>
              </a:ext>
            </a:extLst>
          </p:cNvPr>
          <p:cNvCxnSpPr/>
          <p:nvPr/>
        </p:nvCxnSpPr>
        <p:spPr>
          <a:xfrm flipH="1">
            <a:off x="5910316" y="4376158"/>
            <a:ext cx="861488" cy="513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9343D4-8169-CF6E-1E5D-128BE20B938D}"/>
              </a:ext>
            </a:extLst>
          </p:cNvPr>
          <p:cNvSpPr txBox="1"/>
          <p:nvPr/>
        </p:nvSpPr>
        <p:spPr>
          <a:xfrm>
            <a:off x="6578084" y="43761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313222-3CC8-3D86-E69C-6F96AA84EF8C}"/>
              </a:ext>
            </a:extLst>
          </p:cNvPr>
          <p:cNvSpPr txBox="1"/>
          <p:nvPr/>
        </p:nvSpPr>
        <p:spPr>
          <a:xfrm>
            <a:off x="600912" y="139582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B873EA-B844-B5CB-E315-BB71548B3845}"/>
              </a:ext>
            </a:extLst>
          </p:cNvPr>
          <p:cNvSpPr txBox="1"/>
          <p:nvPr/>
        </p:nvSpPr>
        <p:spPr>
          <a:xfrm>
            <a:off x="4588010" y="21115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F9EDEF-5550-16DB-906A-942B0E8384CE}"/>
              </a:ext>
            </a:extLst>
          </p:cNvPr>
          <p:cNvSpPr/>
          <p:nvPr/>
        </p:nvSpPr>
        <p:spPr>
          <a:xfrm>
            <a:off x="4574775" y="2096289"/>
            <a:ext cx="383458" cy="3845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A29DED6-4EC9-FBF9-FE3C-E0178C22CCFF}"/>
              </a:ext>
            </a:extLst>
          </p:cNvPr>
          <p:cNvSpPr/>
          <p:nvPr/>
        </p:nvSpPr>
        <p:spPr>
          <a:xfrm>
            <a:off x="4749587" y="1807648"/>
            <a:ext cx="497990" cy="480521"/>
          </a:xfrm>
          <a:custGeom>
            <a:avLst/>
            <a:gdLst>
              <a:gd name="csX0" fmla="*/ 162560 w 406550"/>
              <a:gd name="csY0" fmla="*/ 511001 h 511001"/>
              <a:gd name="csX1" fmla="*/ 406400 w 406550"/>
              <a:gd name="csY1" fmla="*/ 185881 h 511001"/>
              <a:gd name="csX2" fmla="*/ 132080 w 406550"/>
              <a:gd name="csY2" fmla="*/ 3001 h 511001"/>
              <a:gd name="csX3" fmla="*/ 0 w 406550"/>
              <a:gd name="csY3" fmla="*/ 328121 h 511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06550" h="511001">
                <a:moveTo>
                  <a:pt x="162560" y="511001"/>
                </a:moveTo>
                <a:cubicBezTo>
                  <a:pt x="287020" y="390774"/>
                  <a:pt x="411480" y="270548"/>
                  <a:pt x="406400" y="185881"/>
                </a:cubicBezTo>
                <a:cubicBezTo>
                  <a:pt x="401320" y="101214"/>
                  <a:pt x="199813" y="-20706"/>
                  <a:pt x="132080" y="3001"/>
                </a:cubicBezTo>
                <a:cubicBezTo>
                  <a:pt x="64347" y="26708"/>
                  <a:pt x="32173" y="177414"/>
                  <a:pt x="0" y="328121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B68C0B-A169-9D23-F310-422381CE610A}"/>
              </a:ext>
            </a:extLst>
          </p:cNvPr>
          <p:cNvSpPr txBox="1"/>
          <p:nvPr/>
        </p:nvSpPr>
        <p:spPr>
          <a:xfrm>
            <a:off x="5224571" y="1622982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flow,anti,output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AB472-410B-C3BA-93A2-C2D03208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1169-EF4D-D39B-8B73-2D71D8C0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0"/>
            <a:ext cx="11179277" cy="1143000"/>
          </a:xfrm>
        </p:spPr>
        <p:txBody>
          <a:bodyPr/>
          <a:lstStyle/>
          <a:p>
            <a:r>
              <a:rPr lang="en-US" dirty="0"/>
              <a:t>Compiler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F1CB-EB67-D474-B0CC-593C721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071" y="1034844"/>
            <a:ext cx="10972800" cy="13961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Aliasing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Intrinsics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CC933-20A8-9E65-E9A1-9D421C2E8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6D090-7118-964B-9FA4-DD9AD730B3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06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 (SSE short vectors)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981200" y="1308100"/>
            <a:ext cx="8229600" cy="2133600"/>
          </a:xfrm>
        </p:spPr>
        <p:txBody>
          <a:bodyPr/>
          <a:lstStyle/>
          <a:p>
            <a:r>
              <a:rPr lang="en-US" sz="2000" dirty="0">
                <a:latin typeface="Arial"/>
                <a:ea typeface="ＭＳ Ｐゴシック" pitchFamily="-65" charset="-128"/>
                <a:cs typeface="Arial"/>
              </a:rPr>
              <a:t>Vector loads/stores load/store 128 consecutive bits to a vector register. </a:t>
            </a:r>
          </a:p>
          <a:p>
            <a:r>
              <a:rPr lang="en-US" sz="2000" dirty="0">
                <a:latin typeface="Arial"/>
                <a:ea typeface="ＭＳ Ｐゴシック" pitchFamily="-65" charset="-128"/>
                <a:cs typeface="Arial"/>
              </a:rPr>
              <a:t>Data addresses need to be 16-byte (128 bits) aligned to be loaded/stored  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/>
                <a:ea typeface="ＭＳ Ｐゴシック" pitchFamily="-65" charset="-128"/>
                <a:cs typeface="Arial"/>
              </a:rPr>
              <a:t>Intel platforms support aligned and unaligned load/stores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/>
                <a:ea typeface="ＭＳ Ｐゴシック" pitchFamily="-65" charset="-128"/>
                <a:cs typeface="Arial"/>
              </a:rPr>
              <a:t>IBM platforms do not support unaligned load/stores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57400" y="3810000"/>
            <a:ext cx="533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Lucida Console"/>
              <a:ea typeface="ＭＳ Ｐゴシック" charset="-128"/>
              <a:cs typeface="Lucida Conso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void test1(float *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a,float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*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b,float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*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c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for (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=0;i&lt;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LEN;i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++){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a[i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 = 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b[i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 + </a:t>
            </a:r>
            <a:r>
              <a:rPr lang="en-US" sz="16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c[i</a:t>
            </a: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0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1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2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73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54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35806" y="4400490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3606" y="432429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5969" y="394329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6969" y="394329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 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7878506" y="4209991"/>
            <a:ext cx="228600" cy="1524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2806" y="393882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2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22769" y="394329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3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4600" y="3505200"/>
            <a:ext cx="3022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Is &amp;b[0] 16-byte aligned?</a:t>
            </a:r>
          </a:p>
        </p:txBody>
      </p:sp>
      <p:cxnSp>
        <p:nvCxnSpPr>
          <p:cNvPr id="35" name="Straight Arrow Connector 34"/>
          <p:cNvCxnSpPr>
            <a:endCxn id="14" idx="1"/>
          </p:cNvCxnSpPr>
          <p:nvPr/>
        </p:nvCxnSpPr>
        <p:spPr>
          <a:xfrm rot="16200000" flipH="1">
            <a:off x="6730108" y="4090292"/>
            <a:ext cx="704790" cy="296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9800" y="510540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vector load loads b[0] … b[3]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4539-DD86-A42E-FEC4-B439D836A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16E2-843B-03EB-F1B7-63173EE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402"/>
            <a:ext cx="10515600" cy="1325563"/>
          </a:xfrm>
        </p:spPr>
        <p:txBody>
          <a:bodyPr/>
          <a:lstStyle/>
          <a:p>
            <a:r>
              <a:rPr lang="en-US" dirty="0"/>
              <a:t>Cray-1 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744DE-3371-6A04-A0FD-6B9C5E6F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3FD6-0819-4C44-A2B1-0F46594A993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E9CFF-2EA5-5AEA-66D6-1D253041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93" y="670573"/>
            <a:ext cx="5210107" cy="61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9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 alignment may improve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79612" y="1828800"/>
            <a:ext cx="4040188" cy="3951288"/>
          </a:xfrm>
        </p:spPr>
        <p:txBody>
          <a:bodyPr/>
          <a:lstStyle/>
          <a:p>
            <a:r>
              <a:rPr lang="en-US" dirty="0"/>
              <a:t>Vector load/store from aligned data requires one memory access</a:t>
            </a:r>
          </a:p>
          <a:p>
            <a:r>
              <a:rPr lang="en-US" dirty="0"/>
              <a:t>Vector load/store from unaligned data requires multiple memory accesses and some shift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2" descr="https://www.ibm.com/developerworks/library/pa-dalign/unalignedA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27224"/>
            <a:ext cx="3448050" cy="22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5684" y="4444426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Reading 4 bytes from address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requires two loads</a:t>
            </a:r>
          </a:p>
        </p:txBody>
      </p:sp>
    </p:spTree>
    <p:extLst>
      <p:ext uri="{BB962C8B-B14F-4D97-AF65-F5344CB8AC3E}">
        <p14:creationId xmlns:p14="http://schemas.microsoft.com/office/powerpoint/2010/main" val="4062074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667000"/>
          </a:xfrm>
        </p:spPr>
        <p:txBody>
          <a:bodyPr/>
          <a:lstStyle/>
          <a:p>
            <a:r>
              <a:rPr lang="en-US" dirty="0">
                <a:latin typeface="Arial"/>
                <a:ea typeface="ＭＳ Ｐゴシック" pitchFamily="-65" charset="-128"/>
                <a:cs typeface="Arial"/>
              </a:rPr>
              <a:t>To know if a pointer is 16-byte aligned, the last digit of the pointer address in hex must be 0.</a:t>
            </a:r>
          </a:p>
          <a:p>
            <a:r>
              <a:rPr lang="en-US" dirty="0">
                <a:latin typeface="Arial"/>
                <a:ea typeface="ＭＳ Ｐゴシック" pitchFamily="-65" charset="-128"/>
                <a:cs typeface="Arial"/>
              </a:rPr>
              <a:t>Note that if &amp;b[0] is 16-byte aligned, and is a single precision array, then &amp;b[4] is also 16-byte aligned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90800" y="53340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Output: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0x7fff1e9d8580, 0x7fff1e9d8590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62200" y="3919477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__attribute__ ((aligned(16))) float  B[1024];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Lucida Console"/>
              <a:ea typeface="ＭＳ Ｐゴシック" charset="-128"/>
              <a:cs typeface="Lucida Conso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main(){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printf("%p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%p\n", &amp;B[0], &amp;B[4]);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/>
                <a:ea typeface="ＭＳ Ｐゴシック" pitchFamily="-65" charset="-128"/>
                <a:cs typeface="Arial"/>
              </a:rPr>
              <a:t>In many cases, the compiler cannot statically know the alignment of the address in a pointer</a:t>
            </a:r>
          </a:p>
          <a:p>
            <a:r>
              <a:rPr lang="en-US" sz="2400" dirty="0">
                <a:latin typeface="Arial"/>
                <a:ea typeface="ＭＳ Ｐゴシック" pitchFamily="-65" charset="-128"/>
                <a:cs typeface="Arial"/>
              </a:rPr>
              <a:t>The compiler assumes that the base address of the pointer is 16-byte aligned and adds a run-time checks for it</a:t>
            </a:r>
          </a:p>
          <a:p>
            <a:pPr lvl="1"/>
            <a:r>
              <a:rPr lang="en-US" dirty="0">
                <a:latin typeface="Arial"/>
                <a:cs typeface="Arial"/>
              </a:rPr>
              <a:t>if the runtime check is false, then it uses another code (which may be scalar)</a:t>
            </a:r>
          </a:p>
          <a:p>
            <a:endParaRPr lang="en-US" dirty="0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914400"/>
          </a:xfrm>
        </p:spPr>
        <p:txBody>
          <a:bodyPr/>
          <a:lstStyle/>
          <a:p>
            <a:r>
              <a:rPr lang="en-US" sz="2400" dirty="0">
                <a:latin typeface="Arial"/>
                <a:ea typeface="ＭＳ Ｐゴシック" pitchFamily="-65" charset="-128"/>
                <a:cs typeface="Arial"/>
              </a:rPr>
              <a:t>Manual 16-byte alignment can be achieved by forcing the base address to be a multiple of 16. </a:t>
            </a:r>
          </a:p>
          <a:p>
            <a:endParaRPr lang="en-US" dirty="0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133601"/>
            <a:ext cx="8305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__attribute__ ((aligned(16))) 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float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b[N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float* a = (float*) memalign(16,N*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sizeof(float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));</a:t>
            </a:r>
          </a:p>
        </p:txBody>
      </p:sp>
      <p:sp>
        <p:nvSpPr>
          <p:cNvPr id="50182" name="Content Placeholder 2"/>
          <p:cNvSpPr txBox="1">
            <a:spLocks/>
          </p:cNvSpPr>
          <p:nvPr/>
        </p:nvSpPr>
        <p:spPr bwMode="auto">
          <a:xfrm>
            <a:off x="1905000" y="2819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When the pointer is passed to a function, the compiler should be aware of where the 16-byte aligned address of the array starts.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1F497D"/>
              </a:solidFill>
              <a:latin typeface="Times" pitchFamily="-65" charset="0"/>
              <a:ea typeface="Times" pitchFamily="-65" charset="0"/>
              <a:cs typeface="Times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038601"/>
            <a:ext cx="5105400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void func1(float *a, float *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b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float *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c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__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assume_aligned(a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, 16);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  __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assume_aligned(b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, 16);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  __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assume_aligned(c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, 16);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for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=0;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&lt;LEN;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++)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a[i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 =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b[i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 +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c[i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36699"/>
                </a:solidFill>
                <a:latin typeface="Lucida Console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 - Example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59436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70A43B-EEAE-F348-A087-7FA0F4436101}" type="slidenum">
              <a:rPr lang="en-US">
                <a:solidFill>
                  <a:srgbClr val="1F497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srgbClr val="1F497D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09800" y="1371601"/>
            <a:ext cx="6400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A[N] __attribute__((aligned(16)));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B[N] __attribute__((aligned(16)));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C[N] __attribute__((aligned(16)));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FF"/>
              </a:solidFill>
              <a:latin typeface="Lucida Console" pitchFamily="49" charset="0"/>
              <a:ea typeface="ＭＳ Ｐゴシック" charset="-128"/>
              <a:cs typeface="Lucida Conso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void test(){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for (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i = 0; i &lt; N;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++){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 C[i] = A[i] + B[i];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}}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Lucida Console" pitchFamily="49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Data Alignment - Example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59436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70A43B-EEAE-F348-A087-7FA0F4436101}" type="slidenum">
              <a:rPr lang="en-US">
                <a:solidFill>
                  <a:srgbClr val="1F497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solidFill>
                <a:srgbClr val="1F497D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09800" y="1371600"/>
            <a:ext cx="6400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A[N] __attribute__((aligned(16)));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B[N] __attribute__((aligned(16)));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float C[N] __attribute__((aligned(16)));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FF"/>
              </a:solidFill>
              <a:latin typeface="Lucida Console" pitchFamily="49" charset="0"/>
              <a:ea typeface="ＭＳ Ｐゴシック" charset="-128"/>
              <a:cs typeface="Lucida Conso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void test1(){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__m128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for (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= 0;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&lt; N;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+=4){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mm_load_ps(&amp;A[i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]);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mm_load_ps(&amp;B[i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])</a:t>
            </a:r>
            <a:r>
              <a:rPr lang="en-US" sz="1400" dirty="0">
                <a:solidFill>
                  <a:prstClr val="black"/>
                </a:solidFill>
                <a:latin typeface="Lucida Console" pitchFamily="49" charset="0"/>
                <a:ea typeface="ＭＳ Ｐゴシック" charset="-128"/>
              </a:rPr>
              <a:t>;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Lucida Console" pitchFamily="49" charset="0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mm_add_ps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rA,rB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  _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mm_store_ps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(&amp;C[i], </a:t>
            </a:r>
            <a:r>
              <a:rPr lang="en-US" sz="1400" dirty="0" err="1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);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 pitchFamily="49" charset="0"/>
                <a:ea typeface="ＭＳ Ｐゴシック" charset="-128"/>
                <a:cs typeface="Lucida Console"/>
              </a:rPr>
              <a:t>}}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Lucida Console" pitchFamily="49" charset="0"/>
              <a:ea typeface="ＭＳ Ｐゴシック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791200" y="1905000"/>
            <a:ext cx="4038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void test2(){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__m128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for (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i = 0; i &lt; N; i+=4){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mm_loadu_ps(&amp;A[i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]);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mm_loadu_ps(&amp;B[i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]);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mm_add_ps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rA,rB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mm_storeu_ps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(&amp;C[i],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}}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286000" y="4114800"/>
            <a:ext cx="388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void test3(){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__m128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for (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 = 1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;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&lt; N-3;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+=4){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mm_loadu_ps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(&amp;A[i]);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mm_loadu_ps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(&amp;B[i]);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mm_add_ps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rA,rB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mm_storeu_ps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(&amp;C[i],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);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67400" y="4343400"/>
          <a:ext cx="4722496" cy="2057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4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Nanosecond</a:t>
                      </a:r>
                      <a:r>
                        <a:rPr lang="en-US" sz="1400" baseline="0" dirty="0"/>
                        <a:t> per iteration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Core 2 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Intel i7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82">
                <a:tc>
                  <a:txBody>
                    <a:bodyPr/>
                    <a:lstStyle/>
                    <a:p>
                      <a:r>
                        <a:rPr lang="en-US" sz="1400" dirty="0"/>
                        <a:t>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82">
                <a:tc>
                  <a:txBody>
                    <a:bodyPr/>
                    <a:lstStyle/>
                    <a:p>
                      <a:r>
                        <a:rPr lang="en-US" sz="1400" dirty="0"/>
                        <a:t>Aligned</a:t>
                      </a:r>
                      <a:r>
                        <a:rPr lang="en-US" sz="1400" baseline="0" dirty="0"/>
                        <a:t> (unaligned </a:t>
                      </a:r>
                      <a:r>
                        <a:rPr lang="en-US" sz="1400" baseline="0" dirty="0" err="1"/>
                        <a:t>ld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82">
                <a:tc>
                  <a:txBody>
                    <a:bodyPr/>
                    <a:lstStyle/>
                    <a:p>
                      <a:r>
                        <a:rPr lang="en-US" sz="1400" dirty="0"/>
                        <a:t>Unaligned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58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Aliasing</a:t>
            </a:r>
          </a:p>
        </p:txBody>
      </p:sp>
      <p:sp>
        <p:nvSpPr>
          <p:cNvPr id="53253" name="Content Placeholder 2"/>
          <p:cNvSpPr>
            <a:spLocks noGrp="1"/>
          </p:cNvSpPr>
          <p:nvPr>
            <p:ph idx="1"/>
          </p:nvPr>
        </p:nvSpPr>
        <p:spPr>
          <a:xfrm>
            <a:off x="1280652" y="1982993"/>
            <a:ext cx="9220200" cy="2057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Arial "/>
              </a:rPr>
              <a:t>T</a:t>
            </a:r>
            <a:r>
              <a:rPr lang="en-US" b="0" dirty="0">
                <a:latin typeface="Arial "/>
              </a:rPr>
              <a:t>wo solutions to informing compiler there is no aliasing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0" dirty="0">
                <a:latin typeface="Arial "/>
              </a:rPr>
              <a:t>static and global arrays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Lucida Console"/>
                <a:ea typeface="ＭＳ Ｐゴシック" pitchFamily="-65" charset="-128"/>
                <a:cs typeface="Lucida Console"/>
              </a:rPr>
              <a:t>__restrict__</a:t>
            </a:r>
            <a:r>
              <a:rPr lang="en-US" b="0" dirty="0"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b="0" dirty="0">
                <a:latin typeface="Arial "/>
                <a:cs typeface="Times" pitchFamily="18" charset="0"/>
              </a:rPr>
              <a:t>attribute </a:t>
            </a:r>
          </a:p>
          <a:p>
            <a:pPr>
              <a:buFontTx/>
              <a:buNone/>
              <a:defRPr/>
            </a:pPr>
            <a:r>
              <a:rPr lang="en-US" sz="2400" dirty="0">
                <a:latin typeface="Times" charset="0"/>
              </a:rPr>
              <a:t>      </a:t>
            </a:r>
            <a:endParaRPr lang="nn-NO" sz="2400" dirty="0">
              <a:latin typeface="Times" charset="0"/>
            </a:endParaRPr>
          </a:p>
          <a:p>
            <a:pPr>
              <a:buFontTx/>
              <a:buNone/>
              <a:defRPr/>
            </a:pPr>
            <a:endParaRPr lang="nn-NO" sz="1600" dirty="0">
              <a:latin typeface="Lucida Console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r>
              <a:rPr>
                <a:ea typeface="ＭＳ Ｐゴシック" pitchFamily="-65" charset="-128"/>
                <a:cs typeface="ＭＳ Ｐゴシック" pitchFamily="-65" charset="-128"/>
              </a:rPr>
              <a:t>Aliasing</a:t>
            </a:r>
          </a:p>
        </p:txBody>
      </p:sp>
      <p:sp>
        <p:nvSpPr>
          <p:cNvPr id="53253" name="Content Placeholder 2"/>
          <p:cNvSpPr>
            <a:spLocks noGrp="1"/>
          </p:cNvSpPr>
          <p:nvPr>
            <p:ph idx="1"/>
          </p:nvPr>
        </p:nvSpPr>
        <p:spPr>
          <a:xfrm>
            <a:off x="1981200" y="1473875"/>
            <a:ext cx="8382000" cy="60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b="0" dirty="0">
                <a:latin typeface="Arial "/>
              </a:rPr>
              <a:t>Static and Global arrays</a:t>
            </a:r>
            <a:endParaRPr lang="en-US" sz="2000" dirty="0">
              <a:solidFill>
                <a:srgbClr val="0000FF"/>
              </a:solidFill>
              <a:latin typeface="Arial "/>
            </a:endParaRPr>
          </a:p>
          <a:p>
            <a:pPr>
              <a:buNone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007276"/>
            <a:ext cx="8305800" cy="26161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__attribute__ ((aligned(16))) float </a:t>
            </a:r>
            <a:r>
              <a:rPr lang="en-US" dirty="0" err="1">
                <a:solidFill>
                  <a:srgbClr val="FF0000"/>
                </a:solidFill>
                <a:latin typeface="Lucida Console"/>
                <a:cs typeface="Lucida Console"/>
              </a:rPr>
              <a:t>a[LEN</a:t>
            </a: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];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__attribute__ ((aligned(16))) float </a:t>
            </a:r>
            <a:r>
              <a:rPr lang="en-US" dirty="0" err="1">
                <a:solidFill>
                  <a:srgbClr val="FF0000"/>
                </a:solidFill>
                <a:latin typeface="Lucida Console"/>
                <a:cs typeface="Lucida Console"/>
              </a:rPr>
              <a:t>b[LEN</a:t>
            </a: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];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__attribute__ ((aligned(16))) float </a:t>
            </a:r>
            <a:r>
              <a:rPr lang="en-US" dirty="0" err="1">
                <a:solidFill>
                  <a:srgbClr val="FF0000"/>
                </a:solidFill>
                <a:latin typeface="Lucida Console"/>
                <a:cs typeface="Lucida Console"/>
              </a:rPr>
              <a:t>c[LEN</a:t>
            </a: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];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FF"/>
              </a:solidFill>
              <a:latin typeface="Lucida Console"/>
              <a:ea typeface="ＭＳ Ｐゴシック" pitchFamily="-65" charset="-128"/>
              <a:cs typeface="Lucida Conso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void func1(){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for (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=0;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&lt;LEN;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++)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 =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b[i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 +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c[i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133600" y="4572001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main() {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…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 func1();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r>
              <a:rPr dirty="0">
                <a:ea typeface="ＭＳ Ｐゴシック" pitchFamily="-65" charset="-128"/>
                <a:cs typeface="ＭＳ Ｐゴシック" pitchFamily="-65" charset="-128"/>
              </a:rPr>
              <a:t>Aliasing</a:t>
            </a:r>
          </a:p>
        </p:txBody>
      </p:sp>
      <p:sp>
        <p:nvSpPr>
          <p:cNvPr id="5325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382000" cy="45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Lucida Console"/>
                <a:ea typeface="ＭＳ Ｐゴシック" pitchFamily="-65" charset="-128"/>
                <a:cs typeface="Lucida Console"/>
              </a:rPr>
              <a:t>__restrict__</a:t>
            </a:r>
            <a:r>
              <a:rPr lang="en-US" b="0" dirty="0"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b="0" dirty="0">
                <a:latin typeface="Arial "/>
              </a:rPr>
              <a:t>keyword</a:t>
            </a:r>
            <a:endParaRPr lang="en-US" dirty="0">
              <a:solidFill>
                <a:srgbClr val="0000FF"/>
              </a:solidFill>
              <a:latin typeface="Arial 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F5C1E-16CF-9A48-B898-971CEEFD5C10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828802"/>
            <a:ext cx="8229600" cy="26161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void func1(float* 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pitchFamily="-65" charset="-128"/>
                <a:cs typeface="Lucida Console"/>
              </a:rPr>
              <a:t>__restrict__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a,float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* 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pitchFamily="-65" charset="-128"/>
                <a:cs typeface="Lucida Console"/>
              </a:rPr>
              <a:t>__restrict__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b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, float* 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pitchFamily="-65" charset="-128"/>
                <a:cs typeface="Lucida Console"/>
              </a:rPr>
              <a:t>__restrict__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c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__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assume_aligned(a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, 16);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__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assume_aligned(b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, 16);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__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assume_aligned(c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, 16);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for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=0;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&lt;LEN;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++)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      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a[i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 =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b[i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 + </a:t>
            </a: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c[i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pitchFamily="-65" charset="-128"/>
                <a:cs typeface="Lucida Console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362200" y="4038601"/>
            <a:ext cx="876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main() {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 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float* a=(float*) memalign(16,LEN*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sizeof(float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   float* 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b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=(float*) memalign(16,LEN*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sizeof(float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   float* 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c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=(float*) memalign(16,LEN*</a:t>
            </a:r>
            <a:r>
              <a:rPr lang="en-US" dirty="0" err="1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sizeof(float</a:t>
            </a:r>
            <a:r>
              <a:rPr lang="en-US" dirty="0">
                <a:solidFill>
                  <a:srgbClr val="FF0000"/>
                </a:solidFill>
                <a:latin typeface="Lucida Console"/>
                <a:ea typeface="ＭＳ Ｐゴシック" charset="-128"/>
                <a:cs typeface="Lucida Console"/>
              </a:rPr>
              <a:t>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   func1(a,b,c);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/>
                <a:ea typeface="ＭＳ Ｐゴシック" charset="-128"/>
                <a:cs typeface="Lucida Console"/>
              </a:rPr>
              <a:t>}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199"/>
            <a:ext cx="11582400" cy="1143000"/>
          </a:xfrm>
        </p:spPr>
        <p:txBody>
          <a:bodyPr/>
          <a:lstStyle/>
          <a:p>
            <a:br>
              <a:rPr sz="3600" dirty="0"/>
            </a:br>
            <a:r>
              <a:rPr lang="en-US" sz="3600" dirty="0"/>
              <a:t>Intrinsics</a:t>
            </a:r>
            <a:r>
              <a:rPr sz="3600" dirty="0"/>
              <a:t> (SSE): using vector ops in high-level code</a:t>
            </a:r>
            <a:br>
              <a:rPr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3505200"/>
            <a:ext cx="6324600" cy="3276600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#include &lt;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xmmintrin.h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&gt;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#define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1024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__attribute__((aligned(16))) float a[n], b[n], c[n];</a:t>
            </a:r>
          </a:p>
          <a:p>
            <a:pPr marL="0" indent="0" eaLnBrk="0" hangingPunct="0">
              <a:buNone/>
            </a:pPr>
            <a:endParaRPr lang="en-US" sz="1400" dirty="0">
              <a:solidFill>
                <a:srgbClr val="0000FF"/>
              </a:solidFill>
              <a:latin typeface="Lucida Console"/>
              <a:cs typeface="Lucida Console"/>
            </a:endParaRPr>
          </a:p>
          <a:p>
            <a:pPr marL="0" indent="0" eaLnBrk="0" hangingPunct="0">
              <a:buNone/>
            </a:pP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main() {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__m128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for (i = 0; i &lt;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; i+=4) {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rA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mm_load_ps(&amp;a[i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]);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rB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mm_load_ps(&amp;b[i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]);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=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mm_mul_ps(rA,rB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);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  _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mm_store_ps(&amp;c[i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], 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cs typeface="Lucida Console"/>
              </a:rPr>
              <a:t>rC</a:t>
            </a: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);</a:t>
            </a:r>
          </a:p>
          <a:p>
            <a:pPr marL="0" indent="0" eaLnBrk="0" hangingPunct="0">
              <a:buNone/>
            </a:pPr>
            <a:r>
              <a:rPr lang="en-US" sz="1400" dirty="0">
                <a:solidFill>
                  <a:srgbClr val="0000FF"/>
                </a:solidFill>
                <a:latin typeface="Lucida Console"/>
                <a:cs typeface="Lucida Console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241FE-F72E-A345-A485-11F9E82F039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13716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#define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 1024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__attribute__ ((aligned(16))) float a[n], b[n], c[n];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int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 main()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for (i = 0; i &lt; n;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++)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c[i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]=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a[i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]*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b[i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/>
                <a:ea typeface="ＭＳ Ｐゴシック" charset="-128"/>
                <a:cs typeface="Lucida Console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62600" y="2618602"/>
            <a:ext cx="457200" cy="886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1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One slide summary of vector computing</a:t>
            </a:r>
            <a:endParaRPr dirty="0"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667000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Times" charset="0"/>
            </a:endParaRPr>
          </a:p>
          <a:p>
            <a:endParaRPr lang="en-US" sz="1800" dirty="0">
              <a:solidFill>
                <a:srgbClr val="0000FF"/>
              </a:solidFill>
              <a:latin typeface="Lucida Console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  <a:p>
            <a:endParaRPr lang="en-US" sz="2000" dirty="0">
              <a:latin typeface="Times" charset="0"/>
            </a:endParaRPr>
          </a:p>
        </p:txBody>
      </p:sp>
      <p:sp>
        <p:nvSpPr>
          <p:cNvPr id="52229" name="TextBox 40"/>
          <p:cNvSpPr txBox="1">
            <a:spLocks noChangeArrowheads="1"/>
          </p:cNvSpPr>
          <p:nvPr/>
        </p:nvSpPr>
        <p:spPr bwMode="auto">
          <a:xfrm>
            <a:off x="4379241" y="1593476"/>
            <a:ext cx="3105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for (i=0;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i</a:t>
            </a: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n</a:t>
            </a: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; i++)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c[i</a:t>
            </a: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] =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a[i</a:t>
            </a: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] + </a:t>
            </a:r>
            <a:r>
              <a:rPr lang="en-US" dirty="0" err="1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b[i</a:t>
            </a:r>
            <a:r>
              <a:rPr lang="en-US" dirty="0">
                <a:solidFill>
                  <a:srgbClr val="0000FF"/>
                </a:solidFill>
                <a:latin typeface="Lucida Console" charset="0"/>
                <a:ea typeface="ＭＳ Ｐゴシック" charset="-128"/>
              </a:rPr>
              <a:t>];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725648" y="3606849"/>
            <a:ext cx="3810000" cy="3016426"/>
            <a:chOff x="1752600" y="3023640"/>
            <a:chExt cx="4267993" cy="3157307"/>
          </a:xfrm>
        </p:grpSpPr>
        <p:sp>
          <p:nvSpPr>
            <p:cNvPr id="11" name="Rectangle 10"/>
            <p:cNvSpPr/>
            <p:nvPr/>
          </p:nvSpPr>
          <p:spPr>
            <a:xfrm>
              <a:off x="1752600" y="3557884"/>
              <a:ext cx="1143000" cy="1928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52600" y="3810000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4062116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2600" y="4341812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52600" y="5181600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905794" y="3392932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452154" y="3489886"/>
              <a:ext cx="1264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05960" y="3421920"/>
              <a:ext cx="1905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18234" y="3634084"/>
              <a:ext cx="1002359" cy="252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94874" y="3962400"/>
              <a:ext cx="1002359" cy="252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21" name="Straight Connector 20"/>
            <p:cNvCxnSpPr>
              <a:stCxn id="19" idx="2"/>
              <a:endCxn id="23" idx="7"/>
            </p:cNvCxnSpPr>
            <p:nvPr/>
          </p:nvCxnSpPr>
          <p:spPr>
            <a:xfrm rot="5400000">
              <a:off x="5153867" y="4251089"/>
              <a:ext cx="730437" cy="65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45087" y="439798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258593" y="45720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37280" y="5251564"/>
              <a:ext cx="990600" cy="252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2360640" y="5730720"/>
              <a:ext cx="3048000" cy="86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068854" y="3754620"/>
              <a:ext cx="685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1754" y="4097520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7400" y="3250680"/>
              <a:ext cx="2667000" cy="25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58494" y="3534660"/>
              <a:ext cx="533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25194" y="38100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88054" y="5618746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20494" y="505942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248694" y="5608546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133600" y="4648200"/>
              <a:ext cx="551639" cy="483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600" y="4648200"/>
              <a:ext cx="1171154" cy="28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Register File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91800" y="3953760"/>
              <a:ext cx="487353" cy="28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X1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7000" y="3607320"/>
              <a:ext cx="416962" cy="28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Y1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66994" y="5223241"/>
              <a:ext cx="524945" cy="28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Z1</a:t>
              </a:r>
            </a:p>
          </p:txBody>
        </p:sp>
        <p:sp>
          <p:nvSpPr>
            <p:cNvPr id="39" name="Trapezoid 38"/>
            <p:cNvSpPr/>
            <p:nvPr/>
          </p:nvSpPr>
          <p:spPr>
            <a:xfrm flipV="1">
              <a:off x="4800600" y="4343400"/>
              <a:ext cx="1219200" cy="762000"/>
            </a:xfrm>
            <a:prstGeom prst="trapezoi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933700" y="32385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048000" y="3023640"/>
              <a:ext cx="713251" cy="28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32 bits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273060" y="33909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52801" y="3377481"/>
              <a:ext cx="713251" cy="289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32 bits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50720" y="4514640"/>
              <a:ext cx="372894" cy="38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+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806460" y="5685219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886200" y="5697720"/>
              <a:ext cx="638065" cy="48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32 bits</a:t>
              </a:r>
            </a:p>
          </p:txBody>
        </p:sp>
      </p:grpSp>
      <p:pic>
        <p:nvPicPr>
          <p:cNvPr id="49" name="Content Placeholder 4" descr="SIM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29" y="3505200"/>
            <a:ext cx="50640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2228790" y="5026916"/>
            <a:ext cx="1219200" cy="53340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Scalar Unit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17628" y="5334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060428" y="5029200"/>
            <a:ext cx="1066800" cy="53340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Vector Unit</a:t>
            </a:r>
          </a:p>
        </p:txBody>
      </p:sp>
      <p:grpSp>
        <p:nvGrpSpPr>
          <p:cNvPr id="3" name="Group 57"/>
          <p:cNvGrpSpPr/>
          <p:nvPr/>
        </p:nvGrpSpPr>
        <p:grpSpPr>
          <a:xfrm>
            <a:off x="1178770" y="1291072"/>
            <a:ext cx="2684731" cy="1524341"/>
            <a:chOff x="210869" y="2438400"/>
            <a:chExt cx="2684731" cy="1524341"/>
          </a:xfrm>
        </p:grpSpPr>
        <p:sp>
          <p:nvSpPr>
            <p:cNvPr id="52" name="TextBox 51"/>
            <p:cNvSpPr txBox="1"/>
            <p:nvPr/>
          </p:nvSpPr>
          <p:spPr>
            <a:xfrm>
              <a:off x="948883" y="2516191"/>
              <a:ext cx="194671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ld r1, addr1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ld r2, addr2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add r3, r1, r2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st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 r3, addr3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 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4419" y="2438400"/>
              <a:ext cx="206181" cy="1295400"/>
            </a:xfrm>
            <a:custGeom>
              <a:avLst/>
              <a:gdLst>
                <a:gd name="connsiteX0" fmla="*/ 260863 w 287695"/>
                <a:gd name="connsiteY0" fmla="*/ 1030079 h 1255176"/>
                <a:gd name="connsiteX1" fmla="*/ 64098 w 287695"/>
                <a:gd name="connsiteY1" fmla="*/ 1110577 h 1255176"/>
                <a:gd name="connsiteX2" fmla="*/ 37266 w 287695"/>
                <a:gd name="connsiteY2" fmla="*/ 162487 h 1255176"/>
                <a:gd name="connsiteX3" fmla="*/ 287695 w 287695"/>
                <a:gd name="connsiteY3" fmla="*/ 135654 h 125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95" h="1255176">
                  <a:moveTo>
                    <a:pt x="260863" y="1030079"/>
                  </a:moveTo>
                  <a:cubicBezTo>
                    <a:pt x="181113" y="1142627"/>
                    <a:pt x="101364" y="1255176"/>
                    <a:pt x="64098" y="1110577"/>
                  </a:cubicBezTo>
                  <a:cubicBezTo>
                    <a:pt x="26832" y="965978"/>
                    <a:pt x="0" y="324974"/>
                    <a:pt x="37266" y="162487"/>
                  </a:cubicBezTo>
                  <a:cubicBezTo>
                    <a:pt x="74532" y="0"/>
                    <a:pt x="287695" y="135654"/>
                    <a:pt x="287695" y="135654"/>
                  </a:cubicBezTo>
                </a:path>
              </a:pathLst>
            </a:cu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0869" y="2592390"/>
              <a:ext cx="67488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n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times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801600" y="1291072"/>
            <a:ext cx="3341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ldv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vr1, addr1</a:t>
            </a:r>
            <a:endParaRPr lang="en-US" sz="1600" dirty="0"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ldv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vr2, addr2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addv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vr3, vr1, vr2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stv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vr3, addr3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</a:p>
        </p:txBody>
      </p:sp>
      <p:sp>
        <p:nvSpPr>
          <p:cNvPr id="56" name="Freeform 55"/>
          <p:cNvSpPr/>
          <p:nvPr/>
        </p:nvSpPr>
        <p:spPr>
          <a:xfrm>
            <a:off x="8690919" y="1212134"/>
            <a:ext cx="152399" cy="1295400"/>
          </a:xfrm>
          <a:custGeom>
            <a:avLst/>
            <a:gdLst>
              <a:gd name="connsiteX0" fmla="*/ 260863 w 287695"/>
              <a:gd name="connsiteY0" fmla="*/ 1030079 h 1255176"/>
              <a:gd name="connsiteX1" fmla="*/ 64098 w 287695"/>
              <a:gd name="connsiteY1" fmla="*/ 1110577 h 1255176"/>
              <a:gd name="connsiteX2" fmla="*/ 37266 w 287695"/>
              <a:gd name="connsiteY2" fmla="*/ 162487 h 1255176"/>
              <a:gd name="connsiteX3" fmla="*/ 287695 w 287695"/>
              <a:gd name="connsiteY3" fmla="*/ 135654 h 125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95" h="1255176">
                <a:moveTo>
                  <a:pt x="260863" y="1030079"/>
                </a:moveTo>
                <a:cubicBezTo>
                  <a:pt x="181113" y="1142627"/>
                  <a:pt x="101364" y="1255176"/>
                  <a:pt x="64098" y="1110577"/>
                </a:cubicBezTo>
                <a:cubicBezTo>
                  <a:pt x="26832" y="965978"/>
                  <a:pt x="0" y="324974"/>
                  <a:pt x="37266" y="162487"/>
                </a:cubicBezTo>
                <a:cubicBezTo>
                  <a:pt x="74532" y="0"/>
                  <a:pt x="287695" y="135654"/>
                  <a:pt x="287695" y="135654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81318" y="1516934"/>
            <a:ext cx="674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n/4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times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5AD44-967C-88D9-57B0-A3EB10AE5A95}"/>
              </a:ext>
            </a:extLst>
          </p:cNvPr>
          <p:cNvSpPr txBox="1"/>
          <p:nvPr/>
        </p:nvSpPr>
        <p:spPr>
          <a:xfrm>
            <a:off x="1829270" y="256998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Scalar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3ADAA-FE80-7B98-448D-E924AD9D6687}"/>
              </a:ext>
            </a:extLst>
          </p:cNvPr>
          <p:cNvSpPr txBox="1"/>
          <p:nvPr/>
        </p:nvSpPr>
        <p:spPr>
          <a:xfrm>
            <a:off x="8801601" y="2451605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1867A-DFB1-462E-AB1B-01261252ACCC}"/>
              </a:ext>
            </a:extLst>
          </p:cNvPr>
          <p:cNvSpPr txBox="1"/>
          <p:nvPr/>
        </p:nvSpPr>
        <p:spPr>
          <a:xfrm>
            <a:off x="5011587" y="25358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8BB4A-A6CC-CC41-CABB-EC3E4BAB6EAE}"/>
              </a:ext>
            </a:extLst>
          </p:cNvPr>
          <p:cNvSpPr/>
          <p:nvPr/>
        </p:nvSpPr>
        <p:spPr>
          <a:xfrm>
            <a:off x="1814017" y="3505200"/>
            <a:ext cx="774848" cy="458790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45D4BC-A7CC-A48F-E7BA-6E1D15B97FBE}"/>
              </a:ext>
            </a:extLst>
          </p:cNvPr>
          <p:cNvSpPr/>
          <p:nvPr/>
        </p:nvSpPr>
        <p:spPr>
          <a:xfrm>
            <a:off x="8204657" y="3505200"/>
            <a:ext cx="774848" cy="458790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E0B2F-4F22-DE2E-1C74-BB5E1A01CAEE}"/>
              </a:ext>
            </a:extLst>
          </p:cNvPr>
          <p:cNvSpPr txBox="1"/>
          <p:nvPr/>
        </p:nvSpPr>
        <p:spPr>
          <a:xfrm>
            <a:off x="8690919" y="927604"/>
            <a:ext cx="2203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ＭＳ Ｐゴシック" charset="-128"/>
              </a:rPr>
              <a:t>//vector </a:t>
            </a:r>
            <a:r>
              <a:rPr lang="en-US" dirty="0">
                <a:latin typeface="Arial" charset="0"/>
                <a:ea typeface="ＭＳ Ｐゴシック" charset="-128"/>
              </a:rPr>
              <a:t>length=4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C250D0-A428-604E-AF5D-30B573E518EB}"/>
              </a:ext>
            </a:extLst>
          </p:cNvPr>
          <p:cNvSpPr txBox="1"/>
          <p:nvPr/>
        </p:nvSpPr>
        <p:spPr>
          <a:xfrm>
            <a:off x="6178998" y="6392442"/>
            <a:ext cx="576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Advantages: reduced instruction/data bandwidth, power</a:t>
            </a:r>
          </a:p>
        </p:txBody>
      </p:sp>
    </p:spTree>
    <p:extLst>
      <p:ext uri="{BB962C8B-B14F-4D97-AF65-F5344CB8AC3E}">
        <p14:creationId xmlns:p14="http://schemas.microsoft.com/office/powerpoint/2010/main" val="193289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Books on auto-vectorization </a:t>
            </a:r>
            <a:endParaRPr dirty="0">
              <a:ea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634613"/>
            <a:ext cx="10972800" cy="2868561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Kennedy, K. and Allen, J. R. 2002 Optimizing Compilers for Modern Architectures: a Dependence-Based Approach. Morgan Kaufmann Publishers Inc</a:t>
            </a:r>
            <a:r>
              <a:rPr lang="en-US" sz="2000" i="1" dirty="0">
                <a:latin typeface="Arial"/>
                <a:cs typeface="Arial"/>
              </a:rPr>
              <a:t>.</a:t>
            </a:r>
          </a:p>
          <a:p>
            <a:pPr lvl="1"/>
            <a:endParaRPr lang="en-US" sz="1600" i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U. </a:t>
            </a:r>
            <a:r>
              <a:rPr lang="en-US" sz="2000" dirty="0" err="1">
                <a:latin typeface="Arial"/>
                <a:cs typeface="Arial"/>
              </a:rPr>
              <a:t>Banerjee</a:t>
            </a:r>
            <a:r>
              <a:rPr lang="en-US" sz="2000" dirty="0">
                <a:latin typeface="Arial"/>
                <a:cs typeface="Arial"/>
              </a:rPr>
              <a:t>. Dependence Analysis for Supercomputing. </a:t>
            </a:r>
            <a:r>
              <a:rPr lang="en-US" sz="2000" dirty="0" err="1">
                <a:latin typeface="Arial"/>
                <a:cs typeface="Arial"/>
              </a:rPr>
              <a:t>Kluwer</a:t>
            </a:r>
            <a:r>
              <a:rPr lang="en-US" sz="2000" dirty="0">
                <a:latin typeface="Arial"/>
                <a:cs typeface="Arial"/>
              </a:rPr>
              <a:t> Academic Publishers, Norwell, Mass., 1988.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pPr>
              <a:buFont typeface="Arial" charset="0"/>
              <a:buNone/>
            </a:pPr>
            <a:endParaRPr lang="en-US" dirty="0">
              <a:latin typeface="Arial Narrow" charset="0"/>
            </a:endParaRPr>
          </a:p>
        </p:txBody>
      </p:sp>
      <p:sp>
        <p:nvSpPr>
          <p:cNvPr id="33798" name="Slide Number Placeholder 3"/>
          <p:cNvSpPr txBox="1">
            <a:spLocks/>
          </p:cNvSpPr>
          <p:nvPr/>
        </p:nvSpPr>
        <p:spPr bwMode="auto">
          <a:xfrm>
            <a:off x="5791200" y="6416676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F19B487-A3BA-C74F-BA3D-C35DE7F809EF}" type="slidenum">
              <a:rPr lang="en-US" sz="1400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40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D090-7118-964B-9FA4-DD9AD730B3FD}" type="slidenum">
              <a:rPr lang="en-US">
                <a:solidFill>
                  <a:srgbClr val="1F497D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2079-D698-72E4-6AA9-98CC8687C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73A8-903D-9EB4-4A4A-E9436F92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5" y="1879447"/>
            <a:ext cx="9144000" cy="2387600"/>
          </a:xfrm>
        </p:spPr>
        <p:txBody>
          <a:bodyPr/>
          <a:lstStyle/>
          <a:p>
            <a:r>
              <a:rPr lang="en-US" dirty="0"/>
              <a:t>Vector ISAs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E356A-2E01-24D3-9965-5415BE9F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03FD6-0819-4C44-A2B1-0F46594A9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1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3B061-E553-5EE4-E746-688793BA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727A-2488-20DA-F333-C9041374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43" y="27166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Vector Arithmetic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A8AE-DBB8-CB53-C0EE-8E5E1735E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8110" y="4253347"/>
            <a:ext cx="9436695" cy="2604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Let’s keep it simple for now: assume vector registers have 32 elements  that can be </a:t>
            </a:r>
            <a:r>
              <a:rPr lang="en-US" sz="2200" dirty="0" err="1">
                <a:solidFill>
                  <a:schemeClr val="tx1"/>
                </a:solidFill>
              </a:rPr>
              <a:t>ints</a:t>
            </a:r>
            <a:r>
              <a:rPr lang="en-US" sz="2200" dirty="0">
                <a:solidFill>
                  <a:schemeClr val="tx1"/>
                </a:solidFill>
              </a:rPr>
              <a:t>, floats, doubles, </a:t>
            </a:r>
            <a:r>
              <a:rPr lang="en-US" sz="2200" dirty="0" err="1">
                <a:solidFill>
                  <a:schemeClr val="tx1"/>
                </a:solidFill>
              </a:rPr>
              <a:t>booleans</a:t>
            </a:r>
            <a:r>
              <a:rPr lang="en-US" sz="2200" dirty="0">
                <a:solidFill>
                  <a:schemeClr val="tx1"/>
                </a:solidFill>
              </a:rPr>
              <a:t>,..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 Vector instructions</a:t>
            </a:r>
            <a:r>
              <a:rPr lang="en-US" sz="2200" dirty="0">
                <a:solidFill>
                  <a:schemeClr val="tx1"/>
                </a:solidFill>
              </a:rPr>
              <a:t>: perform operations element-wise on contents of vector registers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Example:</a:t>
            </a:r>
            <a:r>
              <a:rPr lang="en-US" sz="22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sym typeface="Wingdings" panose="05000000000000000000" pitchFamily="2" charset="2"/>
              </a:rPr>
              <a:t>addv</a:t>
            </a:r>
            <a:r>
              <a:rPr lang="en-US" sz="2200" i="1" dirty="0">
                <a:solidFill>
                  <a:schemeClr val="tx1"/>
                </a:solidFill>
                <a:sym typeface="Wingdings" panose="05000000000000000000" pitchFamily="2" charset="2"/>
              </a:rPr>
              <a:t> v3, v2, v1 </a:t>
            </a:r>
            <a:r>
              <a:rPr lang="en-US" sz="2200" dirty="0">
                <a:solidFill>
                  <a:schemeClr val="tx1"/>
                </a:solidFill>
              </a:rPr>
              <a:t>//add floating-point numbers in  vector registers </a:t>
            </a:r>
            <a:r>
              <a:rPr lang="en-US" sz="2200" i="1" dirty="0">
                <a:solidFill>
                  <a:schemeClr val="tx1"/>
                </a:solidFill>
              </a:rPr>
              <a:t>v2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v1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	              //element-by-element and store resulting values in </a:t>
            </a:r>
            <a:r>
              <a:rPr lang="en-US" sz="2200" i="1" dirty="0">
                <a:solidFill>
                  <a:schemeClr val="tx1"/>
                </a:solidFill>
              </a:rPr>
              <a:t>v3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BB6FA1-38B8-A72F-5F1A-7937EB771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92910"/>
              </p:ext>
            </p:extLst>
          </p:nvPr>
        </p:nvGraphicFramePr>
        <p:xfrm>
          <a:off x="3675751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B0A6812-6AD1-EE73-A979-C98A8C609B08}"/>
              </a:ext>
            </a:extLst>
          </p:cNvPr>
          <p:cNvSpPr/>
          <p:nvPr/>
        </p:nvSpPr>
        <p:spPr>
          <a:xfrm>
            <a:off x="3719051" y="3214209"/>
            <a:ext cx="622486" cy="33515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B8484-0882-46F9-036F-C0A803A66DB9}"/>
              </a:ext>
            </a:extLst>
          </p:cNvPr>
          <p:cNvSpPr txBox="1"/>
          <p:nvPr/>
        </p:nvSpPr>
        <p:spPr>
          <a:xfrm>
            <a:off x="3648881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F0208D-3454-D08F-4B41-DBC191F94854}"/>
              </a:ext>
            </a:extLst>
          </p:cNvPr>
          <p:cNvSpPr txBox="1"/>
          <p:nvPr/>
        </p:nvSpPr>
        <p:spPr>
          <a:xfrm>
            <a:off x="3396560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943330-41B3-3856-37C1-BB7A27AE3194}"/>
              </a:ext>
            </a:extLst>
          </p:cNvPr>
          <p:cNvSpPr txBox="1"/>
          <p:nvPr/>
        </p:nvSpPr>
        <p:spPr>
          <a:xfrm>
            <a:off x="3396560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19E091-3E26-9732-5915-FC3118539A7C}"/>
              </a:ext>
            </a:extLst>
          </p:cNvPr>
          <p:cNvSpPr txBox="1"/>
          <p:nvPr/>
        </p:nvSpPr>
        <p:spPr>
          <a:xfrm>
            <a:off x="3338051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ADCD32-E6BC-7B21-5D62-8A6E149CB183}"/>
              </a:ext>
            </a:extLst>
          </p:cNvPr>
          <p:cNvSpPr txBox="1"/>
          <p:nvPr/>
        </p:nvSpPr>
        <p:spPr>
          <a:xfrm>
            <a:off x="4704057" y="21737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FC1247-1BFB-0DAF-D156-CB260DC9C696}"/>
              </a:ext>
            </a:extLst>
          </p:cNvPr>
          <p:cNvSpPr txBox="1"/>
          <p:nvPr/>
        </p:nvSpPr>
        <p:spPr>
          <a:xfrm>
            <a:off x="3742491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3.2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5477D217-0094-CD63-F123-F163FE8FF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41537"/>
              </p:ext>
            </p:extLst>
          </p:nvPr>
        </p:nvGraphicFramePr>
        <p:xfrm>
          <a:off x="5534408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3DD8C8AC-D9BC-46F8-CFC7-E82C377895E4}"/>
              </a:ext>
            </a:extLst>
          </p:cNvPr>
          <p:cNvSpPr/>
          <p:nvPr/>
        </p:nvSpPr>
        <p:spPr>
          <a:xfrm>
            <a:off x="5555223" y="3214209"/>
            <a:ext cx="622486" cy="33515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492013-D716-A385-FF64-580DE54CE556}"/>
              </a:ext>
            </a:extLst>
          </p:cNvPr>
          <p:cNvSpPr txBox="1"/>
          <p:nvPr/>
        </p:nvSpPr>
        <p:spPr>
          <a:xfrm>
            <a:off x="5507538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4839F2-4AF7-17E9-AA35-78E13656A956}"/>
              </a:ext>
            </a:extLst>
          </p:cNvPr>
          <p:cNvSpPr txBox="1"/>
          <p:nvPr/>
        </p:nvSpPr>
        <p:spPr>
          <a:xfrm>
            <a:off x="5255217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70BEF3-2311-90B2-BF49-64AB934F8A33}"/>
              </a:ext>
            </a:extLst>
          </p:cNvPr>
          <p:cNvSpPr txBox="1"/>
          <p:nvPr/>
        </p:nvSpPr>
        <p:spPr>
          <a:xfrm>
            <a:off x="5255217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53AD5A-58ED-E7C8-A88C-4CB188692E99}"/>
              </a:ext>
            </a:extLst>
          </p:cNvPr>
          <p:cNvSpPr txBox="1"/>
          <p:nvPr/>
        </p:nvSpPr>
        <p:spPr>
          <a:xfrm>
            <a:off x="5196708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1745BA-DE11-4B90-AE4E-59CC2FC72A73}"/>
              </a:ext>
            </a:extLst>
          </p:cNvPr>
          <p:cNvSpPr txBox="1"/>
          <p:nvPr/>
        </p:nvSpPr>
        <p:spPr>
          <a:xfrm>
            <a:off x="6792877" y="2207444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7C70940-DC2C-83E3-C625-ECC1BCFD5A2F}"/>
              </a:ext>
            </a:extLst>
          </p:cNvPr>
          <p:cNvSpPr txBox="1"/>
          <p:nvPr/>
        </p:nvSpPr>
        <p:spPr>
          <a:xfrm>
            <a:off x="5601148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1.1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07D19A7-4EE6-7064-8F07-C31E5FD98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4616"/>
              </p:ext>
            </p:extLst>
          </p:nvPr>
        </p:nvGraphicFramePr>
        <p:xfrm>
          <a:off x="7983904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9EBAEA80-3026-9F1F-C4DF-E123CAAD9D72}"/>
              </a:ext>
            </a:extLst>
          </p:cNvPr>
          <p:cNvSpPr/>
          <p:nvPr/>
        </p:nvSpPr>
        <p:spPr>
          <a:xfrm>
            <a:off x="8023120" y="3214209"/>
            <a:ext cx="622486" cy="335150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642DAE6-BE69-8CE6-6B17-8BE89F83727A}"/>
              </a:ext>
            </a:extLst>
          </p:cNvPr>
          <p:cNvSpPr txBox="1"/>
          <p:nvPr/>
        </p:nvSpPr>
        <p:spPr>
          <a:xfrm>
            <a:off x="7957034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8DCB1DF-9B4D-6243-752F-430C521DE86D}"/>
              </a:ext>
            </a:extLst>
          </p:cNvPr>
          <p:cNvSpPr txBox="1"/>
          <p:nvPr/>
        </p:nvSpPr>
        <p:spPr>
          <a:xfrm>
            <a:off x="7704713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00E77A-E09B-4590-03BD-D92FB2F5FD3A}"/>
              </a:ext>
            </a:extLst>
          </p:cNvPr>
          <p:cNvSpPr txBox="1"/>
          <p:nvPr/>
        </p:nvSpPr>
        <p:spPr>
          <a:xfrm>
            <a:off x="7704713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8BC84B-3B86-3CD5-EF9B-15F62F7559F8}"/>
              </a:ext>
            </a:extLst>
          </p:cNvPr>
          <p:cNvSpPr txBox="1"/>
          <p:nvPr/>
        </p:nvSpPr>
        <p:spPr>
          <a:xfrm>
            <a:off x="7646204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A4A4B54-6BC8-55E9-00DF-E2FF6E1628AE}"/>
              </a:ext>
            </a:extLst>
          </p:cNvPr>
          <p:cNvSpPr txBox="1"/>
          <p:nvPr/>
        </p:nvSpPr>
        <p:spPr>
          <a:xfrm>
            <a:off x="8050644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4.3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8E34E7-B341-B7D2-ACD0-B6E2CA1697F2}"/>
              </a:ext>
            </a:extLst>
          </p:cNvPr>
          <p:cNvSpPr txBox="1"/>
          <p:nvPr/>
        </p:nvSpPr>
        <p:spPr>
          <a:xfrm>
            <a:off x="3764131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08A4E1-C8F6-1726-3224-6F3DB6A9045E}"/>
              </a:ext>
            </a:extLst>
          </p:cNvPr>
          <p:cNvSpPr txBox="1"/>
          <p:nvPr/>
        </p:nvSpPr>
        <p:spPr>
          <a:xfrm>
            <a:off x="5644428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D059A2-8AF5-A0EE-64C3-B7651F55B0C1}"/>
              </a:ext>
            </a:extLst>
          </p:cNvPr>
          <p:cNvSpPr txBox="1"/>
          <p:nvPr/>
        </p:nvSpPr>
        <p:spPr>
          <a:xfrm>
            <a:off x="7773968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2D3E83-A3F8-58D2-D51F-3C4C80ADFF00}"/>
              </a:ext>
            </a:extLst>
          </p:cNvPr>
          <p:cNvSpPr txBox="1"/>
          <p:nvPr/>
        </p:nvSpPr>
        <p:spPr>
          <a:xfrm>
            <a:off x="3753853" y="31787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8.8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20C077-7D54-B566-500A-84DA1AD27D93}"/>
              </a:ext>
            </a:extLst>
          </p:cNvPr>
          <p:cNvSpPr txBox="1"/>
          <p:nvPr/>
        </p:nvSpPr>
        <p:spPr>
          <a:xfrm>
            <a:off x="5596641" y="31851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7E2CF7-C7A2-6599-0F05-FD317D0A248F}"/>
              </a:ext>
            </a:extLst>
          </p:cNvPr>
          <p:cNvSpPr txBox="1"/>
          <p:nvPr/>
        </p:nvSpPr>
        <p:spPr>
          <a:xfrm>
            <a:off x="8028114" y="317748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10.2</a:t>
            </a:r>
          </a:p>
        </p:txBody>
      </p:sp>
    </p:spTree>
    <p:extLst>
      <p:ext uri="{BB962C8B-B14F-4D97-AF65-F5344CB8AC3E}">
        <p14:creationId xmlns:p14="http://schemas.microsoft.com/office/powerpoint/2010/main" val="279411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6B40D-17F6-372C-5F2F-A16FDB18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F408-4446-ABDE-C812-16015394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43" y="27166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Vector Length Register (VLR)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46BE-3064-9D20-7BF3-F1C1D5C9E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262" y="4158525"/>
            <a:ext cx="9436695" cy="2566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Vector Length Register (</a:t>
            </a:r>
            <a:r>
              <a:rPr lang="en-US" sz="2000" i="1" dirty="0" err="1">
                <a:solidFill>
                  <a:schemeClr val="tx1"/>
                </a:solidFill>
              </a:rPr>
              <a:t>vlr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determines how many elements participate in vector operation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Implicit operand in all vector instructions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i="1" dirty="0" err="1">
                <a:solidFill>
                  <a:schemeClr val="tx1"/>
                </a:solidFill>
              </a:rPr>
              <a:t>vlr</a:t>
            </a:r>
            <a:r>
              <a:rPr lang="en-US" sz="2000" dirty="0">
                <a:solidFill>
                  <a:schemeClr val="tx1"/>
                </a:solidFill>
              </a:rPr>
              <a:t> =2,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instruction</a:t>
            </a:r>
            <a:r>
              <a:rPr 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sym typeface="Wingdings" panose="05000000000000000000" pitchFamily="2" charset="2"/>
              </a:rPr>
              <a:t>addv</a:t>
            </a:r>
            <a:r>
              <a:rPr 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 v3, v2, v1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will update first two elements of </a:t>
            </a:r>
            <a:r>
              <a:rPr 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v3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with result and leave other elements of </a:t>
            </a:r>
            <a:r>
              <a:rPr 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v3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unchanged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ISA has instructions for writing </a:t>
            </a:r>
            <a:r>
              <a:rPr lang="en-US" sz="2000" i="1" dirty="0" err="1">
                <a:solidFill>
                  <a:schemeClr val="tx1"/>
                </a:solidFill>
                <a:sym typeface="Wingdings" panose="05000000000000000000" pitchFamily="2" charset="2"/>
              </a:rPr>
              <a:t>vlr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4B1A6E-5DC4-F900-FEDA-2D74B9B5C326}"/>
              </a:ext>
            </a:extLst>
          </p:cNvPr>
          <p:cNvGraphicFramePr>
            <a:graphicFrameLocks noGrp="1"/>
          </p:cNvGraphicFramePr>
          <p:nvPr/>
        </p:nvGraphicFramePr>
        <p:xfrm>
          <a:off x="3675751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95364DD-D420-BC5E-70B7-CD52934EB849}"/>
              </a:ext>
            </a:extLst>
          </p:cNvPr>
          <p:cNvSpPr/>
          <p:nvPr/>
        </p:nvSpPr>
        <p:spPr>
          <a:xfrm>
            <a:off x="3719051" y="3214209"/>
            <a:ext cx="622486" cy="33515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925A3-66CC-FE92-7597-6760B4C33E90}"/>
              </a:ext>
            </a:extLst>
          </p:cNvPr>
          <p:cNvSpPr txBox="1"/>
          <p:nvPr/>
        </p:nvSpPr>
        <p:spPr>
          <a:xfrm>
            <a:off x="3648881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E9148-3157-D702-1F44-183DCC64B35E}"/>
              </a:ext>
            </a:extLst>
          </p:cNvPr>
          <p:cNvSpPr txBox="1"/>
          <p:nvPr/>
        </p:nvSpPr>
        <p:spPr>
          <a:xfrm>
            <a:off x="3396560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9064E4-C0D8-B4C3-BA15-E7F512463668}"/>
              </a:ext>
            </a:extLst>
          </p:cNvPr>
          <p:cNvSpPr txBox="1"/>
          <p:nvPr/>
        </p:nvSpPr>
        <p:spPr>
          <a:xfrm>
            <a:off x="3396560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A42C21-0412-EE67-A90E-67A27EBCE181}"/>
              </a:ext>
            </a:extLst>
          </p:cNvPr>
          <p:cNvSpPr txBox="1"/>
          <p:nvPr/>
        </p:nvSpPr>
        <p:spPr>
          <a:xfrm>
            <a:off x="3338051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7DC90C-C44E-151F-6824-2D44B0BC0011}"/>
              </a:ext>
            </a:extLst>
          </p:cNvPr>
          <p:cNvSpPr txBox="1"/>
          <p:nvPr/>
        </p:nvSpPr>
        <p:spPr>
          <a:xfrm>
            <a:off x="4704057" y="21737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CA51FD-455E-12BD-27CB-C26929D20AB3}"/>
              </a:ext>
            </a:extLst>
          </p:cNvPr>
          <p:cNvSpPr txBox="1"/>
          <p:nvPr/>
        </p:nvSpPr>
        <p:spPr>
          <a:xfrm>
            <a:off x="3742491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3.2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FBF0C50C-0AF6-DFB6-A1C9-6CD1E53D1DBA}"/>
              </a:ext>
            </a:extLst>
          </p:cNvPr>
          <p:cNvGraphicFramePr>
            <a:graphicFrameLocks noGrp="1"/>
          </p:cNvGraphicFramePr>
          <p:nvPr/>
        </p:nvGraphicFramePr>
        <p:xfrm>
          <a:off x="5534408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6774193C-B5BA-1DBB-2180-E5CAEAD9CFB1}"/>
              </a:ext>
            </a:extLst>
          </p:cNvPr>
          <p:cNvSpPr/>
          <p:nvPr/>
        </p:nvSpPr>
        <p:spPr>
          <a:xfrm>
            <a:off x="5555223" y="3214209"/>
            <a:ext cx="622486" cy="33515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05F9CA-2213-F232-9EE0-819E023E6F0A}"/>
              </a:ext>
            </a:extLst>
          </p:cNvPr>
          <p:cNvSpPr txBox="1"/>
          <p:nvPr/>
        </p:nvSpPr>
        <p:spPr>
          <a:xfrm>
            <a:off x="5507538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19DC09-45A4-A52D-0831-DB84EB979676}"/>
              </a:ext>
            </a:extLst>
          </p:cNvPr>
          <p:cNvSpPr txBox="1"/>
          <p:nvPr/>
        </p:nvSpPr>
        <p:spPr>
          <a:xfrm>
            <a:off x="5255217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3C12EE-8B29-E532-91E2-6F576E88D559}"/>
              </a:ext>
            </a:extLst>
          </p:cNvPr>
          <p:cNvSpPr txBox="1"/>
          <p:nvPr/>
        </p:nvSpPr>
        <p:spPr>
          <a:xfrm>
            <a:off x="5255217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9C9D8C-2C5C-D0E1-222E-85F4FDA91B90}"/>
              </a:ext>
            </a:extLst>
          </p:cNvPr>
          <p:cNvSpPr txBox="1"/>
          <p:nvPr/>
        </p:nvSpPr>
        <p:spPr>
          <a:xfrm>
            <a:off x="5196708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8740BB-EE9E-8EEC-2647-2C4F42C5AE60}"/>
              </a:ext>
            </a:extLst>
          </p:cNvPr>
          <p:cNvSpPr txBox="1"/>
          <p:nvPr/>
        </p:nvSpPr>
        <p:spPr>
          <a:xfrm>
            <a:off x="6792877" y="2207444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2D4219-BCAA-53E8-33A2-B2B215DC347B}"/>
              </a:ext>
            </a:extLst>
          </p:cNvPr>
          <p:cNvSpPr txBox="1"/>
          <p:nvPr/>
        </p:nvSpPr>
        <p:spPr>
          <a:xfrm>
            <a:off x="5601148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1.1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CC0605B5-3C1F-EE82-54B8-05C54D602B82}"/>
              </a:ext>
            </a:extLst>
          </p:cNvPr>
          <p:cNvGraphicFramePr>
            <a:graphicFrameLocks noGrp="1"/>
          </p:cNvGraphicFramePr>
          <p:nvPr/>
        </p:nvGraphicFramePr>
        <p:xfrm>
          <a:off x="7983904" y="1475924"/>
          <a:ext cx="68185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1852">
                  <a:extLst>
                    <a:ext uri="{9D8B030D-6E8A-4147-A177-3AD203B41FA5}">
                      <a16:colId xmlns:a16="http://schemas.microsoft.com/office/drawing/2014/main" val="398745961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049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405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49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61623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F5279F9B-5F7C-2DB0-B2FF-DF75A496AA79}"/>
              </a:ext>
            </a:extLst>
          </p:cNvPr>
          <p:cNvSpPr/>
          <p:nvPr/>
        </p:nvSpPr>
        <p:spPr>
          <a:xfrm>
            <a:off x="8023120" y="3214209"/>
            <a:ext cx="622486" cy="335150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1B7BAE-15CE-9E67-665E-1BD84D4F9A0B}"/>
              </a:ext>
            </a:extLst>
          </p:cNvPr>
          <p:cNvSpPr txBox="1"/>
          <p:nvPr/>
        </p:nvSpPr>
        <p:spPr>
          <a:xfrm>
            <a:off x="7957034" y="28178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….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9BD436-9EEE-F71D-CCB5-BE2724D1F4A6}"/>
              </a:ext>
            </a:extLst>
          </p:cNvPr>
          <p:cNvSpPr txBox="1"/>
          <p:nvPr/>
        </p:nvSpPr>
        <p:spPr>
          <a:xfrm>
            <a:off x="7704713" y="147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D83811-3B5C-E110-E177-04F4BC47F912}"/>
              </a:ext>
            </a:extLst>
          </p:cNvPr>
          <p:cNvSpPr txBox="1"/>
          <p:nvPr/>
        </p:nvSpPr>
        <p:spPr>
          <a:xfrm>
            <a:off x="7704713" y="186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4D8F9-CCAA-93EC-4929-72CF1D41242D}"/>
              </a:ext>
            </a:extLst>
          </p:cNvPr>
          <p:cNvSpPr txBox="1"/>
          <p:nvPr/>
        </p:nvSpPr>
        <p:spPr>
          <a:xfrm>
            <a:off x="7646204" y="312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2F663C-EF02-706C-24DC-9C1B69E0BB60}"/>
              </a:ext>
            </a:extLst>
          </p:cNvPr>
          <p:cNvSpPr txBox="1"/>
          <p:nvPr/>
        </p:nvSpPr>
        <p:spPr>
          <a:xfrm>
            <a:off x="8050644" y="18381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4.3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A9DA68-7840-71B0-F0A4-E6F0C2B11E00}"/>
              </a:ext>
            </a:extLst>
          </p:cNvPr>
          <p:cNvSpPr txBox="1"/>
          <p:nvPr/>
        </p:nvSpPr>
        <p:spPr>
          <a:xfrm>
            <a:off x="3764131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A85146-2122-F953-6012-F22FEB73FB57}"/>
              </a:ext>
            </a:extLst>
          </p:cNvPr>
          <p:cNvSpPr txBox="1"/>
          <p:nvPr/>
        </p:nvSpPr>
        <p:spPr>
          <a:xfrm>
            <a:off x="5644428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2C6205-8B08-6040-1943-352A2A649958}"/>
              </a:ext>
            </a:extLst>
          </p:cNvPr>
          <p:cNvSpPr txBox="1"/>
          <p:nvPr/>
        </p:nvSpPr>
        <p:spPr>
          <a:xfrm>
            <a:off x="7773968" y="36545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V3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DF12F8-9B0F-5887-221E-7155209BF536}"/>
              </a:ext>
            </a:extLst>
          </p:cNvPr>
          <p:cNvSpPr txBox="1"/>
          <p:nvPr/>
        </p:nvSpPr>
        <p:spPr>
          <a:xfrm>
            <a:off x="3753853" y="31787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8.8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9347AEC-774E-7D09-2FA6-D5E4C7DAF1D8}"/>
              </a:ext>
            </a:extLst>
          </p:cNvPr>
          <p:cNvSpPr txBox="1"/>
          <p:nvPr/>
        </p:nvSpPr>
        <p:spPr>
          <a:xfrm>
            <a:off x="5596641" y="31851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3B4AE-51B0-8EF7-55DC-379C79257C3B}"/>
              </a:ext>
            </a:extLst>
          </p:cNvPr>
          <p:cNvSpPr/>
          <p:nvPr/>
        </p:nvSpPr>
        <p:spPr>
          <a:xfrm>
            <a:off x="10092474" y="2173716"/>
            <a:ext cx="681852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563D6-26DB-4AD5-0353-9A2F9A937FDB}"/>
              </a:ext>
            </a:extLst>
          </p:cNvPr>
          <p:cNvSpPr txBox="1"/>
          <p:nvPr/>
        </p:nvSpPr>
        <p:spPr>
          <a:xfrm>
            <a:off x="10129397" y="180438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vlr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D3232-9C9A-D805-BCF9-C8CCB1AAA1EC}"/>
              </a:ext>
            </a:extLst>
          </p:cNvPr>
          <p:cNvSpPr txBox="1"/>
          <p:nvPr/>
        </p:nvSpPr>
        <p:spPr>
          <a:xfrm>
            <a:off x="10268798" y="2203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448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.594"/>
  <p:tag name="ORIGINALWIDTH" val="2732.658"/>
  <p:tag name="OUTPUTTYPE" val="PNG"/>
  <p:tag name="IGUANATEXVERSION" val="160"/>
  <p:tag name="LATEXADDIN" val="\documentclass{article}&#10;\usepackage{amsmath}&#10;\pagestyle{empty}&#10;\begin{document}&#10;&#10;\begin{align*}&#10;v1  \leftarrow &amp; ldv(A(0..31)) //load A \\&#10;v2  \leftarrow &amp; ldv(B(0..31)) //load B \\&#10;vm  \leftarrow &amp; gtv(v1,v2) //\text{create mask}\\&#10;v1  \leftarrow &amp; v2|vm // \text{masked vector instruction} \\&#10;vm  \leftarrow &amp; neg(vm)// \text{negate mask}\\&#10;v1  \leftarrow &amp; addv(v1,v2)|vm // \text{masked vector instruction}\\&#10;&amp; stv(A(0..31),v1) //\text{store\ v1\ to\ A}&#10;\end{align*}&#10;\end{document}"/>
  <p:tag name="IGUANATEXSIZE" val="20"/>
  <p:tag name="IGUANATEXCURSOR" val="315"/>
  <p:tag name="TRANSPARENCY" val="True"/>
  <p:tag name="LATEXENGINEID" val="0"/>
  <p:tag name="TEMPFOLDER" val="c:\Users\kkp292\temp\"/>
  <p:tag name="LATEXFORMHEIGHT" val="478"/>
  <p:tag name="LATEXFORMWIDTH" val="450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PCRC_Powerpoint_Template_with I-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UPCRC_Powerpoint_Template_with I-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7344</TotalTime>
  <Words>5975</Words>
  <Application>Microsoft Office PowerPoint</Application>
  <PresentationFormat>Widescreen</PresentationFormat>
  <Paragraphs>1185</Paragraphs>
  <Slides>60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ＭＳ Ｐゴシック</vt:lpstr>
      <vt:lpstr>Aptos</vt:lpstr>
      <vt:lpstr>Aptos Display</vt:lpstr>
      <vt:lpstr>Arial</vt:lpstr>
      <vt:lpstr>Arial </vt:lpstr>
      <vt:lpstr>Arial Narrow</vt:lpstr>
      <vt:lpstr>Calibri</vt:lpstr>
      <vt:lpstr>Calibri Light</vt:lpstr>
      <vt:lpstr>Courier New</vt:lpstr>
      <vt:lpstr>Lucida Console</vt:lpstr>
      <vt:lpstr>Symbol</vt:lpstr>
      <vt:lpstr>Times</vt:lpstr>
      <vt:lpstr>Wingdings</vt:lpstr>
      <vt:lpstr>Office Theme</vt:lpstr>
      <vt:lpstr>1_Office Theme</vt:lpstr>
      <vt:lpstr>UPCRC_Powerpoint_Template_with I-Mark</vt:lpstr>
      <vt:lpstr>Blank</vt:lpstr>
      <vt:lpstr>1_UPCRC_Powerpoint_Template_with I-Mark</vt:lpstr>
      <vt:lpstr>Vector processing and Auto-vectorization</vt:lpstr>
      <vt:lpstr>Organization</vt:lpstr>
      <vt:lpstr> SIMD History</vt:lpstr>
      <vt:lpstr>Cray-1 (1975)</vt:lpstr>
      <vt:lpstr>Cray-1 block diagram</vt:lpstr>
      <vt:lpstr>One slide summary of vector computing</vt:lpstr>
      <vt:lpstr>Vector ISAs</vt:lpstr>
      <vt:lpstr>Vector Arithmetic Instructions</vt:lpstr>
      <vt:lpstr>Vector Length Register (VLR)</vt:lpstr>
      <vt:lpstr>Implementation detail: lanes</vt:lpstr>
      <vt:lpstr>Masked Vector Instructions (I)</vt:lpstr>
      <vt:lpstr>Masked Vector Instructions (II)</vt:lpstr>
      <vt:lpstr>Vector load/store</vt:lpstr>
      <vt:lpstr>Banked Interleaved Memory</vt:lpstr>
      <vt:lpstr>Auto-vectorization</vt:lpstr>
      <vt:lpstr>Key ideas</vt:lpstr>
      <vt:lpstr>Stripmining</vt:lpstr>
      <vt:lpstr>Loop distribution/fission</vt:lpstr>
      <vt:lpstr>Recall: Definition of Dependence</vt:lpstr>
      <vt:lpstr>Data Dependence (straight-line code)</vt:lpstr>
      <vt:lpstr>Dependences in Loops (I)</vt:lpstr>
      <vt:lpstr>Dependences in Loops (I)</vt:lpstr>
      <vt:lpstr>Dependences in Loops (I)</vt:lpstr>
      <vt:lpstr>Dependences in Loops (I)</vt:lpstr>
      <vt:lpstr>Dependences in Loops (I)</vt:lpstr>
      <vt:lpstr>Dependences in Loops (I)</vt:lpstr>
      <vt:lpstr>Dependences in Loops (I)</vt:lpstr>
      <vt:lpstr>Dependences in Loops (I)</vt:lpstr>
      <vt:lpstr>Dependences in Loops (I)</vt:lpstr>
      <vt:lpstr>Dependences in Loops (II)</vt:lpstr>
      <vt:lpstr>Dependences in Loops (II)</vt:lpstr>
      <vt:lpstr>Dependences in Loops (II)</vt:lpstr>
      <vt:lpstr>Dependences in Loops (II)</vt:lpstr>
      <vt:lpstr>Dependences in Loops (II)</vt:lpstr>
      <vt:lpstr>Dependences in Loops (II)</vt:lpstr>
      <vt:lpstr>Dependences in Loops (II)</vt:lpstr>
      <vt:lpstr>Dependences in Loops (III)</vt:lpstr>
      <vt:lpstr>Dependences in Loops (III)</vt:lpstr>
      <vt:lpstr>Dependences in Loops (III)</vt:lpstr>
      <vt:lpstr>Dependences in Loops (III)</vt:lpstr>
      <vt:lpstr>Dependences in Loops (III)</vt:lpstr>
      <vt:lpstr>Loop dependence graph and vectorization</vt:lpstr>
      <vt:lpstr>Loop dependence graph and vectorization</vt:lpstr>
      <vt:lpstr>Loop dependence graph and transformations</vt:lpstr>
      <vt:lpstr>Partial loop distribution</vt:lpstr>
      <vt:lpstr>Scalar Expansion</vt:lpstr>
      <vt:lpstr>Reductions</vt:lpstr>
      <vt:lpstr>Compiler directives</vt:lpstr>
      <vt:lpstr>Data Alignment (SSE short vectors)</vt:lpstr>
      <vt:lpstr>Why data alignment may improve efficiency</vt:lpstr>
      <vt:lpstr>Data Alignment</vt:lpstr>
      <vt:lpstr>Data Alignment</vt:lpstr>
      <vt:lpstr>Data Alignment</vt:lpstr>
      <vt:lpstr>Data Alignment - Example</vt:lpstr>
      <vt:lpstr>Data Alignment - Example</vt:lpstr>
      <vt:lpstr>Aliasing</vt:lpstr>
      <vt:lpstr>Aliasing</vt:lpstr>
      <vt:lpstr>Aliasing</vt:lpstr>
      <vt:lpstr> Intrinsics (SSE): using vector ops in high-level code </vt:lpstr>
      <vt:lpstr>Books on auto-vectorization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Pingali, Keshav K</dc:creator>
  <cp:lastModifiedBy>Pingali, Keshav K</cp:lastModifiedBy>
  <cp:revision>1</cp:revision>
  <dcterms:created xsi:type="dcterms:W3CDTF">2026-04-03T21:35:42Z</dcterms:created>
  <dcterms:modified xsi:type="dcterms:W3CDTF">2026-04-09T16:10:11Z</dcterms:modified>
</cp:coreProperties>
</file>