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0" r:id="rId2"/>
    <p:sldId id="393" r:id="rId3"/>
    <p:sldId id="396" r:id="rId4"/>
    <p:sldId id="394" r:id="rId5"/>
    <p:sldId id="395" r:id="rId6"/>
    <p:sldId id="397" r:id="rId7"/>
    <p:sldId id="399" r:id="rId8"/>
    <p:sldId id="401" r:id="rId9"/>
    <p:sldId id="392" r:id="rId10"/>
    <p:sldId id="402" r:id="rId11"/>
    <p:sldId id="376" r:id="rId12"/>
    <p:sldId id="375" r:id="rId13"/>
    <p:sldId id="404" r:id="rId14"/>
    <p:sldId id="403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5" r:id="rId25"/>
    <p:sldId id="414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61A324-2349-4301-9080-29F1BFFC1402}" v="302" dt="2026-03-31T15:57:27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ngali, Keshav K" userId="707c4161-679d-4973-8d45-dc4c10c01b1e" providerId="ADAL" clId="{320475E6-F168-4741-9F60-AF5D6167ACED}"/>
    <pc:docChg chg="undo redo custSel addSld delSld modSld sldOrd delMainMaster modNotesMaster modHandout">
      <pc:chgData name="Pingali, Keshav K" userId="707c4161-679d-4973-8d45-dc4c10c01b1e" providerId="ADAL" clId="{320475E6-F168-4741-9F60-AF5D6167ACED}" dt="2026-03-31T15:58:43.678" v="9928" actId="20577"/>
      <pc:docMkLst>
        <pc:docMk/>
      </pc:docMkLst>
      <pc:sldChg chg="addSp modSp mod modNotes">
        <pc:chgData name="Pingali, Keshav K" userId="707c4161-679d-4973-8d45-dc4c10c01b1e" providerId="ADAL" clId="{320475E6-F168-4741-9F60-AF5D6167ACED}" dt="2026-03-20T05:11:40.582" v="9766" actId="1076"/>
        <pc:sldMkLst>
          <pc:docMk/>
          <pc:sldMk cId="0" sldId="260"/>
        </pc:sldMkLst>
        <pc:spChg chg="add mod">
          <ac:chgData name="Pingali, Keshav K" userId="707c4161-679d-4973-8d45-dc4c10c01b1e" providerId="ADAL" clId="{320475E6-F168-4741-9F60-AF5D6167ACED}" dt="2026-03-20T01:56:35.938" v="9677" actId="1076"/>
          <ac:spMkLst>
            <pc:docMk/>
            <pc:sldMk cId="0" sldId="260"/>
            <ac:spMk id="2" creationId="{0CF60A6B-33CD-8C8C-50C0-91D830F56BEB}"/>
          </ac:spMkLst>
        </pc:spChg>
        <pc:spChg chg="mod">
          <ac:chgData name="Pingali, Keshav K" userId="707c4161-679d-4973-8d45-dc4c10c01b1e" providerId="ADAL" clId="{320475E6-F168-4741-9F60-AF5D6167ACED}" dt="2026-03-20T05:11:40.582" v="9766" actId="1076"/>
          <ac:spMkLst>
            <pc:docMk/>
            <pc:sldMk cId="0" sldId="260"/>
            <ac:spMk id="6146" creationId="{95F05729-EB95-322C-36EC-A7D3CBED4543}"/>
          </ac:spMkLst>
        </pc:spChg>
      </pc:sldChg>
      <pc:sldChg chg="addSp delSp modSp mod addAnim delAnim modAnim">
        <pc:chgData name="Pingali, Keshav K" userId="707c4161-679d-4973-8d45-dc4c10c01b1e" providerId="ADAL" clId="{320475E6-F168-4741-9F60-AF5D6167ACED}" dt="2026-03-31T15:53:13.028" v="9830" actId="20577"/>
        <pc:sldMkLst>
          <pc:docMk/>
          <pc:sldMk cId="0" sldId="375"/>
        </pc:sldMkLst>
        <pc:spChg chg="mod">
          <ac:chgData name="Pingali, Keshav K" userId="707c4161-679d-4973-8d45-dc4c10c01b1e" providerId="ADAL" clId="{320475E6-F168-4741-9F60-AF5D6167ACED}" dt="2026-03-31T15:53:13.028" v="9830" actId="20577"/>
          <ac:spMkLst>
            <pc:docMk/>
            <pc:sldMk cId="0" sldId="375"/>
            <ac:spMk id="3" creationId="{B3B73969-CFB9-6BA0-C559-C0400D9694DA}"/>
          </ac:spMkLst>
        </pc:spChg>
        <pc:spChg chg="add mod">
          <ac:chgData name="Pingali, Keshav K" userId="707c4161-679d-4973-8d45-dc4c10c01b1e" providerId="ADAL" clId="{320475E6-F168-4741-9F60-AF5D6167ACED}" dt="2026-03-31T15:49:09.125" v="9794" actId="692"/>
          <ac:spMkLst>
            <pc:docMk/>
            <pc:sldMk cId="0" sldId="375"/>
            <ac:spMk id="28" creationId="{87672B70-DCD6-D607-83DD-1C509CB3A335}"/>
          </ac:spMkLst>
        </pc:spChg>
        <pc:spChg chg="add mod">
          <ac:chgData name="Pingali, Keshav K" userId="707c4161-679d-4973-8d45-dc4c10c01b1e" providerId="ADAL" clId="{320475E6-F168-4741-9F60-AF5D6167ACED}" dt="2026-03-31T15:49:30.651" v="9796" actId="1076"/>
          <ac:spMkLst>
            <pc:docMk/>
            <pc:sldMk cId="0" sldId="375"/>
            <ac:spMk id="29" creationId="{D4BF8CBE-1AE2-21E4-3AE8-E68311DFB6CE}"/>
          </ac:spMkLst>
        </pc:spChg>
        <pc:spChg chg="add mod">
          <ac:chgData name="Pingali, Keshav K" userId="707c4161-679d-4973-8d45-dc4c10c01b1e" providerId="ADAL" clId="{320475E6-F168-4741-9F60-AF5D6167ACED}" dt="2026-03-31T15:49:41.410" v="9798" actId="1076"/>
          <ac:spMkLst>
            <pc:docMk/>
            <pc:sldMk cId="0" sldId="375"/>
            <ac:spMk id="30" creationId="{EE102960-B77F-D793-94AC-C135048002B6}"/>
          </ac:spMkLst>
        </pc:spChg>
        <pc:spChg chg="add mod">
          <ac:chgData name="Pingali, Keshav K" userId="707c4161-679d-4973-8d45-dc4c10c01b1e" providerId="ADAL" clId="{320475E6-F168-4741-9F60-AF5D6167ACED}" dt="2026-03-31T15:50:00.119" v="9802" actId="1076"/>
          <ac:spMkLst>
            <pc:docMk/>
            <pc:sldMk cId="0" sldId="375"/>
            <ac:spMk id="31" creationId="{FEF87F87-248F-46F8-7FF7-CFCA296FBFB5}"/>
          </ac:spMkLst>
        </pc:spChg>
        <pc:spChg chg="add mod">
          <ac:chgData name="Pingali, Keshav K" userId="707c4161-679d-4973-8d45-dc4c10c01b1e" providerId="ADAL" clId="{320475E6-F168-4741-9F60-AF5D6167ACED}" dt="2026-03-31T15:50:37.053" v="9807" actId="1076"/>
          <ac:spMkLst>
            <pc:docMk/>
            <pc:sldMk cId="0" sldId="375"/>
            <ac:spMk id="33" creationId="{3E06E111-E9BA-72AC-BD8C-308C7C68CA74}"/>
          </ac:spMkLst>
        </pc:spChg>
        <pc:spChg chg="add mod">
          <ac:chgData name="Pingali, Keshav K" userId="707c4161-679d-4973-8d45-dc4c10c01b1e" providerId="ADAL" clId="{320475E6-F168-4741-9F60-AF5D6167ACED}" dt="2026-03-31T15:50:55.791" v="9812" actId="20577"/>
          <ac:spMkLst>
            <pc:docMk/>
            <pc:sldMk cId="0" sldId="375"/>
            <ac:spMk id="35" creationId="{A55CA1C5-0807-0C1D-8132-DEC1BD8C77FD}"/>
          </ac:spMkLst>
        </pc:spChg>
        <pc:spChg chg="add mod">
          <ac:chgData name="Pingali, Keshav K" userId="707c4161-679d-4973-8d45-dc4c10c01b1e" providerId="ADAL" clId="{320475E6-F168-4741-9F60-AF5D6167ACED}" dt="2026-03-19T20:37:34.841" v="7538" actId="20577"/>
          <ac:spMkLst>
            <pc:docMk/>
            <pc:sldMk cId="0" sldId="375"/>
            <ac:spMk id="39" creationId="{A9C3102E-20C6-B9C6-7348-47C4BF4F30F3}"/>
          </ac:spMkLst>
        </pc:spChg>
        <pc:spChg chg="add mod">
          <ac:chgData name="Pingali, Keshav K" userId="707c4161-679d-4973-8d45-dc4c10c01b1e" providerId="ADAL" clId="{320475E6-F168-4741-9F60-AF5D6167ACED}" dt="2026-03-19T20:37:31.950" v="7536" actId="20577"/>
          <ac:spMkLst>
            <pc:docMk/>
            <pc:sldMk cId="0" sldId="375"/>
            <ac:spMk id="40" creationId="{6104876B-ED50-5AB3-8781-00FB2E843C17}"/>
          </ac:spMkLst>
        </pc:spChg>
        <pc:spChg chg="add mod">
          <ac:chgData name="Pingali, Keshav K" userId="707c4161-679d-4973-8d45-dc4c10c01b1e" providerId="ADAL" clId="{320475E6-F168-4741-9F60-AF5D6167ACED}" dt="2026-03-19T20:38:54.721" v="7557" actId="1038"/>
          <ac:spMkLst>
            <pc:docMk/>
            <pc:sldMk cId="0" sldId="375"/>
            <ac:spMk id="41" creationId="{51C5006C-15C9-68FB-D29A-E717AADBF68F}"/>
          </ac:spMkLst>
        </pc:spChg>
        <pc:spChg chg="add mod">
          <ac:chgData name="Pingali, Keshav K" userId="707c4161-679d-4973-8d45-dc4c10c01b1e" providerId="ADAL" clId="{320475E6-F168-4741-9F60-AF5D6167ACED}" dt="2026-03-19T20:37:41.909" v="7542" actId="20577"/>
          <ac:spMkLst>
            <pc:docMk/>
            <pc:sldMk cId="0" sldId="375"/>
            <ac:spMk id="42" creationId="{BCDCDA5C-7341-D89A-0063-DA0D5FD9EB7F}"/>
          </ac:spMkLst>
        </pc:spChg>
        <pc:spChg chg="add mod">
          <ac:chgData name="Pingali, Keshav K" userId="707c4161-679d-4973-8d45-dc4c10c01b1e" providerId="ADAL" clId="{320475E6-F168-4741-9F60-AF5D6167ACED}" dt="2026-03-19T20:37:44.880" v="7544" actId="20577"/>
          <ac:spMkLst>
            <pc:docMk/>
            <pc:sldMk cId="0" sldId="375"/>
            <ac:spMk id="43" creationId="{721D0162-FFBE-2DBF-508B-66B429747673}"/>
          </ac:spMkLst>
        </pc:spChg>
        <pc:spChg chg="add mod">
          <ac:chgData name="Pingali, Keshav K" userId="707c4161-679d-4973-8d45-dc4c10c01b1e" providerId="ADAL" clId="{320475E6-F168-4741-9F60-AF5D6167ACED}" dt="2026-03-19T04:04:24.581" v="649" actId="1038"/>
          <ac:spMkLst>
            <pc:docMk/>
            <pc:sldMk cId="0" sldId="375"/>
            <ac:spMk id="46" creationId="{0F030286-7EBA-CF40-B028-F542CDAFDBFD}"/>
          </ac:spMkLst>
        </pc:spChg>
        <pc:spChg chg="add mod">
          <ac:chgData name="Pingali, Keshav K" userId="707c4161-679d-4973-8d45-dc4c10c01b1e" providerId="ADAL" clId="{320475E6-F168-4741-9F60-AF5D6167ACED}" dt="2026-03-19T20:39:07.863" v="7558" actId="1037"/>
          <ac:spMkLst>
            <pc:docMk/>
            <pc:sldMk cId="0" sldId="375"/>
            <ac:spMk id="47" creationId="{FB223DBD-C76D-9DC3-56FA-2ED073E058CD}"/>
          </ac:spMkLst>
        </pc:spChg>
        <pc:spChg chg="add mod">
          <ac:chgData name="Pingali, Keshav K" userId="707c4161-679d-4973-8d45-dc4c10c01b1e" providerId="ADAL" clId="{320475E6-F168-4741-9F60-AF5D6167ACED}" dt="2026-03-19T04:04:24.581" v="649" actId="1038"/>
          <ac:spMkLst>
            <pc:docMk/>
            <pc:sldMk cId="0" sldId="375"/>
            <ac:spMk id="48" creationId="{D12A4B49-24DE-27BF-6FB2-89E50582575C}"/>
          </ac:spMkLst>
        </pc:spChg>
        <pc:spChg chg="add mod">
          <ac:chgData name="Pingali, Keshav K" userId="707c4161-679d-4973-8d45-dc4c10c01b1e" providerId="ADAL" clId="{320475E6-F168-4741-9F60-AF5D6167ACED}" dt="2026-03-19T20:37:51.417" v="7548" actId="20577"/>
          <ac:spMkLst>
            <pc:docMk/>
            <pc:sldMk cId="0" sldId="375"/>
            <ac:spMk id="49" creationId="{13BBC911-C5AA-1948-C109-4C5BA33C8643}"/>
          </ac:spMkLst>
        </pc:spChg>
        <pc:spChg chg="add mod">
          <ac:chgData name="Pingali, Keshav K" userId="707c4161-679d-4973-8d45-dc4c10c01b1e" providerId="ADAL" clId="{320475E6-F168-4741-9F60-AF5D6167ACED}" dt="2026-03-19T04:04:24.581" v="649" actId="1038"/>
          <ac:spMkLst>
            <pc:docMk/>
            <pc:sldMk cId="0" sldId="375"/>
            <ac:spMk id="50" creationId="{A4F8D120-8140-1773-94D6-64956288242B}"/>
          </ac:spMkLst>
        </pc:spChg>
        <pc:spChg chg="add mod">
          <ac:chgData name="Pingali, Keshav K" userId="707c4161-679d-4973-8d45-dc4c10c01b1e" providerId="ADAL" clId="{320475E6-F168-4741-9F60-AF5D6167ACED}" dt="2026-03-19T20:38:37.207" v="7554" actId="1076"/>
          <ac:spMkLst>
            <pc:docMk/>
            <pc:sldMk cId="0" sldId="375"/>
            <ac:spMk id="51" creationId="{3DC9D7DC-6602-84A9-F508-E38C71DD16E8}"/>
          </ac:spMkLst>
        </pc:spChg>
        <pc:spChg chg="add mod">
          <ac:chgData name="Pingali, Keshav K" userId="707c4161-679d-4973-8d45-dc4c10c01b1e" providerId="ADAL" clId="{320475E6-F168-4741-9F60-AF5D6167ACED}" dt="2026-03-19T04:04:24.581" v="649" actId="1038"/>
          <ac:spMkLst>
            <pc:docMk/>
            <pc:sldMk cId="0" sldId="375"/>
            <ac:spMk id="62" creationId="{7A04A0AA-4616-C32C-517C-F1CEEA33EC5D}"/>
          </ac:spMkLst>
        </pc:spChg>
        <pc:spChg chg="add mod">
          <ac:chgData name="Pingali, Keshav K" userId="707c4161-679d-4973-8d45-dc4c10c01b1e" providerId="ADAL" clId="{320475E6-F168-4741-9F60-AF5D6167ACED}" dt="2026-03-19T04:04:24.581" v="649" actId="1038"/>
          <ac:spMkLst>
            <pc:docMk/>
            <pc:sldMk cId="0" sldId="375"/>
            <ac:spMk id="63" creationId="{EE6A77F8-419C-C8B2-E605-61B0260EE956}"/>
          </ac:spMkLst>
        </pc:spChg>
        <pc:spChg chg="add mod">
          <ac:chgData name="Pingali, Keshav K" userId="707c4161-679d-4973-8d45-dc4c10c01b1e" providerId="ADAL" clId="{320475E6-F168-4741-9F60-AF5D6167ACED}" dt="2026-03-19T20:38:11.883" v="7552" actId="1076"/>
          <ac:spMkLst>
            <pc:docMk/>
            <pc:sldMk cId="0" sldId="375"/>
            <ac:spMk id="15360" creationId="{D6F8ED43-2C26-C46F-A522-563CB6AC8DB2}"/>
          </ac:spMkLst>
        </pc:spChg>
        <pc:cxnChg chg="add mod">
          <ac:chgData name="Pingali, Keshav K" userId="707c4161-679d-4973-8d45-dc4c10c01b1e" providerId="ADAL" clId="{320475E6-F168-4741-9F60-AF5D6167ACED}" dt="2026-03-19T20:39:07.863" v="7558" actId="1037"/>
          <ac:cxnSpMkLst>
            <pc:docMk/>
            <pc:sldMk cId="0" sldId="375"/>
            <ac:cxnSpMk id="53" creationId="{32BCCBBE-C3EC-E3F6-755F-1044266064F2}"/>
          </ac:cxnSpMkLst>
        </pc:cxnChg>
        <pc:cxnChg chg="add mod">
          <ac:chgData name="Pingali, Keshav K" userId="707c4161-679d-4973-8d45-dc4c10c01b1e" providerId="ADAL" clId="{320475E6-F168-4741-9F60-AF5D6167ACED}" dt="2026-03-19T23:24:45.487" v="8259" actId="1076"/>
          <ac:cxnSpMkLst>
            <pc:docMk/>
            <pc:sldMk cId="0" sldId="375"/>
            <ac:cxnSpMk id="55" creationId="{CF578B4B-ABC9-903E-1ECA-F6C1C1F4E256}"/>
          </ac:cxnSpMkLst>
        </pc:cxnChg>
        <pc:cxnChg chg="add mod">
          <ac:chgData name="Pingali, Keshav K" userId="707c4161-679d-4973-8d45-dc4c10c01b1e" providerId="ADAL" clId="{320475E6-F168-4741-9F60-AF5D6167ACED}" dt="2026-03-19T20:39:07.863" v="7558" actId="1037"/>
          <ac:cxnSpMkLst>
            <pc:docMk/>
            <pc:sldMk cId="0" sldId="375"/>
            <ac:cxnSpMk id="57" creationId="{62445355-7BF9-A9D5-DC2C-952E1FDAC4CA}"/>
          </ac:cxnSpMkLst>
        </pc:cxnChg>
        <pc:cxnChg chg="add mod">
          <ac:chgData name="Pingali, Keshav K" userId="707c4161-679d-4973-8d45-dc4c10c01b1e" providerId="ADAL" clId="{320475E6-F168-4741-9F60-AF5D6167ACED}" dt="2026-03-19T03:26:25.096" v="204" actId="1076"/>
          <ac:cxnSpMkLst>
            <pc:docMk/>
            <pc:sldMk cId="0" sldId="375"/>
            <ac:cxnSpMk id="58" creationId="{77C6B085-97B8-2ED8-63FA-1F1FC257C225}"/>
          </ac:cxnSpMkLst>
        </pc:cxnChg>
        <pc:cxnChg chg="add mod">
          <ac:chgData name="Pingali, Keshav K" userId="707c4161-679d-4973-8d45-dc4c10c01b1e" providerId="ADAL" clId="{320475E6-F168-4741-9F60-AF5D6167ACED}" dt="2026-03-19T03:26:33.049" v="206" actId="1076"/>
          <ac:cxnSpMkLst>
            <pc:docMk/>
            <pc:sldMk cId="0" sldId="375"/>
            <ac:cxnSpMk id="59" creationId="{F5F53D40-976F-33C4-7294-2C2EF113D5EE}"/>
          </ac:cxnSpMkLst>
        </pc:cxnChg>
        <pc:cxnChg chg="add mod">
          <ac:chgData name="Pingali, Keshav K" userId="707c4161-679d-4973-8d45-dc4c10c01b1e" providerId="ADAL" clId="{320475E6-F168-4741-9F60-AF5D6167ACED}" dt="2026-03-19T03:26:46.987" v="208" actId="1076"/>
          <ac:cxnSpMkLst>
            <pc:docMk/>
            <pc:sldMk cId="0" sldId="375"/>
            <ac:cxnSpMk id="60" creationId="{4867BCFE-E0D3-475C-C85C-4FABA7F59636}"/>
          </ac:cxnSpMkLst>
        </pc:cxnChg>
        <pc:cxnChg chg="add mod">
          <ac:chgData name="Pingali, Keshav K" userId="707c4161-679d-4973-8d45-dc4c10c01b1e" providerId="ADAL" clId="{320475E6-F168-4741-9F60-AF5D6167ACED}" dt="2026-03-19T03:27:07.518" v="224" actId="1076"/>
          <ac:cxnSpMkLst>
            <pc:docMk/>
            <pc:sldMk cId="0" sldId="375"/>
            <ac:cxnSpMk id="61" creationId="{8311C690-3641-4C89-36D9-B9246EDC1CD6}"/>
          </ac:cxnSpMkLst>
        </pc:cxnChg>
      </pc:sldChg>
      <pc:sldChg chg="addSp modSp mod">
        <pc:chgData name="Pingali, Keshav K" userId="707c4161-679d-4973-8d45-dc4c10c01b1e" providerId="ADAL" clId="{320475E6-F168-4741-9F60-AF5D6167ACED}" dt="2026-03-19T23:20:01.128" v="8245" actId="1076"/>
        <pc:sldMkLst>
          <pc:docMk/>
          <pc:sldMk cId="0" sldId="376"/>
        </pc:sldMkLst>
        <pc:spChg chg="add mod">
          <ac:chgData name="Pingali, Keshav K" userId="707c4161-679d-4973-8d45-dc4c10c01b1e" providerId="ADAL" clId="{320475E6-F168-4741-9F60-AF5D6167ACED}" dt="2026-03-19T23:19:14.069" v="8239" actId="2085"/>
          <ac:spMkLst>
            <pc:docMk/>
            <pc:sldMk cId="0" sldId="376"/>
            <ac:spMk id="2" creationId="{C321B081-17C7-D7B7-CD60-BCA789D09C47}"/>
          </ac:spMkLst>
        </pc:spChg>
        <pc:spChg chg="add mod">
          <ac:chgData name="Pingali, Keshav K" userId="707c4161-679d-4973-8d45-dc4c10c01b1e" providerId="ADAL" clId="{320475E6-F168-4741-9F60-AF5D6167ACED}" dt="2026-03-19T23:19:35.185" v="8241" actId="1076"/>
          <ac:spMkLst>
            <pc:docMk/>
            <pc:sldMk cId="0" sldId="376"/>
            <ac:spMk id="3" creationId="{ED680D35-B1B0-86C7-B35B-3D80AAB0C26D}"/>
          </ac:spMkLst>
        </pc:spChg>
        <pc:spChg chg="add mod">
          <ac:chgData name="Pingali, Keshav K" userId="707c4161-679d-4973-8d45-dc4c10c01b1e" providerId="ADAL" clId="{320475E6-F168-4741-9F60-AF5D6167ACED}" dt="2026-03-19T23:19:50.189" v="8243" actId="1076"/>
          <ac:spMkLst>
            <pc:docMk/>
            <pc:sldMk cId="0" sldId="376"/>
            <ac:spMk id="4" creationId="{9E6F6EF8-2BD9-6C20-1B44-942A0D1AB0AE}"/>
          </ac:spMkLst>
        </pc:spChg>
        <pc:spChg chg="add mod">
          <ac:chgData name="Pingali, Keshav K" userId="707c4161-679d-4973-8d45-dc4c10c01b1e" providerId="ADAL" clId="{320475E6-F168-4741-9F60-AF5D6167ACED}" dt="2026-03-19T23:20:01.128" v="8245" actId="1076"/>
          <ac:spMkLst>
            <pc:docMk/>
            <pc:sldMk cId="0" sldId="376"/>
            <ac:spMk id="5" creationId="{C9C5AF33-123E-BD93-2850-BDFE488B8543}"/>
          </ac:spMkLst>
        </pc:spChg>
      </pc:sldChg>
      <pc:sldChg chg="modSp mod">
        <pc:chgData name="Pingali, Keshav K" userId="707c4161-679d-4973-8d45-dc4c10c01b1e" providerId="ADAL" clId="{320475E6-F168-4741-9F60-AF5D6167ACED}" dt="2026-03-19T23:11:45.905" v="8136" actId="207"/>
        <pc:sldMkLst>
          <pc:docMk/>
          <pc:sldMk cId="0" sldId="392"/>
        </pc:sldMkLst>
        <pc:spChg chg="mod">
          <ac:chgData name="Pingali, Keshav K" userId="707c4161-679d-4973-8d45-dc4c10c01b1e" providerId="ADAL" clId="{320475E6-F168-4741-9F60-AF5D6167ACED}" dt="2026-03-19T23:11:45.905" v="8136" actId="207"/>
          <ac:spMkLst>
            <pc:docMk/>
            <pc:sldMk cId="0" sldId="392"/>
            <ac:spMk id="25" creationId="{B669045A-17F9-9FCE-2B64-CD21580D0320}"/>
          </ac:spMkLst>
        </pc:spChg>
      </pc:sldChg>
      <pc:sldChg chg="modSp mod">
        <pc:chgData name="Pingali, Keshav K" userId="707c4161-679d-4973-8d45-dc4c10c01b1e" providerId="ADAL" clId="{320475E6-F168-4741-9F60-AF5D6167ACED}" dt="2026-03-31T15:13:34.361" v="9769" actId="1076"/>
        <pc:sldMkLst>
          <pc:docMk/>
          <pc:sldMk cId="0" sldId="393"/>
        </pc:sldMkLst>
        <pc:spChg chg="mod">
          <ac:chgData name="Pingali, Keshav K" userId="707c4161-679d-4973-8d45-dc4c10c01b1e" providerId="ADAL" clId="{320475E6-F168-4741-9F60-AF5D6167ACED}" dt="2026-03-31T15:13:34.361" v="9769" actId="1076"/>
          <ac:spMkLst>
            <pc:docMk/>
            <pc:sldMk cId="0" sldId="393"/>
            <ac:spMk id="3" creationId="{9143B092-6C0B-76BA-BD87-6655AD5DB8AA}"/>
          </ac:spMkLst>
        </pc:spChg>
      </pc:sldChg>
      <pc:sldChg chg="modSp">
        <pc:chgData name="Pingali, Keshav K" userId="707c4161-679d-4973-8d45-dc4c10c01b1e" providerId="ADAL" clId="{320475E6-F168-4741-9F60-AF5D6167ACED}" dt="2026-03-20T01:52:26.410" v="9594" actId="1076"/>
        <pc:sldMkLst>
          <pc:docMk/>
          <pc:sldMk cId="0" sldId="394"/>
        </pc:sldMkLst>
        <pc:spChg chg="mod">
          <ac:chgData name="Pingali, Keshav K" userId="707c4161-679d-4973-8d45-dc4c10c01b1e" providerId="ADAL" clId="{320475E6-F168-4741-9F60-AF5D6167ACED}" dt="2026-03-20T01:52:26.410" v="9594" actId="1076"/>
          <ac:spMkLst>
            <pc:docMk/>
            <pc:sldMk cId="0" sldId="394"/>
            <ac:spMk id="3" creationId="{683C6B79-CFD7-5C19-E6F7-25A6282CE733}"/>
          </ac:spMkLst>
        </pc:spChg>
      </pc:sldChg>
      <pc:sldChg chg="modSp mod">
        <pc:chgData name="Pingali, Keshav K" userId="707c4161-679d-4973-8d45-dc4c10c01b1e" providerId="ADAL" clId="{320475E6-F168-4741-9F60-AF5D6167ACED}" dt="2026-03-31T15:21:36.335" v="9776" actId="20577"/>
        <pc:sldMkLst>
          <pc:docMk/>
          <pc:sldMk cId="274733263" sldId="395"/>
        </pc:sldMkLst>
        <pc:spChg chg="mod">
          <ac:chgData name="Pingali, Keshav K" userId="707c4161-679d-4973-8d45-dc4c10c01b1e" providerId="ADAL" clId="{320475E6-F168-4741-9F60-AF5D6167ACED}" dt="2026-03-31T15:21:36.335" v="9776" actId="20577"/>
          <ac:spMkLst>
            <pc:docMk/>
            <pc:sldMk cId="274733263" sldId="395"/>
            <ac:spMk id="3" creationId="{C5D0AA57-CA27-2C63-05C7-97EBEED41AC2}"/>
          </ac:spMkLst>
        </pc:spChg>
        <pc:spChg chg="mod">
          <ac:chgData name="Pingali, Keshav K" userId="707c4161-679d-4973-8d45-dc4c10c01b1e" providerId="ADAL" clId="{320475E6-F168-4741-9F60-AF5D6167ACED}" dt="2026-03-20T01:57:24.183" v="9679" actId="20577"/>
          <ac:spMkLst>
            <pc:docMk/>
            <pc:sldMk cId="274733263" sldId="395"/>
            <ac:spMk id="9218" creationId="{51502D53-F117-4D42-B57A-98533B7D605B}"/>
          </ac:spMkLst>
        </pc:spChg>
      </pc:sldChg>
      <pc:sldChg chg="modSp">
        <pc:chgData name="Pingali, Keshav K" userId="707c4161-679d-4973-8d45-dc4c10c01b1e" providerId="ADAL" clId="{320475E6-F168-4741-9F60-AF5D6167ACED}" dt="2026-03-20T01:52:09.396" v="9589" actId="1076"/>
        <pc:sldMkLst>
          <pc:docMk/>
          <pc:sldMk cId="2281635172" sldId="397"/>
        </pc:sldMkLst>
        <pc:spChg chg="mod">
          <ac:chgData name="Pingali, Keshav K" userId="707c4161-679d-4973-8d45-dc4c10c01b1e" providerId="ADAL" clId="{320475E6-F168-4741-9F60-AF5D6167ACED}" dt="2026-03-20T01:52:09.396" v="9589" actId="1076"/>
          <ac:spMkLst>
            <pc:docMk/>
            <pc:sldMk cId="2281635172" sldId="397"/>
            <ac:spMk id="3" creationId="{6A623379-1CA8-ABE1-2AB9-8BAE7D2E2955}"/>
          </ac:spMkLst>
        </pc:spChg>
      </pc:sldChg>
      <pc:sldChg chg="modSp mod">
        <pc:chgData name="Pingali, Keshav K" userId="707c4161-679d-4973-8d45-dc4c10c01b1e" providerId="ADAL" clId="{320475E6-F168-4741-9F60-AF5D6167ACED}" dt="2026-03-20T01:05:46.407" v="9228" actId="20577"/>
        <pc:sldMkLst>
          <pc:docMk/>
          <pc:sldMk cId="1422470979" sldId="399"/>
        </pc:sldMkLst>
        <pc:spChg chg="mod">
          <ac:chgData name="Pingali, Keshav K" userId="707c4161-679d-4973-8d45-dc4c10c01b1e" providerId="ADAL" clId="{320475E6-F168-4741-9F60-AF5D6167ACED}" dt="2026-03-20T01:05:46.407" v="9228" actId="20577"/>
          <ac:spMkLst>
            <pc:docMk/>
            <pc:sldMk cId="1422470979" sldId="399"/>
            <ac:spMk id="3" creationId="{AAEDE726-3E89-79D7-8C0D-4554FCCBF626}"/>
          </ac:spMkLst>
        </pc:spChg>
        <pc:spChg chg="mod">
          <ac:chgData name="Pingali, Keshav K" userId="707c4161-679d-4973-8d45-dc4c10c01b1e" providerId="ADAL" clId="{320475E6-F168-4741-9F60-AF5D6167ACED}" dt="2026-03-19T23:10:35.413" v="8134" actId="1076"/>
          <ac:spMkLst>
            <pc:docMk/>
            <pc:sldMk cId="1422470979" sldId="399"/>
            <ac:spMk id="5" creationId="{4356A82E-4411-DFB9-5479-475D70FB6202}"/>
          </ac:spMkLst>
        </pc:spChg>
        <pc:spChg chg="mod">
          <ac:chgData name="Pingali, Keshav K" userId="707c4161-679d-4973-8d45-dc4c10c01b1e" providerId="ADAL" clId="{320475E6-F168-4741-9F60-AF5D6167ACED}" dt="2026-03-19T23:10:44.300" v="8135" actId="1076"/>
          <ac:spMkLst>
            <pc:docMk/>
            <pc:sldMk cId="1422470979" sldId="399"/>
            <ac:spMk id="6" creationId="{AA2F68D5-41CB-2D70-2637-CDDCB48169F2}"/>
          </ac:spMkLst>
        </pc:spChg>
      </pc:sldChg>
      <pc:sldChg chg="addSp delSp modSp mod">
        <pc:chgData name="Pingali, Keshav K" userId="707c4161-679d-4973-8d45-dc4c10c01b1e" providerId="ADAL" clId="{320475E6-F168-4741-9F60-AF5D6167ACED}" dt="2026-03-20T01:58:44.221" v="9765" actId="20577"/>
        <pc:sldMkLst>
          <pc:docMk/>
          <pc:sldMk cId="463166965" sldId="401"/>
        </pc:sldMkLst>
        <pc:spChg chg="mod">
          <ac:chgData name="Pingali, Keshav K" userId="707c4161-679d-4973-8d45-dc4c10c01b1e" providerId="ADAL" clId="{320475E6-F168-4741-9F60-AF5D6167ACED}" dt="2026-03-20T01:58:44.221" v="9765" actId="20577"/>
          <ac:spMkLst>
            <pc:docMk/>
            <pc:sldMk cId="463166965" sldId="401"/>
            <ac:spMk id="3" creationId="{B1BE337A-C511-84E1-8D6B-B43E628A5F52}"/>
          </ac:spMkLst>
        </pc:spChg>
        <pc:spChg chg="mod">
          <ac:chgData name="Pingali, Keshav K" userId="707c4161-679d-4973-8d45-dc4c10c01b1e" providerId="ADAL" clId="{320475E6-F168-4741-9F60-AF5D6167ACED}" dt="2026-03-19T03:30:07.052" v="332" actId="1076"/>
          <ac:spMkLst>
            <pc:docMk/>
            <pc:sldMk cId="463166965" sldId="401"/>
            <ac:spMk id="38" creationId="{D4291ACE-4C7B-E4ED-D8B5-619632A46A92}"/>
          </ac:spMkLst>
        </pc:spChg>
        <pc:spChg chg="mod">
          <ac:chgData name="Pingali, Keshav K" userId="707c4161-679d-4973-8d45-dc4c10c01b1e" providerId="ADAL" clId="{320475E6-F168-4741-9F60-AF5D6167ACED}" dt="2026-03-19T03:30:52.187" v="342" actId="1076"/>
          <ac:spMkLst>
            <pc:docMk/>
            <pc:sldMk cId="463166965" sldId="401"/>
            <ac:spMk id="42" creationId="{9F79D94D-0BF8-954F-CF66-9C96AD40A350}"/>
          </ac:spMkLst>
        </pc:spChg>
        <pc:spChg chg="add mod">
          <ac:chgData name="Pingali, Keshav K" userId="707c4161-679d-4973-8d45-dc4c10c01b1e" providerId="ADAL" clId="{320475E6-F168-4741-9F60-AF5D6167ACED}" dt="2026-03-19T03:31:53.625" v="351" actId="20577"/>
          <ac:spMkLst>
            <pc:docMk/>
            <pc:sldMk cId="463166965" sldId="401"/>
            <ac:spMk id="44" creationId="{87EB0B5D-3E61-6EF6-43A9-F6D65C4278E6}"/>
          </ac:spMkLst>
        </pc:spChg>
        <pc:spChg chg="add mod">
          <ac:chgData name="Pingali, Keshav K" userId="707c4161-679d-4973-8d45-dc4c10c01b1e" providerId="ADAL" clId="{320475E6-F168-4741-9F60-AF5D6167ACED}" dt="2026-03-19T03:31:40.413" v="348" actId="20577"/>
          <ac:spMkLst>
            <pc:docMk/>
            <pc:sldMk cId="463166965" sldId="401"/>
            <ac:spMk id="45" creationId="{1D61C18D-F10E-9C45-F8C4-53ADCFE82967}"/>
          </ac:spMkLst>
        </pc:spChg>
        <pc:spChg chg="add mod">
          <ac:chgData name="Pingali, Keshav K" userId="707c4161-679d-4973-8d45-dc4c10c01b1e" providerId="ADAL" clId="{320475E6-F168-4741-9F60-AF5D6167ACED}" dt="2026-03-19T03:32:44.293" v="353" actId="20577"/>
          <ac:spMkLst>
            <pc:docMk/>
            <pc:sldMk cId="463166965" sldId="401"/>
            <ac:spMk id="46" creationId="{BD2DA431-93F4-F04F-7BD5-31B1C74D32B3}"/>
          </ac:spMkLst>
        </pc:spChg>
        <pc:spChg chg="mod">
          <ac:chgData name="Pingali, Keshav K" userId="707c4161-679d-4973-8d45-dc4c10c01b1e" providerId="ADAL" clId="{320475E6-F168-4741-9F60-AF5D6167ACED}" dt="2026-03-20T01:06:49.800" v="9240" actId="20577"/>
          <ac:spMkLst>
            <pc:docMk/>
            <pc:sldMk cId="463166965" sldId="401"/>
            <ac:spMk id="9218" creationId="{A21E3324-C228-B23A-3763-0F5EDA5011EB}"/>
          </ac:spMkLst>
        </pc:spChg>
      </pc:sldChg>
      <pc:sldChg chg="modSp mod">
        <pc:chgData name="Pingali, Keshav K" userId="707c4161-679d-4973-8d45-dc4c10c01b1e" providerId="ADAL" clId="{320475E6-F168-4741-9F60-AF5D6167ACED}" dt="2026-03-20T01:10:17.597" v="9260" actId="20577"/>
        <pc:sldMkLst>
          <pc:docMk/>
          <pc:sldMk cId="2723166715" sldId="402"/>
        </pc:sldMkLst>
        <pc:spChg chg="mod">
          <ac:chgData name="Pingali, Keshav K" userId="707c4161-679d-4973-8d45-dc4c10c01b1e" providerId="ADAL" clId="{320475E6-F168-4741-9F60-AF5D6167ACED}" dt="2026-03-20T01:10:17.597" v="9260" actId="20577"/>
          <ac:spMkLst>
            <pc:docMk/>
            <pc:sldMk cId="2723166715" sldId="402"/>
            <ac:spMk id="25" creationId="{25CDF391-6786-3D10-8DC2-3A5008C6792D}"/>
          </ac:spMkLst>
        </pc:spChg>
        <pc:spChg chg="mod">
          <ac:chgData name="Pingali, Keshav K" userId="707c4161-679d-4973-8d45-dc4c10c01b1e" providerId="ADAL" clId="{320475E6-F168-4741-9F60-AF5D6167ACED}" dt="2026-03-19T20:40:48.475" v="7642" actId="14100"/>
          <ac:spMkLst>
            <pc:docMk/>
            <pc:sldMk cId="2723166715" sldId="402"/>
            <ac:spMk id="12357" creationId="{3DA510BD-C90B-02C4-D5C8-E018008C0660}"/>
          </ac:spMkLst>
        </pc:spChg>
        <pc:spChg chg="mod">
          <ac:chgData name="Pingali, Keshav K" userId="707c4161-679d-4973-8d45-dc4c10c01b1e" providerId="ADAL" clId="{320475E6-F168-4741-9F60-AF5D6167ACED}" dt="2026-03-19T20:41:02.844" v="7662" actId="14100"/>
          <ac:spMkLst>
            <pc:docMk/>
            <pc:sldMk cId="2723166715" sldId="402"/>
            <ac:spMk id="12358" creationId="{AF978D8D-6C1F-7D95-B3C6-968D367574B9}"/>
          </ac:spMkLst>
        </pc:spChg>
      </pc:sldChg>
      <pc:sldChg chg="addSp modSp mod ord">
        <pc:chgData name="Pingali, Keshav K" userId="707c4161-679d-4973-8d45-dc4c10c01b1e" providerId="ADAL" clId="{320475E6-F168-4741-9F60-AF5D6167ACED}" dt="2026-03-20T01:55:38.927" v="9658" actId="20577"/>
        <pc:sldMkLst>
          <pc:docMk/>
          <pc:sldMk cId="83957493" sldId="403"/>
        </pc:sldMkLst>
        <pc:spChg chg="mod">
          <ac:chgData name="Pingali, Keshav K" userId="707c4161-679d-4973-8d45-dc4c10c01b1e" providerId="ADAL" clId="{320475E6-F168-4741-9F60-AF5D6167ACED}" dt="2026-03-20T01:55:38.927" v="9658" actId="20577"/>
          <ac:spMkLst>
            <pc:docMk/>
            <pc:sldMk cId="83957493" sldId="403"/>
            <ac:spMk id="3" creationId="{6743CCF7-78D6-42F3-0D6A-5E1E99352DFE}"/>
          </ac:spMkLst>
        </pc:spChg>
        <pc:spChg chg="mod">
          <ac:chgData name="Pingali, Keshav K" userId="707c4161-679d-4973-8d45-dc4c10c01b1e" providerId="ADAL" clId="{320475E6-F168-4741-9F60-AF5D6167ACED}" dt="2026-03-19T15:45:45.685" v="1398" actId="20577"/>
          <ac:spMkLst>
            <pc:docMk/>
            <pc:sldMk cId="83957493" sldId="403"/>
            <ac:spMk id="15362" creationId="{ECC801AC-C400-E990-FEB1-FA54BE069476}"/>
          </ac:spMkLst>
        </pc:spChg>
        <pc:picChg chg="add mod">
          <ac:chgData name="Pingali, Keshav K" userId="707c4161-679d-4973-8d45-dc4c10c01b1e" providerId="ADAL" clId="{320475E6-F168-4741-9F60-AF5D6167ACED}" dt="2026-03-20T01:55:12.378" v="9654" actId="1076"/>
          <ac:picMkLst>
            <pc:docMk/>
            <pc:sldMk cId="83957493" sldId="403"/>
            <ac:picMk id="4" creationId="{E69BC608-1AD9-D73C-A476-3CCACA1B58F4}"/>
          </ac:picMkLst>
        </pc:picChg>
      </pc:sldChg>
      <pc:sldChg chg="addSp delSp modSp add mod ord modAnim">
        <pc:chgData name="Pingali, Keshav K" userId="707c4161-679d-4973-8d45-dc4c10c01b1e" providerId="ADAL" clId="{320475E6-F168-4741-9F60-AF5D6167ACED}" dt="2026-03-19T20:16:48.948" v="7534"/>
        <pc:sldMkLst>
          <pc:docMk/>
          <pc:sldMk cId="1923214329" sldId="404"/>
        </pc:sldMkLst>
        <pc:spChg chg="add mod">
          <ac:chgData name="Pingali, Keshav K" userId="707c4161-679d-4973-8d45-dc4c10c01b1e" providerId="ADAL" clId="{320475E6-F168-4741-9F60-AF5D6167ACED}" dt="2026-03-19T15:40:13.552" v="1123" actId="1035"/>
          <ac:spMkLst>
            <pc:docMk/>
            <pc:sldMk cId="1923214329" sldId="404"/>
            <ac:spMk id="3" creationId="{148B3E54-577C-72F9-3605-6D0CD67BE036}"/>
          </ac:spMkLst>
        </pc:spChg>
        <pc:spChg chg="add mod">
          <ac:chgData name="Pingali, Keshav K" userId="707c4161-679d-4973-8d45-dc4c10c01b1e" providerId="ADAL" clId="{320475E6-F168-4741-9F60-AF5D6167ACED}" dt="2026-03-19T15:40:13.552" v="1123" actId="1035"/>
          <ac:spMkLst>
            <pc:docMk/>
            <pc:sldMk cId="1923214329" sldId="404"/>
            <ac:spMk id="7" creationId="{185624F1-B495-CB22-2BB3-F9AD1CFF57FA}"/>
          </ac:spMkLst>
        </pc:spChg>
        <pc:spChg chg="add mod">
          <ac:chgData name="Pingali, Keshav K" userId="707c4161-679d-4973-8d45-dc4c10c01b1e" providerId="ADAL" clId="{320475E6-F168-4741-9F60-AF5D6167ACED}" dt="2026-03-19T15:40:13.552" v="1123" actId="1035"/>
          <ac:spMkLst>
            <pc:docMk/>
            <pc:sldMk cId="1923214329" sldId="404"/>
            <ac:spMk id="8" creationId="{C7D77D15-0AFA-B30D-3F34-518DB10CDE75}"/>
          </ac:spMkLst>
        </pc:spChg>
        <pc:spChg chg="add mod">
          <ac:chgData name="Pingali, Keshav K" userId="707c4161-679d-4973-8d45-dc4c10c01b1e" providerId="ADAL" clId="{320475E6-F168-4741-9F60-AF5D6167ACED}" dt="2026-03-19T15:40:13.552" v="1123" actId="1035"/>
          <ac:spMkLst>
            <pc:docMk/>
            <pc:sldMk cId="1923214329" sldId="404"/>
            <ac:spMk id="9" creationId="{81FF13AB-6733-B987-0B4E-E4D0D584C6AC}"/>
          </ac:spMkLst>
        </pc:spChg>
        <pc:spChg chg="add mod">
          <ac:chgData name="Pingali, Keshav K" userId="707c4161-679d-4973-8d45-dc4c10c01b1e" providerId="ADAL" clId="{320475E6-F168-4741-9F60-AF5D6167ACED}" dt="2026-03-19T15:40:13.552" v="1123" actId="1035"/>
          <ac:spMkLst>
            <pc:docMk/>
            <pc:sldMk cId="1923214329" sldId="404"/>
            <ac:spMk id="11" creationId="{BF069F13-1FF6-48C9-6DF6-B1BE29DCB603}"/>
          </ac:spMkLst>
        </pc:spChg>
        <pc:spChg chg="add mod">
          <ac:chgData name="Pingali, Keshav K" userId="707c4161-679d-4973-8d45-dc4c10c01b1e" providerId="ADAL" clId="{320475E6-F168-4741-9F60-AF5D6167ACED}" dt="2026-03-19T15:40:13.552" v="1123" actId="1035"/>
          <ac:spMkLst>
            <pc:docMk/>
            <pc:sldMk cId="1923214329" sldId="404"/>
            <ac:spMk id="12" creationId="{B55D29E9-2462-4875-797B-41FE253E56FC}"/>
          </ac:spMkLst>
        </pc:spChg>
        <pc:spChg chg="add mod">
          <ac:chgData name="Pingali, Keshav K" userId="707c4161-679d-4973-8d45-dc4c10c01b1e" providerId="ADAL" clId="{320475E6-F168-4741-9F60-AF5D6167ACED}" dt="2026-03-19T15:29:12.613" v="923" actId="1036"/>
          <ac:spMkLst>
            <pc:docMk/>
            <pc:sldMk cId="1923214329" sldId="404"/>
            <ac:spMk id="13" creationId="{AA70471B-A5D2-8459-AB43-7DEADBD6C0FC}"/>
          </ac:spMkLst>
        </pc:spChg>
        <pc:spChg chg="mod">
          <ac:chgData name="Pingali, Keshav K" userId="707c4161-679d-4973-8d45-dc4c10c01b1e" providerId="ADAL" clId="{320475E6-F168-4741-9F60-AF5D6167ACED}" dt="2026-03-19T15:18:14.192" v="766" actId="20577"/>
          <ac:spMkLst>
            <pc:docMk/>
            <pc:sldMk cId="1923214329" sldId="404"/>
            <ac:spMk id="12290" creationId="{8D0C93A9-97C8-D08F-1D92-C13FDD600134}"/>
          </ac:spMkLst>
        </pc:spChg>
        <pc:spChg chg="add mod">
          <ac:chgData name="Pingali, Keshav K" userId="707c4161-679d-4973-8d45-dc4c10c01b1e" providerId="ADAL" clId="{320475E6-F168-4741-9F60-AF5D6167ACED}" dt="2026-03-19T15:41:43.906" v="1152" actId="1076"/>
          <ac:spMkLst>
            <pc:docMk/>
            <pc:sldMk cId="1923214329" sldId="404"/>
            <ac:spMk id="12302" creationId="{7943AF09-3F10-D220-DD3D-2503799260B9}"/>
          </ac:spMkLst>
        </pc:spChg>
        <pc:spChg chg="add mod">
          <ac:chgData name="Pingali, Keshav K" userId="707c4161-679d-4973-8d45-dc4c10c01b1e" providerId="ADAL" clId="{320475E6-F168-4741-9F60-AF5D6167ACED}" dt="2026-03-19T15:41:57.820" v="1160" actId="1076"/>
          <ac:spMkLst>
            <pc:docMk/>
            <pc:sldMk cId="1923214329" sldId="404"/>
            <ac:spMk id="12303" creationId="{60FD1A05-1B50-0B6D-8C23-923B4F57CB58}"/>
          </ac:spMkLst>
        </pc:spChg>
        <pc:graphicFrameChg chg="mod modGraphic">
          <ac:chgData name="Pingali, Keshav K" userId="707c4161-679d-4973-8d45-dc4c10c01b1e" providerId="ADAL" clId="{320475E6-F168-4741-9F60-AF5D6167ACED}" dt="2026-03-19T15:40:13.552" v="1123" actId="1035"/>
          <ac:graphicFrameMkLst>
            <pc:docMk/>
            <pc:sldMk cId="1923214329" sldId="404"/>
            <ac:graphicFrameMk id="10" creationId="{F6D4F0BA-B84E-4054-00AB-AF85C191C029}"/>
          </ac:graphicFrameMkLst>
        </pc:graphicFrameChg>
        <pc:graphicFrameChg chg="add mod modGraphic">
          <ac:chgData name="Pingali, Keshav K" userId="707c4161-679d-4973-8d45-dc4c10c01b1e" providerId="ADAL" clId="{320475E6-F168-4741-9F60-AF5D6167ACED}" dt="2026-03-19T15:40:13.552" v="1123" actId="1035"/>
          <ac:graphicFrameMkLst>
            <pc:docMk/>
            <pc:sldMk cId="1923214329" sldId="404"/>
            <ac:graphicFrameMk id="12291" creationId="{41975BAC-AAD3-DB07-1185-A5EABEAD1C18}"/>
          </ac:graphicFrameMkLst>
        </pc:graphicFrameChg>
        <pc:graphicFrameChg chg="add mod modGraphic">
          <ac:chgData name="Pingali, Keshav K" userId="707c4161-679d-4973-8d45-dc4c10c01b1e" providerId="ADAL" clId="{320475E6-F168-4741-9F60-AF5D6167ACED}" dt="2026-03-19T15:41:22.252" v="1145" actId="20577"/>
          <ac:graphicFrameMkLst>
            <pc:docMk/>
            <pc:sldMk cId="1923214329" sldId="404"/>
            <ac:graphicFrameMk id="12301" creationId="{C6EBDCE9-4258-7A38-4460-85A5975B563E}"/>
          </ac:graphicFrameMkLst>
        </pc:graphicFrameChg>
        <pc:cxnChg chg="add mod">
          <ac:chgData name="Pingali, Keshav K" userId="707c4161-679d-4973-8d45-dc4c10c01b1e" providerId="ADAL" clId="{320475E6-F168-4741-9F60-AF5D6167ACED}" dt="2026-03-19T15:40:24.952" v="1124" actId="14100"/>
          <ac:cxnSpMkLst>
            <pc:docMk/>
            <pc:sldMk cId="1923214329" sldId="404"/>
            <ac:cxnSpMk id="15" creationId="{59A34721-931E-6964-4E65-2D1207321DA4}"/>
          </ac:cxnSpMkLst>
        </pc:cxnChg>
        <pc:cxnChg chg="add mod">
          <ac:chgData name="Pingali, Keshav K" userId="707c4161-679d-4973-8d45-dc4c10c01b1e" providerId="ADAL" clId="{320475E6-F168-4741-9F60-AF5D6167ACED}" dt="2026-03-19T15:40:28.640" v="1125" actId="14100"/>
          <ac:cxnSpMkLst>
            <pc:docMk/>
            <pc:sldMk cId="1923214329" sldId="404"/>
            <ac:cxnSpMk id="19" creationId="{6D6B049F-BA79-12DB-04DE-F01506FDCF5B}"/>
          </ac:cxnSpMkLst>
        </pc:cxnChg>
        <pc:cxnChg chg="add mod">
          <ac:chgData name="Pingali, Keshav K" userId="707c4161-679d-4973-8d45-dc4c10c01b1e" providerId="ADAL" clId="{320475E6-F168-4741-9F60-AF5D6167ACED}" dt="2026-03-19T15:27:33.882" v="905" actId="1076"/>
          <ac:cxnSpMkLst>
            <pc:docMk/>
            <pc:sldMk cId="1923214329" sldId="404"/>
            <ac:cxnSpMk id="21" creationId="{BB6A0610-125A-01EF-E628-55D29DB9CC7F}"/>
          </ac:cxnSpMkLst>
        </pc:cxnChg>
        <pc:cxnChg chg="add mod">
          <ac:chgData name="Pingali, Keshav K" userId="707c4161-679d-4973-8d45-dc4c10c01b1e" providerId="ADAL" clId="{320475E6-F168-4741-9F60-AF5D6167ACED}" dt="2026-03-19T15:27:33.882" v="905" actId="1076"/>
          <ac:cxnSpMkLst>
            <pc:docMk/>
            <pc:sldMk cId="1923214329" sldId="404"/>
            <ac:cxnSpMk id="23" creationId="{6AC5EBA1-3B60-EAFA-C326-D1470EF51DD3}"/>
          </ac:cxnSpMkLst>
        </pc:cxnChg>
        <pc:cxnChg chg="add mod">
          <ac:chgData name="Pingali, Keshav K" userId="707c4161-679d-4973-8d45-dc4c10c01b1e" providerId="ADAL" clId="{320475E6-F168-4741-9F60-AF5D6167ACED}" dt="2026-03-19T15:27:44.112" v="906" actId="1076"/>
          <ac:cxnSpMkLst>
            <pc:docMk/>
            <pc:sldMk cId="1923214329" sldId="404"/>
            <ac:cxnSpMk id="26" creationId="{7440BAE9-0B8A-EB06-8275-2630C32D2A79}"/>
          </ac:cxnSpMkLst>
        </pc:cxnChg>
        <pc:cxnChg chg="add mod">
          <ac:chgData name="Pingali, Keshav K" userId="707c4161-679d-4973-8d45-dc4c10c01b1e" providerId="ADAL" clId="{320475E6-F168-4741-9F60-AF5D6167ACED}" dt="2026-03-19T15:27:53.276" v="908" actId="1037"/>
          <ac:cxnSpMkLst>
            <pc:docMk/>
            <pc:sldMk cId="1923214329" sldId="404"/>
            <ac:cxnSpMk id="28" creationId="{8AE32C2A-3EB7-241C-7C18-5BDD080D4840}"/>
          </ac:cxnSpMkLst>
        </pc:cxnChg>
        <pc:cxnChg chg="add mod">
          <ac:chgData name="Pingali, Keshav K" userId="707c4161-679d-4973-8d45-dc4c10c01b1e" providerId="ADAL" clId="{320475E6-F168-4741-9F60-AF5D6167ACED}" dt="2026-03-19T15:37:13.760" v="1112" actId="14100"/>
          <ac:cxnSpMkLst>
            <pc:docMk/>
            <pc:sldMk cId="1923214329" sldId="404"/>
            <ac:cxnSpMk id="30" creationId="{426623CB-4360-6F9F-73F8-C582E428CA8E}"/>
          </ac:cxnSpMkLst>
        </pc:cxnChg>
        <pc:cxnChg chg="add">
          <ac:chgData name="Pingali, Keshav K" userId="707c4161-679d-4973-8d45-dc4c10c01b1e" providerId="ADAL" clId="{320475E6-F168-4741-9F60-AF5D6167ACED}" dt="2026-03-19T15:24:50.421" v="874" actId="11529"/>
          <ac:cxnSpMkLst>
            <pc:docMk/>
            <pc:sldMk cId="1923214329" sldId="404"/>
            <ac:cxnSpMk id="32" creationId="{7F9D1FBE-A983-5827-1112-3EBD8C88927D}"/>
          </ac:cxnSpMkLst>
        </pc:cxnChg>
        <pc:cxnChg chg="add mod">
          <ac:chgData name="Pingali, Keshav K" userId="707c4161-679d-4973-8d45-dc4c10c01b1e" providerId="ADAL" clId="{320475E6-F168-4741-9F60-AF5D6167ACED}" dt="2026-03-19T15:40:13.552" v="1123" actId="1035"/>
          <ac:cxnSpMkLst>
            <pc:docMk/>
            <pc:sldMk cId="1923214329" sldId="404"/>
            <ac:cxnSpMk id="34" creationId="{8E470DB1-BC52-7597-DB6E-79BD442CA1B4}"/>
          </ac:cxnSpMkLst>
        </pc:cxnChg>
        <pc:cxnChg chg="add mod">
          <ac:chgData name="Pingali, Keshav K" userId="707c4161-679d-4973-8d45-dc4c10c01b1e" providerId="ADAL" clId="{320475E6-F168-4741-9F60-AF5D6167ACED}" dt="2026-03-19T15:26:17.591" v="886" actId="14100"/>
          <ac:cxnSpMkLst>
            <pc:docMk/>
            <pc:sldMk cId="1923214329" sldId="404"/>
            <ac:cxnSpMk id="36" creationId="{8CE7DD03-8C3F-5C48-201E-0D0C930E4399}"/>
          </ac:cxnSpMkLst>
        </pc:cxnChg>
        <pc:cxnChg chg="add mod">
          <ac:chgData name="Pingali, Keshav K" userId="707c4161-679d-4973-8d45-dc4c10c01b1e" providerId="ADAL" clId="{320475E6-F168-4741-9F60-AF5D6167ACED}" dt="2026-03-19T15:36:54.548" v="1109" actId="14100"/>
          <ac:cxnSpMkLst>
            <pc:docMk/>
            <pc:sldMk cId="1923214329" sldId="404"/>
            <ac:cxnSpMk id="38" creationId="{8966B83D-38EC-A87E-8659-66B21A12A731}"/>
          </ac:cxnSpMkLst>
        </pc:cxnChg>
        <pc:cxnChg chg="add mod">
          <ac:chgData name="Pingali, Keshav K" userId="707c4161-679d-4973-8d45-dc4c10c01b1e" providerId="ADAL" clId="{320475E6-F168-4741-9F60-AF5D6167ACED}" dt="2026-03-19T15:36:50.552" v="1108" actId="14100"/>
          <ac:cxnSpMkLst>
            <pc:docMk/>
            <pc:sldMk cId="1923214329" sldId="404"/>
            <ac:cxnSpMk id="40" creationId="{DB869C4F-D5BC-507B-E749-FEFD52CD8DF7}"/>
          </ac:cxnSpMkLst>
        </pc:cxnChg>
        <pc:cxnChg chg="add mod">
          <ac:chgData name="Pingali, Keshav K" userId="707c4161-679d-4973-8d45-dc4c10c01b1e" providerId="ADAL" clId="{320475E6-F168-4741-9F60-AF5D6167ACED}" dt="2026-03-19T15:36:43.516" v="1107" actId="14100"/>
          <ac:cxnSpMkLst>
            <pc:docMk/>
            <pc:sldMk cId="1923214329" sldId="404"/>
            <ac:cxnSpMk id="42" creationId="{2112CA42-C2AD-635E-25E3-70929A485F8C}"/>
          </ac:cxnSpMkLst>
        </pc:cxnChg>
        <pc:cxnChg chg="add mod">
          <ac:chgData name="Pingali, Keshav K" userId="707c4161-679d-4973-8d45-dc4c10c01b1e" providerId="ADAL" clId="{320475E6-F168-4741-9F60-AF5D6167ACED}" dt="2026-03-19T15:40:13.552" v="1123" actId="1035"/>
          <ac:cxnSpMkLst>
            <pc:docMk/>
            <pc:sldMk cId="1923214329" sldId="404"/>
            <ac:cxnSpMk id="44" creationId="{E4330191-5054-C425-CDD7-34209B535796}"/>
          </ac:cxnSpMkLst>
        </pc:cxnChg>
      </pc:sldChg>
      <pc:sldChg chg="modSp add mod">
        <pc:chgData name="Pingali, Keshav K" userId="707c4161-679d-4973-8d45-dc4c10c01b1e" providerId="ADAL" clId="{320475E6-F168-4741-9F60-AF5D6167ACED}" dt="2026-03-31T15:56:01.762" v="9888" actId="5793"/>
        <pc:sldMkLst>
          <pc:docMk/>
          <pc:sldMk cId="1907785266" sldId="405"/>
        </pc:sldMkLst>
        <pc:spChg chg="mod">
          <ac:chgData name="Pingali, Keshav K" userId="707c4161-679d-4973-8d45-dc4c10c01b1e" providerId="ADAL" clId="{320475E6-F168-4741-9F60-AF5D6167ACED}" dt="2026-03-31T15:56:01.762" v="9888" actId="5793"/>
          <ac:spMkLst>
            <pc:docMk/>
            <pc:sldMk cId="1907785266" sldId="405"/>
            <ac:spMk id="3" creationId="{DB4FD055-44D9-BC96-F388-0557F7B7409E}"/>
          </ac:spMkLst>
        </pc:spChg>
        <pc:spChg chg="mod">
          <ac:chgData name="Pingali, Keshav K" userId="707c4161-679d-4973-8d45-dc4c10c01b1e" providerId="ADAL" clId="{320475E6-F168-4741-9F60-AF5D6167ACED}" dt="2026-03-19T16:04:42.493" v="2135" actId="20577"/>
          <ac:spMkLst>
            <pc:docMk/>
            <pc:sldMk cId="1907785266" sldId="405"/>
            <ac:spMk id="15362" creationId="{73A79090-B91B-254C-EDCE-E4AFDBE03E8A}"/>
          </ac:spMkLst>
        </pc:spChg>
      </pc:sldChg>
      <pc:sldChg chg="modSp add mod">
        <pc:chgData name="Pingali, Keshav K" userId="707c4161-679d-4973-8d45-dc4c10c01b1e" providerId="ADAL" clId="{320475E6-F168-4741-9F60-AF5D6167ACED}" dt="2026-03-19T16:16:57.147" v="2722" actId="20577"/>
        <pc:sldMkLst>
          <pc:docMk/>
          <pc:sldMk cId="4258935476" sldId="406"/>
        </pc:sldMkLst>
        <pc:spChg chg="mod">
          <ac:chgData name="Pingali, Keshav K" userId="707c4161-679d-4973-8d45-dc4c10c01b1e" providerId="ADAL" clId="{320475E6-F168-4741-9F60-AF5D6167ACED}" dt="2026-03-19T16:16:57.147" v="2722" actId="20577"/>
          <ac:spMkLst>
            <pc:docMk/>
            <pc:sldMk cId="4258935476" sldId="406"/>
            <ac:spMk id="3" creationId="{98678D80-DE4F-DB62-C977-C1B829E06C37}"/>
          </ac:spMkLst>
        </pc:spChg>
        <pc:spChg chg="mod">
          <ac:chgData name="Pingali, Keshav K" userId="707c4161-679d-4973-8d45-dc4c10c01b1e" providerId="ADAL" clId="{320475E6-F168-4741-9F60-AF5D6167ACED}" dt="2026-03-19T16:13:43.091" v="2698" actId="1076"/>
          <ac:spMkLst>
            <pc:docMk/>
            <pc:sldMk cId="4258935476" sldId="406"/>
            <ac:spMk id="15362" creationId="{4B98D60B-4D4F-F18B-6A7E-D68ACDC8B067}"/>
          </ac:spMkLst>
        </pc:spChg>
      </pc:sldChg>
      <pc:sldChg chg="addSp modSp add mod">
        <pc:chgData name="Pingali, Keshav K" userId="707c4161-679d-4973-8d45-dc4c10c01b1e" providerId="ADAL" clId="{320475E6-F168-4741-9F60-AF5D6167ACED}" dt="2026-03-19T23:30:06.706" v="8324" actId="114"/>
        <pc:sldMkLst>
          <pc:docMk/>
          <pc:sldMk cId="952538748" sldId="407"/>
        </pc:sldMkLst>
        <pc:spChg chg="mod">
          <ac:chgData name="Pingali, Keshav K" userId="707c4161-679d-4973-8d45-dc4c10c01b1e" providerId="ADAL" clId="{320475E6-F168-4741-9F60-AF5D6167ACED}" dt="2026-03-19T16:44:36.325" v="3819" actId="20577"/>
          <ac:spMkLst>
            <pc:docMk/>
            <pc:sldMk cId="952538748" sldId="407"/>
            <ac:spMk id="3" creationId="{3C4512EE-5DE7-7041-EA93-0AC0C8F3F380}"/>
          </ac:spMkLst>
        </pc:spChg>
        <pc:spChg chg="add mod">
          <ac:chgData name="Pingali, Keshav K" userId="707c4161-679d-4973-8d45-dc4c10c01b1e" providerId="ADAL" clId="{320475E6-F168-4741-9F60-AF5D6167ACED}" dt="2026-03-19T16:42:10.034" v="3670" actId="1035"/>
          <ac:spMkLst>
            <pc:docMk/>
            <pc:sldMk cId="952538748" sldId="407"/>
            <ac:spMk id="7" creationId="{9E7A9457-2B4F-28C2-1D43-857A648045CA}"/>
          </ac:spMkLst>
        </pc:spChg>
        <pc:spChg chg="add mod">
          <ac:chgData name="Pingali, Keshav K" userId="707c4161-679d-4973-8d45-dc4c10c01b1e" providerId="ADAL" clId="{320475E6-F168-4741-9F60-AF5D6167ACED}" dt="2026-03-19T16:42:10.034" v="3670" actId="1035"/>
          <ac:spMkLst>
            <pc:docMk/>
            <pc:sldMk cId="952538748" sldId="407"/>
            <ac:spMk id="8" creationId="{334D61A0-7B13-3988-D032-A23A1A89A3A5}"/>
          </ac:spMkLst>
        </pc:spChg>
        <pc:spChg chg="add mod">
          <ac:chgData name="Pingali, Keshav K" userId="707c4161-679d-4973-8d45-dc4c10c01b1e" providerId="ADAL" clId="{320475E6-F168-4741-9F60-AF5D6167ACED}" dt="2026-03-19T16:42:10.034" v="3670" actId="1035"/>
          <ac:spMkLst>
            <pc:docMk/>
            <pc:sldMk cId="952538748" sldId="407"/>
            <ac:spMk id="9" creationId="{4943682C-381A-3711-86BB-D3C46E9FC762}"/>
          </ac:spMkLst>
        </pc:spChg>
        <pc:spChg chg="add mod">
          <ac:chgData name="Pingali, Keshav K" userId="707c4161-679d-4973-8d45-dc4c10c01b1e" providerId="ADAL" clId="{320475E6-F168-4741-9F60-AF5D6167ACED}" dt="2026-03-19T16:42:10.034" v="3670" actId="1035"/>
          <ac:spMkLst>
            <pc:docMk/>
            <pc:sldMk cId="952538748" sldId="407"/>
            <ac:spMk id="10" creationId="{D563A881-2DBD-8A88-E9D5-74E21DAE9E87}"/>
          </ac:spMkLst>
        </pc:spChg>
        <pc:spChg chg="add mod">
          <ac:chgData name="Pingali, Keshav K" userId="707c4161-679d-4973-8d45-dc4c10c01b1e" providerId="ADAL" clId="{320475E6-F168-4741-9F60-AF5D6167ACED}" dt="2026-03-19T23:30:06.706" v="8324" actId="114"/>
          <ac:spMkLst>
            <pc:docMk/>
            <pc:sldMk cId="952538748" sldId="407"/>
            <ac:spMk id="11" creationId="{3C88BC45-3FCA-68BB-5BCE-F708671F88BF}"/>
          </ac:spMkLst>
        </pc:spChg>
        <pc:spChg chg="add mod">
          <ac:chgData name="Pingali, Keshav K" userId="707c4161-679d-4973-8d45-dc4c10c01b1e" providerId="ADAL" clId="{320475E6-F168-4741-9F60-AF5D6167ACED}" dt="2026-03-19T16:46:22.808" v="3822" actId="14100"/>
          <ac:spMkLst>
            <pc:docMk/>
            <pc:sldMk cId="952538748" sldId="407"/>
            <ac:spMk id="12" creationId="{771AA10E-A762-36C4-3557-1BB145733702}"/>
          </ac:spMkLst>
        </pc:spChg>
        <pc:spChg chg="mod">
          <ac:chgData name="Pingali, Keshav K" userId="707c4161-679d-4973-8d45-dc4c10c01b1e" providerId="ADAL" clId="{320475E6-F168-4741-9F60-AF5D6167ACED}" dt="2026-03-19T16:22:00.270" v="2738" actId="20577"/>
          <ac:spMkLst>
            <pc:docMk/>
            <pc:sldMk cId="952538748" sldId="407"/>
            <ac:spMk id="15362" creationId="{F6A55C42-7780-E66B-AC78-4FDC6131FC18}"/>
          </ac:spMkLst>
        </pc:spChg>
        <pc:graphicFrameChg chg="add mod modGraphic">
          <ac:chgData name="Pingali, Keshav K" userId="707c4161-679d-4973-8d45-dc4c10c01b1e" providerId="ADAL" clId="{320475E6-F168-4741-9F60-AF5D6167ACED}" dt="2026-03-19T16:42:10.034" v="3670" actId="1035"/>
          <ac:graphicFrameMkLst>
            <pc:docMk/>
            <pc:sldMk cId="952538748" sldId="407"/>
            <ac:graphicFrameMk id="2" creationId="{087F61B9-9341-E534-2C49-A1DAAF7B4AA0}"/>
          </ac:graphicFrameMkLst>
        </pc:graphicFrameChg>
        <pc:graphicFrameChg chg="add mod modGraphic">
          <ac:chgData name="Pingali, Keshav K" userId="707c4161-679d-4973-8d45-dc4c10c01b1e" providerId="ADAL" clId="{320475E6-F168-4741-9F60-AF5D6167ACED}" dt="2026-03-19T16:42:10.034" v="3670" actId="1035"/>
          <ac:graphicFrameMkLst>
            <pc:docMk/>
            <pc:sldMk cId="952538748" sldId="407"/>
            <ac:graphicFrameMk id="4" creationId="{5FB4D4E4-A5C8-A643-2079-F19B169C0F5A}"/>
          </ac:graphicFrameMkLst>
        </pc:graphicFrameChg>
        <pc:graphicFrameChg chg="add mod modGraphic">
          <ac:chgData name="Pingali, Keshav K" userId="707c4161-679d-4973-8d45-dc4c10c01b1e" providerId="ADAL" clId="{320475E6-F168-4741-9F60-AF5D6167ACED}" dt="2026-03-19T16:42:10.034" v="3670" actId="1035"/>
          <ac:graphicFrameMkLst>
            <pc:docMk/>
            <pc:sldMk cId="952538748" sldId="407"/>
            <ac:graphicFrameMk id="5" creationId="{F2F39507-809E-5BBA-AF26-F2DF510A9B60}"/>
          </ac:graphicFrameMkLst>
        </pc:graphicFrameChg>
        <pc:graphicFrameChg chg="add mod modGraphic">
          <ac:chgData name="Pingali, Keshav K" userId="707c4161-679d-4973-8d45-dc4c10c01b1e" providerId="ADAL" clId="{320475E6-F168-4741-9F60-AF5D6167ACED}" dt="2026-03-19T16:42:10.034" v="3670" actId="1035"/>
          <ac:graphicFrameMkLst>
            <pc:docMk/>
            <pc:sldMk cId="952538748" sldId="407"/>
            <ac:graphicFrameMk id="6" creationId="{F7084E90-C409-9297-EAFB-C6AA261C965B}"/>
          </ac:graphicFrameMkLst>
        </pc:graphicFrameChg>
      </pc:sldChg>
      <pc:sldChg chg="addSp delSp modSp add mod ord">
        <pc:chgData name="Pingali, Keshav K" userId="707c4161-679d-4973-8d45-dc4c10c01b1e" providerId="ADAL" clId="{320475E6-F168-4741-9F60-AF5D6167ACED}" dt="2026-03-19T18:37:45.585" v="3899" actId="115"/>
        <pc:sldMkLst>
          <pc:docMk/>
          <pc:sldMk cId="844726695" sldId="408"/>
        </pc:sldMkLst>
        <pc:spChg chg="mod">
          <ac:chgData name="Pingali, Keshav K" userId="707c4161-679d-4973-8d45-dc4c10c01b1e" providerId="ADAL" clId="{320475E6-F168-4741-9F60-AF5D6167ACED}" dt="2026-03-19T18:37:45.585" v="3899" actId="115"/>
          <ac:spMkLst>
            <pc:docMk/>
            <pc:sldMk cId="844726695" sldId="408"/>
            <ac:spMk id="15362" creationId="{9CBBF75D-01B6-0FE5-D973-14CC033F2DDA}"/>
          </ac:spMkLst>
        </pc:spChg>
      </pc:sldChg>
      <pc:sldChg chg="addSp delSp modSp add mod ord">
        <pc:chgData name="Pingali, Keshav K" userId="707c4161-679d-4973-8d45-dc4c10c01b1e" providerId="ADAL" clId="{320475E6-F168-4741-9F60-AF5D6167ACED}" dt="2026-03-19T23:32:58.477" v="8381" actId="1038"/>
        <pc:sldMkLst>
          <pc:docMk/>
          <pc:sldMk cId="2657623609" sldId="409"/>
        </pc:sldMkLst>
        <pc:spChg chg="mod">
          <ac:chgData name="Pingali, Keshav K" userId="707c4161-679d-4973-8d45-dc4c10c01b1e" providerId="ADAL" clId="{320475E6-F168-4741-9F60-AF5D6167ACED}" dt="2026-03-19T23:30:46.258" v="8342" actId="27636"/>
          <ac:spMkLst>
            <pc:docMk/>
            <pc:sldMk cId="2657623609" sldId="409"/>
            <ac:spMk id="3" creationId="{DDC90CE8-E7B2-687E-43D5-D8FBF441585B}"/>
          </ac:spMkLst>
        </pc:spChg>
        <pc:spChg chg="add mod">
          <ac:chgData name="Pingali, Keshav K" userId="707c4161-679d-4973-8d45-dc4c10c01b1e" providerId="ADAL" clId="{320475E6-F168-4741-9F60-AF5D6167ACED}" dt="2026-03-19T21:33:49.644" v="7928" actId="14100"/>
          <ac:spMkLst>
            <pc:docMk/>
            <pc:sldMk cId="2657623609" sldId="409"/>
            <ac:spMk id="5" creationId="{C200B65D-83BF-5A32-18E9-CB7C580EF6CF}"/>
          </ac:spMkLst>
        </pc:spChg>
        <pc:spChg chg="add mod">
          <ac:chgData name="Pingali, Keshav K" userId="707c4161-679d-4973-8d45-dc4c10c01b1e" providerId="ADAL" clId="{320475E6-F168-4741-9F60-AF5D6167ACED}" dt="2026-03-19T23:30:39.980" v="8338" actId="1076"/>
          <ac:spMkLst>
            <pc:docMk/>
            <pc:sldMk cId="2657623609" sldId="409"/>
            <ac:spMk id="6" creationId="{EB71A1C9-41B4-5CDA-86CD-B38BA12C103F}"/>
          </ac:spMkLst>
        </pc:spChg>
        <pc:spChg chg="add mod">
          <ac:chgData name="Pingali, Keshav K" userId="707c4161-679d-4973-8d45-dc4c10c01b1e" providerId="ADAL" clId="{320475E6-F168-4741-9F60-AF5D6167ACED}" dt="2026-03-19T23:32:37.292" v="8350" actId="1076"/>
          <ac:spMkLst>
            <pc:docMk/>
            <pc:sldMk cId="2657623609" sldId="409"/>
            <ac:spMk id="7" creationId="{488C2EA8-FE59-B1CE-8E94-A48442B8C70E}"/>
          </ac:spMkLst>
        </pc:spChg>
        <pc:spChg chg="add mod">
          <ac:chgData name="Pingali, Keshav K" userId="707c4161-679d-4973-8d45-dc4c10c01b1e" providerId="ADAL" clId="{320475E6-F168-4741-9F60-AF5D6167ACED}" dt="2026-03-19T23:32:58.477" v="8381" actId="1038"/>
          <ac:spMkLst>
            <pc:docMk/>
            <pc:sldMk cId="2657623609" sldId="409"/>
            <ac:spMk id="8" creationId="{8A2423B4-E68C-971D-D0ED-C66BE4DB42D6}"/>
          </ac:spMkLst>
        </pc:spChg>
        <pc:spChg chg="mod">
          <ac:chgData name="Pingali, Keshav K" userId="707c4161-679d-4973-8d45-dc4c10c01b1e" providerId="ADAL" clId="{320475E6-F168-4741-9F60-AF5D6167ACED}" dt="2026-03-19T18:38:06.954" v="3917" actId="20577"/>
          <ac:spMkLst>
            <pc:docMk/>
            <pc:sldMk cId="2657623609" sldId="409"/>
            <ac:spMk id="15362" creationId="{F8508965-A741-71B5-C1A3-62E7FE4B3F89}"/>
          </ac:spMkLst>
        </pc:spChg>
      </pc:sldChg>
      <pc:sldChg chg="addSp delSp modSp add mod">
        <pc:chgData name="Pingali, Keshav K" userId="707c4161-679d-4973-8d45-dc4c10c01b1e" providerId="ADAL" clId="{320475E6-F168-4741-9F60-AF5D6167ACED}" dt="2026-03-19T19:06:30.929" v="5083" actId="1076"/>
        <pc:sldMkLst>
          <pc:docMk/>
          <pc:sldMk cId="4092301642" sldId="410"/>
        </pc:sldMkLst>
        <pc:spChg chg="mod">
          <ac:chgData name="Pingali, Keshav K" userId="707c4161-679d-4973-8d45-dc4c10c01b1e" providerId="ADAL" clId="{320475E6-F168-4741-9F60-AF5D6167ACED}" dt="2026-03-19T19:06:30.929" v="5083" actId="1076"/>
          <ac:spMkLst>
            <pc:docMk/>
            <pc:sldMk cId="4092301642" sldId="410"/>
            <ac:spMk id="3" creationId="{6B7815F5-0218-952C-6986-5A1ED4A7E271}"/>
          </ac:spMkLst>
        </pc:spChg>
        <pc:spChg chg="add mod">
          <ac:chgData name="Pingali, Keshav K" userId="707c4161-679d-4973-8d45-dc4c10c01b1e" providerId="ADAL" clId="{320475E6-F168-4741-9F60-AF5D6167ACED}" dt="2026-03-19T19:00:27.427" v="4951" actId="1037"/>
          <ac:spMkLst>
            <pc:docMk/>
            <pc:sldMk cId="4092301642" sldId="410"/>
            <ac:spMk id="9" creationId="{837238BB-91CC-4DD0-6824-CDCCF697B699}"/>
          </ac:spMkLst>
        </pc:spChg>
        <pc:spChg chg="add mod">
          <ac:chgData name="Pingali, Keshav K" userId="707c4161-679d-4973-8d45-dc4c10c01b1e" providerId="ADAL" clId="{320475E6-F168-4741-9F60-AF5D6167ACED}" dt="2026-03-19T19:00:49.828" v="4973" actId="20577"/>
          <ac:spMkLst>
            <pc:docMk/>
            <pc:sldMk cId="4092301642" sldId="410"/>
            <ac:spMk id="10" creationId="{932BB221-D945-E7DB-9804-05870E7261FD}"/>
          </ac:spMkLst>
        </pc:spChg>
        <pc:spChg chg="add mod">
          <ac:chgData name="Pingali, Keshav K" userId="707c4161-679d-4973-8d45-dc4c10c01b1e" providerId="ADAL" clId="{320475E6-F168-4741-9F60-AF5D6167ACED}" dt="2026-03-19T19:01:07.591" v="4977" actId="20577"/>
          <ac:spMkLst>
            <pc:docMk/>
            <pc:sldMk cId="4092301642" sldId="410"/>
            <ac:spMk id="11" creationId="{FEC5A229-37F5-9478-6D4E-BB1EB6CCACF7}"/>
          </ac:spMkLst>
        </pc:spChg>
        <pc:spChg chg="add mod">
          <ac:chgData name="Pingali, Keshav K" userId="707c4161-679d-4973-8d45-dc4c10c01b1e" providerId="ADAL" clId="{320475E6-F168-4741-9F60-AF5D6167ACED}" dt="2026-03-19T19:01:27.406" v="4984" actId="1076"/>
          <ac:spMkLst>
            <pc:docMk/>
            <pc:sldMk cId="4092301642" sldId="410"/>
            <ac:spMk id="12" creationId="{4BDC1285-AA86-09A8-D43B-722EBC0D5093}"/>
          </ac:spMkLst>
        </pc:spChg>
        <pc:spChg chg="add mod">
          <ac:chgData name="Pingali, Keshav K" userId="707c4161-679d-4973-8d45-dc4c10c01b1e" providerId="ADAL" clId="{320475E6-F168-4741-9F60-AF5D6167ACED}" dt="2026-03-19T19:01:37.764" v="4991" actId="1076"/>
          <ac:spMkLst>
            <pc:docMk/>
            <pc:sldMk cId="4092301642" sldId="410"/>
            <ac:spMk id="13" creationId="{384ADDD8-9A2A-9EF2-4A53-B75E063BB1E4}"/>
          </ac:spMkLst>
        </pc:spChg>
        <pc:spChg chg="add mod">
          <ac:chgData name="Pingali, Keshav K" userId="707c4161-679d-4973-8d45-dc4c10c01b1e" providerId="ADAL" clId="{320475E6-F168-4741-9F60-AF5D6167ACED}" dt="2026-03-19T19:02:00.896" v="4993" actId="1076"/>
          <ac:spMkLst>
            <pc:docMk/>
            <pc:sldMk cId="4092301642" sldId="410"/>
            <ac:spMk id="14" creationId="{3337D53B-81F8-EB7E-EE13-D1B0C6A77657}"/>
          </ac:spMkLst>
        </pc:spChg>
        <pc:spChg chg="add mod">
          <ac:chgData name="Pingali, Keshav K" userId="707c4161-679d-4973-8d45-dc4c10c01b1e" providerId="ADAL" clId="{320475E6-F168-4741-9F60-AF5D6167ACED}" dt="2026-03-19T19:02:11.057" v="4995" actId="1076"/>
          <ac:spMkLst>
            <pc:docMk/>
            <pc:sldMk cId="4092301642" sldId="410"/>
            <ac:spMk id="15" creationId="{1634EA5A-C105-1733-4A63-99E38BD85A01}"/>
          </ac:spMkLst>
        </pc:spChg>
        <pc:spChg chg="add mod">
          <ac:chgData name="Pingali, Keshav K" userId="707c4161-679d-4973-8d45-dc4c10c01b1e" providerId="ADAL" clId="{320475E6-F168-4741-9F60-AF5D6167ACED}" dt="2026-03-19T19:05:11.716" v="5078" actId="1076"/>
          <ac:spMkLst>
            <pc:docMk/>
            <pc:sldMk cId="4092301642" sldId="410"/>
            <ac:spMk id="17" creationId="{F73E5BD0-A39A-61FA-5944-62D2F72572F9}"/>
          </ac:spMkLst>
        </pc:spChg>
        <pc:spChg chg="add mod">
          <ac:chgData name="Pingali, Keshav K" userId="707c4161-679d-4973-8d45-dc4c10c01b1e" providerId="ADAL" clId="{320475E6-F168-4741-9F60-AF5D6167ACED}" dt="2026-03-19T19:05:34.778" v="5080" actId="1076"/>
          <ac:spMkLst>
            <pc:docMk/>
            <pc:sldMk cId="4092301642" sldId="410"/>
            <ac:spMk id="18" creationId="{9CAD28D0-E7AF-1FE9-E29E-63ABA896E476}"/>
          </ac:spMkLst>
        </pc:spChg>
        <pc:spChg chg="mod">
          <ac:chgData name="Pingali, Keshav K" userId="707c4161-679d-4973-8d45-dc4c10c01b1e" providerId="ADAL" clId="{320475E6-F168-4741-9F60-AF5D6167ACED}" dt="2026-03-19T18:46:42.030" v="4475" actId="20577"/>
          <ac:spMkLst>
            <pc:docMk/>
            <pc:sldMk cId="4092301642" sldId="410"/>
            <ac:spMk id="15362" creationId="{5F2881B2-1F3A-E0A3-4ECB-89C4654E18D6}"/>
          </ac:spMkLst>
        </pc:spChg>
        <pc:graphicFrameChg chg="add mod modGraphic">
          <ac:chgData name="Pingali, Keshav K" userId="707c4161-679d-4973-8d45-dc4c10c01b1e" providerId="ADAL" clId="{320475E6-F168-4741-9F60-AF5D6167ACED}" dt="2026-03-19T19:00:27.427" v="4951" actId="1037"/>
          <ac:graphicFrameMkLst>
            <pc:docMk/>
            <pc:sldMk cId="4092301642" sldId="410"/>
            <ac:graphicFrameMk id="6" creationId="{99D45A1F-C96D-7186-C5BA-A460180C02FA}"/>
          </ac:graphicFrameMkLst>
        </pc:graphicFrameChg>
        <pc:graphicFrameChg chg="add mod modGraphic">
          <ac:chgData name="Pingali, Keshav K" userId="707c4161-679d-4973-8d45-dc4c10c01b1e" providerId="ADAL" clId="{320475E6-F168-4741-9F60-AF5D6167ACED}" dt="2026-03-19T19:00:27.427" v="4951" actId="1037"/>
          <ac:graphicFrameMkLst>
            <pc:docMk/>
            <pc:sldMk cId="4092301642" sldId="410"/>
            <ac:graphicFrameMk id="7" creationId="{E1FA3C2E-8465-487A-6767-D85CB7A9CB86}"/>
          </ac:graphicFrameMkLst>
        </pc:graphicFrameChg>
        <pc:graphicFrameChg chg="add mod modGraphic">
          <ac:chgData name="Pingali, Keshav K" userId="707c4161-679d-4973-8d45-dc4c10c01b1e" providerId="ADAL" clId="{320475E6-F168-4741-9F60-AF5D6167ACED}" dt="2026-03-19T19:00:27.427" v="4951" actId="1037"/>
          <ac:graphicFrameMkLst>
            <pc:docMk/>
            <pc:sldMk cId="4092301642" sldId="410"/>
            <ac:graphicFrameMk id="8" creationId="{4BC54BD9-DA59-DF32-49DA-312F6B879782}"/>
          </ac:graphicFrameMkLst>
        </pc:graphicFrameChg>
      </pc:sldChg>
      <pc:sldChg chg="addSp delSp modSp add mod ord">
        <pc:chgData name="Pingali, Keshav K" userId="707c4161-679d-4973-8d45-dc4c10c01b1e" providerId="ADAL" clId="{320475E6-F168-4741-9F60-AF5D6167ACED}" dt="2026-03-20T01:50:48.237" v="9583" actId="1036"/>
        <pc:sldMkLst>
          <pc:docMk/>
          <pc:sldMk cId="1493592354" sldId="411"/>
        </pc:sldMkLst>
        <pc:spChg chg="add mod">
          <ac:chgData name="Pingali, Keshav K" userId="707c4161-679d-4973-8d45-dc4c10c01b1e" providerId="ADAL" clId="{320475E6-F168-4741-9F60-AF5D6167ACED}" dt="2026-03-20T01:50:48.237" v="9583" actId="1036"/>
          <ac:spMkLst>
            <pc:docMk/>
            <pc:sldMk cId="1493592354" sldId="411"/>
            <ac:spMk id="2" creationId="{B4A17A39-1688-CE87-BA9C-F0CDC46A5D59}"/>
          </ac:spMkLst>
        </pc:spChg>
        <pc:spChg chg="mod">
          <ac:chgData name="Pingali, Keshav K" userId="707c4161-679d-4973-8d45-dc4c10c01b1e" providerId="ADAL" clId="{320475E6-F168-4741-9F60-AF5D6167ACED}" dt="2026-03-20T01:50:48.237" v="9583" actId="1036"/>
          <ac:spMkLst>
            <pc:docMk/>
            <pc:sldMk cId="1493592354" sldId="411"/>
            <ac:spMk id="3" creationId="{793D1935-01C5-AEF1-2470-F176B599ADD1}"/>
          </ac:spMkLst>
        </pc:spChg>
        <pc:spChg chg="add mod">
          <ac:chgData name="Pingali, Keshav K" userId="707c4161-679d-4973-8d45-dc4c10c01b1e" providerId="ADAL" clId="{320475E6-F168-4741-9F60-AF5D6167ACED}" dt="2026-03-20T01:50:48.237" v="9583" actId="1036"/>
          <ac:spMkLst>
            <pc:docMk/>
            <pc:sldMk cId="1493592354" sldId="411"/>
            <ac:spMk id="5" creationId="{924796B9-5D88-8D05-F655-669A7213C380}"/>
          </ac:spMkLst>
        </pc:spChg>
        <pc:spChg chg="add mod">
          <ac:chgData name="Pingali, Keshav K" userId="707c4161-679d-4973-8d45-dc4c10c01b1e" providerId="ADAL" clId="{320475E6-F168-4741-9F60-AF5D6167ACED}" dt="2026-03-20T01:50:48.237" v="9583" actId="1036"/>
          <ac:spMkLst>
            <pc:docMk/>
            <pc:sldMk cId="1493592354" sldId="411"/>
            <ac:spMk id="6" creationId="{23F49B78-1F6A-F4F8-6BB7-0703C7C70B1C}"/>
          </ac:spMkLst>
        </pc:spChg>
        <pc:spChg chg="add mod">
          <ac:chgData name="Pingali, Keshav K" userId="707c4161-679d-4973-8d45-dc4c10c01b1e" providerId="ADAL" clId="{320475E6-F168-4741-9F60-AF5D6167ACED}" dt="2026-03-20T01:50:48.237" v="9583" actId="1036"/>
          <ac:spMkLst>
            <pc:docMk/>
            <pc:sldMk cId="1493592354" sldId="411"/>
            <ac:spMk id="7" creationId="{17BFC2BA-AC9D-4FB7-90D0-9C4B9C63D627}"/>
          </ac:spMkLst>
        </pc:spChg>
        <pc:spChg chg="mod">
          <ac:chgData name="Pingali, Keshav K" userId="707c4161-679d-4973-8d45-dc4c10c01b1e" providerId="ADAL" clId="{320475E6-F168-4741-9F60-AF5D6167ACED}" dt="2026-03-19T19:16:48.335" v="5101" actId="20577"/>
          <ac:spMkLst>
            <pc:docMk/>
            <pc:sldMk cId="1493592354" sldId="411"/>
            <ac:spMk id="15362" creationId="{5859801F-76A6-DE81-410A-7AF7D0F6921C}"/>
          </ac:spMkLst>
        </pc:spChg>
      </pc:sldChg>
      <pc:sldChg chg="addSp delSp modSp add mod ord">
        <pc:chgData name="Pingali, Keshav K" userId="707c4161-679d-4973-8d45-dc4c10c01b1e" providerId="ADAL" clId="{320475E6-F168-4741-9F60-AF5D6167ACED}" dt="2026-03-20T01:49:35.127" v="9577" actId="20577"/>
        <pc:sldMkLst>
          <pc:docMk/>
          <pc:sldMk cId="3624666732" sldId="412"/>
        </pc:sldMkLst>
        <pc:spChg chg="mod">
          <ac:chgData name="Pingali, Keshav K" userId="707c4161-679d-4973-8d45-dc4c10c01b1e" providerId="ADAL" clId="{320475E6-F168-4741-9F60-AF5D6167ACED}" dt="2026-03-20T01:49:35.127" v="9577" actId="20577"/>
          <ac:spMkLst>
            <pc:docMk/>
            <pc:sldMk cId="3624666732" sldId="412"/>
            <ac:spMk id="3" creationId="{6A8D5D7F-21FE-6890-508D-57EB7AC8ADF3}"/>
          </ac:spMkLst>
        </pc:spChg>
        <pc:spChg chg="mod">
          <ac:chgData name="Pingali, Keshav K" userId="707c4161-679d-4973-8d45-dc4c10c01b1e" providerId="ADAL" clId="{320475E6-F168-4741-9F60-AF5D6167ACED}" dt="2026-03-19T19:22:07.423" v="5374" actId="20577"/>
          <ac:spMkLst>
            <pc:docMk/>
            <pc:sldMk cId="3624666732" sldId="412"/>
            <ac:spMk id="15362" creationId="{059D2AF8-D03C-06A3-D0C5-B50014591621}"/>
          </ac:spMkLst>
        </pc:spChg>
      </pc:sldChg>
      <pc:sldChg chg="delSp modSp add mod">
        <pc:chgData name="Pingali, Keshav K" userId="707c4161-679d-4973-8d45-dc4c10c01b1e" providerId="ADAL" clId="{320475E6-F168-4741-9F60-AF5D6167ACED}" dt="2026-03-31T15:58:01.377" v="9916" actId="20577"/>
        <pc:sldMkLst>
          <pc:docMk/>
          <pc:sldMk cId="1356164447" sldId="413"/>
        </pc:sldMkLst>
        <pc:spChg chg="mod">
          <ac:chgData name="Pingali, Keshav K" userId="707c4161-679d-4973-8d45-dc4c10c01b1e" providerId="ADAL" clId="{320475E6-F168-4741-9F60-AF5D6167ACED}" dt="2026-03-31T15:58:01.377" v="9916" actId="20577"/>
          <ac:spMkLst>
            <pc:docMk/>
            <pc:sldMk cId="1356164447" sldId="413"/>
            <ac:spMk id="3" creationId="{2EA3ECEA-5E30-48E5-B173-D5FED1F68F37}"/>
          </ac:spMkLst>
        </pc:spChg>
        <pc:spChg chg="mod">
          <ac:chgData name="Pingali, Keshav K" userId="707c4161-679d-4973-8d45-dc4c10c01b1e" providerId="ADAL" clId="{320475E6-F168-4741-9F60-AF5D6167ACED}" dt="2026-03-19T23:38:08.924" v="8522" actId="20577"/>
          <ac:spMkLst>
            <pc:docMk/>
            <pc:sldMk cId="1356164447" sldId="413"/>
            <ac:spMk id="15362" creationId="{847A3F21-88EC-0B1C-3D39-E80C8912A62E}"/>
          </ac:spMkLst>
        </pc:spChg>
      </pc:sldChg>
      <pc:sldChg chg="modSp add mod">
        <pc:chgData name="Pingali, Keshav K" userId="707c4161-679d-4973-8d45-dc4c10c01b1e" providerId="ADAL" clId="{320475E6-F168-4741-9F60-AF5D6167ACED}" dt="2026-03-31T15:58:43.678" v="9928" actId="20577"/>
        <pc:sldMkLst>
          <pc:docMk/>
          <pc:sldMk cId="690170727" sldId="414"/>
        </pc:sldMkLst>
        <pc:spChg chg="mod">
          <ac:chgData name="Pingali, Keshav K" userId="707c4161-679d-4973-8d45-dc4c10c01b1e" providerId="ADAL" clId="{320475E6-F168-4741-9F60-AF5D6167ACED}" dt="2026-03-31T15:58:43.678" v="9928" actId="20577"/>
          <ac:spMkLst>
            <pc:docMk/>
            <pc:sldMk cId="690170727" sldId="414"/>
            <ac:spMk id="3" creationId="{45ADBDCE-F124-258C-8BFC-1E2E6FB24E7C}"/>
          </ac:spMkLst>
        </pc:spChg>
        <pc:spChg chg="mod">
          <ac:chgData name="Pingali, Keshav K" userId="707c4161-679d-4973-8d45-dc4c10c01b1e" providerId="ADAL" clId="{320475E6-F168-4741-9F60-AF5D6167ACED}" dt="2026-03-19T23:38:56.789" v="8611" actId="20577"/>
          <ac:spMkLst>
            <pc:docMk/>
            <pc:sldMk cId="690170727" sldId="414"/>
            <ac:spMk id="15362" creationId="{FFE16177-361C-3ECE-E6B5-F25D51DA2FD5}"/>
          </ac:spMkLst>
        </pc:spChg>
      </pc:sldChg>
      <pc:sldChg chg="addSp delSp modSp add mod modAnim">
        <pc:chgData name="Pingali, Keshav K" userId="707c4161-679d-4973-8d45-dc4c10c01b1e" providerId="ADAL" clId="{320475E6-F168-4741-9F60-AF5D6167ACED}" dt="2026-03-20T00:41:49.288" v="9191" actId="20577"/>
        <pc:sldMkLst>
          <pc:docMk/>
          <pc:sldMk cId="2231717899" sldId="415"/>
        </pc:sldMkLst>
        <pc:spChg chg="mod">
          <ac:chgData name="Pingali, Keshav K" userId="707c4161-679d-4973-8d45-dc4c10c01b1e" providerId="ADAL" clId="{320475E6-F168-4741-9F60-AF5D6167ACED}" dt="2026-03-20T00:41:49.288" v="9191" actId="20577"/>
          <ac:spMkLst>
            <pc:docMk/>
            <pc:sldMk cId="2231717899" sldId="415"/>
            <ac:spMk id="15362" creationId="{38CED80D-D79B-5172-08E6-E794F7CA6C40}"/>
          </ac:spMkLst>
        </pc:spChg>
        <pc:picChg chg="add mod">
          <ac:chgData name="Pingali, Keshav K" userId="707c4161-679d-4973-8d45-dc4c10c01b1e" providerId="ADAL" clId="{320475E6-F168-4741-9F60-AF5D6167ACED}" dt="2026-03-20T00:41:25.605" v="9090" actId="1076"/>
          <ac:picMkLst>
            <pc:docMk/>
            <pc:sldMk cId="2231717899" sldId="415"/>
            <ac:picMk id="4" creationId="{2AD427C2-8042-9173-1A60-D29E975243B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9397E4-BA50-2B3F-362C-E05DA74829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DE9A2D-BC5B-33CE-8EFC-1B1AE2741F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968EFAA-FD58-4C78-A48C-F1BC9DD8A412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D20D9-2685-5E0B-2D99-F4F38EB173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CF03-32AE-A8EA-6F81-4F046FA41B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31E9B43E-FDB5-4255-9551-BD8B8E53ED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0C6DD5D-C230-8FAF-B985-B779121EAD7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EA902D0-52C1-2B91-B872-28D4FBC7F1C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1"/>
            <a:ext cx="3038145" cy="464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C105FA79-A8A8-09CA-F480-D594B6681CA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06B1DE3B-1711-A83B-358B-3AC14741B4A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6099"/>
            <a:ext cx="5607711" cy="41824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37B9F1A0-5032-43F9-8AAB-B48BF8B3CA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3038145" cy="464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083AAC55-717E-F01C-C400-901448875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2A6365F8-A3A7-40B7-98B7-2360DF9C88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5366E459-DB86-4CA6-4D8B-995CEEAD58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55914" indent="-290736">
              <a:spcBef>
                <a:spcPct val="30000"/>
              </a:spcBef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64476" indent="-232589">
              <a:spcBef>
                <a:spcPct val="30000"/>
              </a:spcBef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29654" indent="-232589">
              <a:spcBef>
                <a:spcPct val="30000"/>
              </a:spcBef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96362" indent="-232589">
              <a:spcBef>
                <a:spcPct val="30000"/>
              </a:spcBef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37057" indent="-2325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7752" indent="-2325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18447" indent="-2325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59142" indent="-2325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A8CA81-58B2-49D3-89A0-69FF937B49E9}" type="slidenum">
              <a:rPr lang="en-US" altLang="en-US" sz="130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C9760070-AF6B-58FF-F613-793612700C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477" y="696308"/>
            <a:ext cx="4600575" cy="348615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B30431D4-474A-D329-F6AA-157BF576B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112" y="4414561"/>
            <a:ext cx="5142177" cy="41855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341" tIns="46170" rIns="92341" bIns="46170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09C009-3E6E-26E4-C185-9BB732BC0D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44C50C-AA1B-AD4A-A067-19950897B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3DC772-D6F9-94A4-5E50-5E0EFC5CD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86148-B447-4E0F-BC53-D751E15283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655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1387A5-37BC-9B01-E8B8-6557D36AA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19F05A-01FA-C6C2-6B27-66342737A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5447A8-C002-7F7B-D49D-0FBECB24B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C7521-B71F-434A-98B3-CCE7E2FDC7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724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74392E-06A0-FA11-0FB7-080E73D45A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11E399-36E8-9604-887E-BB2D484B7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5434DB-0D45-D171-AAA1-727BEA3D3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89F8B-8B99-40FA-AC91-AEF3534B5D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524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36931-E5FB-9CFB-BD06-AA51F22D2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3034F0-45F8-BDC9-5A36-E47EDAEAED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788C8-2DFF-5839-8906-0C0BECBD6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9BE7-4894-426D-AFB9-FF23DB5FA4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317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BC63EE-D996-30D9-5207-1840A89185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009399-EE14-5BAE-FE17-B68C14A54A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AABCCC-151A-91E9-5575-B187F95760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0C92D-A1BA-426F-8607-6180A16374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24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18B4D0-0305-ACA2-7F95-C67093A3BD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65A3B9-580E-4477-6CF2-854564CB7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336E77-C06B-58B3-B3AB-223D15731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07C6F-3619-4BE7-A1A8-BE58EBE2D4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936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E574D1-CBDD-1DBC-A041-72D4E9ECA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6616E1-EE22-C9E3-75D8-E9D18E708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39287-E25C-CFBE-B2EF-A2D223D937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F401F-DD8A-452C-A5CE-7A4AD44104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380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995283-67EC-B0EC-3E76-514FAD06E1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E234BD-BCD8-D9D0-A4DD-5D717569F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19F4B2-C657-9F4D-3BE0-087E2CAF29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116A4-51AA-4E82-B1B1-31EAC9187E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985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A96A7A-8056-1D91-F23E-6213A61654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C7A92-1FBC-60C8-1900-08C6E0EC39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FC663E-9A95-E8E2-0E66-A20C7C32B7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E0EC5-52EE-4000-BD91-A9D4740C36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983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69D53A-E8E7-BFA7-456E-F9A86CA341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647033-0956-B7A0-E7EC-1D1272178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2675F9-9EC1-0255-B2B1-B9F2CF25B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8478D-80F7-4780-B1E0-FBEEAD8761D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515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307AC-9D4C-B19A-46BD-20F38374BA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9A0E45-3D14-4977-2EAE-10B3FE847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884150-7E97-3B83-CD8D-2112B56EB3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9DED2-8D01-460B-B3B4-BCF286A0C1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149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5ED16-5096-19D1-7018-46D79491B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AFA7CA-FD5B-87A7-1807-5B28F4DAB8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63821-A36C-83D6-0264-1A420C107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F1237-76BD-4246-AA43-B8945794C7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585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AB49E0-761B-ED58-A7C6-B9CB19A52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F87EF6-48EC-6785-D8DB-D7BC0D834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7D8BC5-637F-7F7E-47B9-ABAD7586A1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2F5B47-EF32-2E8C-49EC-D6E7131B12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2BA36F5-D15B-B7BA-9D26-7F3602021A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8D148937-7D8B-4474-8E90-FCE18DE0A9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Calibri Light" panose="020F03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Calibri Light" panose="020F03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Calibri Light" panose="020F03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Calibri Light" panose="020F03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u="sng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7902.790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s.cmu.edu/~guyb/papers/Ble93.pdf" TargetMode="External"/><Relationship Id="rId4" Type="http://schemas.openxmlformats.org/officeDocument/2006/relationships/hyperlink" Target="https://dl.acm.org/doi/pdf/10.1145/322217.322232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texas.edu/~pingali/CS377P/2026sp/papers/tao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5F05729-EB95-322C-36EC-A7D3CBED45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676400"/>
            <a:ext cx="7620000" cy="2057400"/>
          </a:xfrm>
        </p:spPr>
        <p:txBody>
          <a:bodyPr/>
          <a:lstStyle/>
          <a:p>
            <a:pPr eaLnBrk="1" hangingPunct="1"/>
            <a:r>
              <a:rPr lang="en-US" altLang="en-US" u="none" dirty="0"/>
              <a:t>Data-parallelism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60A6B-33CD-8C8C-50C0-91D830F56BEB}"/>
              </a:ext>
            </a:extLst>
          </p:cNvPr>
          <p:cNvSpPr txBox="1"/>
          <p:nvPr/>
        </p:nvSpPr>
        <p:spPr>
          <a:xfrm>
            <a:off x="685800" y="4648200"/>
            <a:ext cx="70233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parallel algorithms: Hillis and Steele, CACM 1986</a:t>
            </a:r>
            <a:endParaRPr lang="en-US" dirty="0"/>
          </a:p>
          <a:p>
            <a:r>
              <a:rPr lang="en-US" alt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Parallel prefix computation: Ladner and Fischer, JACM 1980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kern="0" dirty="0"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Prefix sums and their applications: </a:t>
            </a:r>
            <a:r>
              <a:rPr lang="en-US" kern="0" dirty="0" err="1"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Blelloch</a:t>
            </a:r>
            <a:r>
              <a:rPr lang="en-US" kern="0" dirty="0">
                <a:latin typeface="+mn-lt"/>
              </a:rPr>
              <a:t> 1987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US" altLang="en-US" dirty="0"/>
              <a:t> </a:t>
            </a:r>
          </a:p>
        </p:txBody>
      </p:sp>
    </p:spTree>
  </p:cSld>
  <p:clrMapOvr>
    <a:masterClrMapping/>
  </p:clrMapOvr>
  <p:transition advTm="1916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F7E9A-CCE0-21A5-18D3-A916D1889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D18E75B-31D9-F76E-2091-28E601179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33350"/>
            <a:ext cx="8229600" cy="1143000"/>
          </a:xfrm>
        </p:spPr>
        <p:txBody>
          <a:bodyPr/>
          <a:lstStyle/>
          <a:p>
            <a:r>
              <a:rPr lang="en-US" altLang="en-US"/>
              <a:t>Parallelization: two threads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DE0F088-E84B-4964-80B7-2728691D6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15495"/>
              </p:ext>
            </p:extLst>
          </p:nvPr>
        </p:nvGraphicFramePr>
        <p:xfrm>
          <a:off x="1557338" y="1143000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311" name="Straight Connector 11">
            <a:extLst>
              <a:ext uri="{FF2B5EF4-FFF2-40B4-BE49-F238E27FC236}">
                <a16:creationId xmlns:a16="http://schemas.microsoft.com/office/drawing/2014/main" id="{99478D7D-403E-CCAA-CE3A-AA5148610D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83113" y="762000"/>
            <a:ext cx="0" cy="166687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6" name="Table 10">
            <a:extLst>
              <a:ext uri="{FF2B5EF4-FFF2-40B4-BE49-F238E27FC236}">
                <a16:creationId xmlns:a16="http://schemas.microsoft.com/office/drawing/2014/main" id="{1F9778D6-58D7-2B87-599A-F44D00050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803230"/>
              </p:ext>
            </p:extLst>
          </p:nvPr>
        </p:nvGraphicFramePr>
        <p:xfrm>
          <a:off x="1535113" y="2057400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0">
            <a:extLst>
              <a:ext uri="{FF2B5EF4-FFF2-40B4-BE49-F238E27FC236}">
                <a16:creationId xmlns:a16="http://schemas.microsoft.com/office/drawing/2014/main" id="{08CA6989-3E0C-1A63-38DB-27ACAC154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05461"/>
              </p:ext>
            </p:extLst>
          </p:nvPr>
        </p:nvGraphicFramePr>
        <p:xfrm>
          <a:off x="1557338" y="3352800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5CDF391-6786-3D10-8DC2-3A5008C6792D}"/>
              </a:ext>
            </a:extLst>
          </p:cNvPr>
          <p:cNvSpPr txBox="1"/>
          <p:nvPr/>
        </p:nvSpPr>
        <p:spPr>
          <a:xfrm flipH="1">
            <a:off x="606420" y="4206875"/>
            <a:ext cx="8093075" cy="2009775"/>
          </a:xfrm>
          <a:prstGeom prst="rect">
            <a:avLst/>
          </a:prstGeom>
          <a:solidFill>
            <a:srgbClr val="0070C0">
              <a:alpha val="11000"/>
            </a:srgb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/>
              <a:t>Up-sweep: compute </a:t>
            </a:r>
            <a:r>
              <a:rPr lang="en-US" sz="1800" dirty="0">
                <a:solidFill>
                  <a:srgbClr val="00B050"/>
                </a:solidFill>
              </a:rPr>
              <a:t>sum</a:t>
            </a:r>
            <a:r>
              <a:rPr lang="en-US" sz="1800" dirty="0"/>
              <a:t> of each sub-array in parallel</a:t>
            </a:r>
          </a:p>
          <a:p>
            <a:pPr>
              <a:defRPr/>
            </a:pPr>
            <a:r>
              <a:rPr lang="en-US" sz="1800" dirty="0"/>
              <a:t>Down-sweep: </a:t>
            </a:r>
          </a:p>
          <a:p>
            <a:pPr lvl="2">
              <a:defRPr/>
            </a:pPr>
            <a:r>
              <a:rPr lang="en-US" sz="1800" dirty="0">
                <a:solidFill>
                  <a:srgbClr val="FF0000"/>
                </a:solidFill>
              </a:rPr>
              <a:t>Thread 1: </a:t>
            </a:r>
            <a:r>
              <a:rPr lang="en-US" sz="1800" dirty="0" err="1">
                <a:solidFill>
                  <a:srgbClr val="FF0000"/>
                </a:solidFill>
              </a:rPr>
              <a:t>fromLeft</a:t>
            </a:r>
            <a:r>
              <a:rPr lang="en-US" sz="1800" dirty="0"/>
              <a:t> = 0 </a:t>
            </a:r>
          </a:p>
          <a:p>
            <a:pPr lvl="2">
              <a:defRPr/>
            </a:pPr>
            <a:r>
              <a:rPr lang="en-US" sz="1800" dirty="0">
                <a:solidFill>
                  <a:srgbClr val="FF0000"/>
                </a:solidFill>
              </a:rPr>
              <a:t>Thread 2: </a:t>
            </a:r>
            <a:r>
              <a:rPr lang="en-US" sz="1800" dirty="0" err="1">
                <a:solidFill>
                  <a:srgbClr val="FF0000"/>
                </a:solidFill>
              </a:rPr>
              <a:t>fromLeft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= </a:t>
            </a:r>
            <a:r>
              <a:rPr lang="en-US" sz="1800" dirty="0">
                <a:solidFill>
                  <a:srgbClr val="00B050"/>
                </a:solidFill>
              </a:rPr>
              <a:t>sum</a:t>
            </a:r>
            <a:r>
              <a:rPr lang="en-US" sz="1800" dirty="0"/>
              <a:t> from Thread 1</a:t>
            </a:r>
          </a:p>
          <a:p>
            <a:pPr lvl="1">
              <a:defRPr/>
            </a:pPr>
            <a:r>
              <a:rPr lang="en-US" sz="1800" dirty="0"/>
              <a:t>	Compute prefix-sum for each sub-array in parallel, </a:t>
            </a:r>
            <a:br>
              <a:rPr lang="en-US" sz="1800" dirty="0"/>
            </a:br>
            <a:r>
              <a:rPr lang="en-US" sz="1800" dirty="0"/>
              <a:t>   	      using </a:t>
            </a:r>
            <a:r>
              <a:rPr lang="en-US" sz="1800" dirty="0" err="1">
                <a:solidFill>
                  <a:srgbClr val="FF0000"/>
                </a:solidFill>
              </a:rPr>
              <a:t>fromLeft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values for initialization</a:t>
            </a:r>
            <a:endParaRPr lang="en-US" dirty="0"/>
          </a:p>
        </p:txBody>
      </p:sp>
      <p:sp>
        <p:nvSpPr>
          <p:cNvPr id="12353" name="TextBox 25">
            <a:extLst>
              <a:ext uri="{FF2B5EF4-FFF2-40B4-BE49-F238E27FC236}">
                <a16:creationId xmlns:a16="http://schemas.microsoft.com/office/drawing/2014/main" id="{A0470DDD-CDB4-115F-54B9-44F33433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0" y="1525588"/>
            <a:ext cx="121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Thread 1</a:t>
            </a:r>
          </a:p>
        </p:txBody>
      </p:sp>
      <p:sp>
        <p:nvSpPr>
          <p:cNvPr id="12354" name="TextBox 27">
            <a:extLst>
              <a:ext uri="{FF2B5EF4-FFF2-40B4-BE49-F238E27FC236}">
                <a16:creationId xmlns:a16="http://schemas.microsoft.com/office/drawing/2014/main" id="{77DA371A-4437-8497-6CB0-F52C6A68B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25" y="1533525"/>
            <a:ext cx="120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Thread 2</a:t>
            </a:r>
          </a:p>
        </p:txBody>
      </p:sp>
      <p:sp>
        <p:nvSpPr>
          <p:cNvPr id="12355" name="TextBox 33">
            <a:extLst>
              <a:ext uri="{FF2B5EF4-FFF2-40B4-BE49-F238E27FC236}">
                <a16:creationId xmlns:a16="http://schemas.microsoft.com/office/drawing/2014/main" id="{FDF90405-1D05-1134-E6DB-99DEFE325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788" y="2560638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Thread 2</a:t>
            </a:r>
          </a:p>
        </p:txBody>
      </p:sp>
      <p:sp>
        <p:nvSpPr>
          <p:cNvPr id="12356" name="TextBox 34">
            <a:extLst>
              <a:ext uri="{FF2B5EF4-FFF2-40B4-BE49-F238E27FC236}">
                <a16:creationId xmlns:a16="http://schemas.microsoft.com/office/drawing/2014/main" id="{0F0A638C-BD66-8B89-B154-353F51C1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2903538"/>
            <a:ext cx="1731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fromLeft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= 20</a:t>
            </a:r>
          </a:p>
        </p:txBody>
      </p:sp>
      <p:sp>
        <p:nvSpPr>
          <p:cNvPr id="12357" name="TextBox 35">
            <a:extLst>
              <a:ext uri="{FF2B5EF4-FFF2-40B4-BE49-F238E27FC236}">
                <a16:creationId xmlns:a16="http://schemas.microsoft.com/office/drawing/2014/main" id="{3DA510BD-C90B-02C4-D5C8-E018008C066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6200" y="1595438"/>
            <a:ext cx="1458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Up-sweep</a:t>
            </a:r>
          </a:p>
        </p:txBody>
      </p:sp>
      <p:sp>
        <p:nvSpPr>
          <p:cNvPr id="12358" name="TextBox 36">
            <a:extLst>
              <a:ext uri="{FF2B5EF4-FFF2-40B4-BE49-F238E27FC236}">
                <a16:creationId xmlns:a16="http://schemas.microsoft.com/office/drawing/2014/main" id="{AF978D8D-6C1F-7D95-B3C6-968D367574B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3188" y="2604221"/>
            <a:ext cx="1812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Down-sweep</a:t>
            </a:r>
          </a:p>
        </p:txBody>
      </p:sp>
      <p:cxnSp>
        <p:nvCxnSpPr>
          <p:cNvPr id="12359" name="Straight Connector 11">
            <a:extLst>
              <a:ext uri="{FF2B5EF4-FFF2-40B4-BE49-F238E27FC236}">
                <a16:creationId xmlns:a16="http://schemas.microsoft.com/office/drawing/2014/main" id="{91BC271C-DFB4-BD42-69ED-E4909929FE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5338" y="1949450"/>
            <a:ext cx="0" cy="166687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60" name="TextBox 25">
            <a:extLst>
              <a:ext uri="{FF2B5EF4-FFF2-40B4-BE49-F238E27FC236}">
                <a16:creationId xmlns:a16="http://schemas.microsoft.com/office/drawing/2014/main" id="{597DB95E-8328-5233-CFB9-EDD2A9129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2628900"/>
            <a:ext cx="121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Thread 1</a:t>
            </a:r>
          </a:p>
        </p:txBody>
      </p:sp>
      <p:sp>
        <p:nvSpPr>
          <p:cNvPr id="12361" name="TextBox 34">
            <a:extLst>
              <a:ext uri="{FF2B5EF4-FFF2-40B4-BE49-F238E27FC236}">
                <a16:creationId xmlns:a16="http://schemas.microsoft.com/office/drawing/2014/main" id="{0E45E339-8AD2-DCEA-2471-3FE3D58E3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75" y="2898775"/>
            <a:ext cx="173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fromLeft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= 0</a:t>
            </a:r>
          </a:p>
        </p:txBody>
      </p:sp>
      <p:cxnSp>
        <p:nvCxnSpPr>
          <p:cNvPr id="12362" name="Straight Arrow Connector 5">
            <a:extLst>
              <a:ext uri="{FF2B5EF4-FFF2-40B4-BE49-F238E27FC236}">
                <a16:creationId xmlns:a16="http://schemas.microsoft.com/office/drawing/2014/main" id="{B45CCB01-012F-6BCF-17DA-8C73F4C405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48163" y="1870075"/>
            <a:ext cx="609600" cy="11572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63" name="TextBox 6">
            <a:extLst>
              <a:ext uri="{FF2B5EF4-FFF2-40B4-BE49-F238E27FC236}">
                <a16:creationId xmlns:a16="http://schemas.microsoft.com/office/drawing/2014/main" id="{6D3C5B6C-F260-E01C-279A-E7C47A855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5" y="1565275"/>
            <a:ext cx="668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sum</a:t>
            </a:r>
          </a:p>
        </p:txBody>
      </p:sp>
      <p:sp>
        <p:nvSpPr>
          <p:cNvPr id="12364" name="TextBox 7">
            <a:extLst>
              <a:ext uri="{FF2B5EF4-FFF2-40B4-BE49-F238E27FC236}">
                <a16:creationId xmlns:a16="http://schemas.microsoft.com/office/drawing/2014/main" id="{3DC993A5-A9D8-DB76-D441-F10F373DC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638" y="1587500"/>
            <a:ext cx="1884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sum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(discard)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DCBD3-351A-D464-655F-6750D5D4D23B}"/>
              </a:ext>
            </a:extLst>
          </p:cNvPr>
          <p:cNvSpPr txBox="1"/>
          <p:nvPr/>
        </p:nvSpPr>
        <p:spPr>
          <a:xfrm>
            <a:off x="838200" y="6324600"/>
            <a:ext cx="6978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 work on two threads, so no speedup but now generalize!</a:t>
            </a:r>
          </a:p>
        </p:txBody>
      </p:sp>
    </p:spTree>
    <p:extLst>
      <p:ext uri="{BB962C8B-B14F-4D97-AF65-F5344CB8AC3E}">
        <p14:creationId xmlns:p14="http://schemas.microsoft.com/office/powerpoint/2010/main" val="272316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10" descr="A diagram of a data flow&#10;&#10;Description automatically generated">
            <a:extLst>
              <a:ext uri="{FF2B5EF4-FFF2-40B4-BE49-F238E27FC236}">
                <a16:creationId xmlns:a16="http://schemas.microsoft.com/office/drawing/2014/main" id="{30D84CAD-C067-8A58-003D-E2EC6B1AF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381000"/>
            <a:ext cx="8940800" cy="6096000"/>
          </a:xfrm>
        </p:spPr>
      </p:pic>
      <p:sp>
        <p:nvSpPr>
          <p:cNvPr id="14339" name="TextBox 11">
            <a:extLst>
              <a:ext uri="{FF2B5EF4-FFF2-40B4-BE49-F238E27FC236}">
                <a16:creationId xmlns:a16="http://schemas.microsoft.com/office/drawing/2014/main" id="{14A9E7A2-FB6A-BF83-0802-533AC6A49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81000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Serial or recursive scan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1B081-17C7-D7B7-CD60-BCA789D09C47}"/>
              </a:ext>
            </a:extLst>
          </p:cNvPr>
          <p:cNvSpPr/>
          <p:nvPr/>
        </p:nvSpPr>
        <p:spPr bwMode="auto">
          <a:xfrm>
            <a:off x="1981200" y="1981200"/>
            <a:ext cx="381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680D35-B1B0-86C7-B35B-3D80AAB0C26D}"/>
              </a:ext>
            </a:extLst>
          </p:cNvPr>
          <p:cNvSpPr/>
          <p:nvPr/>
        </p:nvSpPr>
        <p:spPr bwMode="auto">
          <a:xfrm>
            <a:off x="3352800" y="1981200"/>
            <a:ext cx="381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F6EF8-2BD9-6C20-1B44-942A0D1AB0AE}"/>
              </a:ext>
            </a:extLst>
          </p:cNvPr>
          <p:cNvSpPr/>
          <p:nvPr/>
        </p:nvSpPr>
        <p:spPr bwMode="auto">
          <a:xfrm>
            <a:off x="4724400" y="1981200"/>
            <a:ext cx="381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C5AF33-123E-BD93-2850-BDFE488B8543}"/>
              </a:ext>
            </a:extLst>
          </p:cNvPr>
          <p:cNvSpPr/>
          <p:nvPr/>
        </p:nvSpPr>
        <p:spPr bwMode="auto">
          <a:xfrm>
            <a:off x="6172200" y="1981200"/>
            <a:ext cx="381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7BB3917-EC1B-004B-23B6-43D576395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526"/>
            <a:ext cx="8229600" cy="1143000"/>
          </a:xfrm>
        </p:spPr>
        <p:txBody>
          <a:bodyPr/>
          <a:lstStyle/>
          <a:p>
            <a:r>
              <a:rPr lang="en-US" altLang="en-US" dirty="0"/>
              <a:t>In the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73969-CFB9-6BA0-C559-C0400D969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9" y="3815772"/>
            <a:ext cx="7637836" cy="2889828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sz="2900" dirty="0"/>
              <a:t>Binary tree with input array elements at leaves</a:t>
            </a:r>
          </a:p>
          <a:p>
            <a:pPr>
              <a:defRPr/>
            </a:pPr>
            <a:r>
              <a:rPr lang="en-US" sz="2900" dirty="0"/>
              <a:t>Assume </a:t>
            </a:r>
            <a:r>
              <a:rPr lang="en-US" sz="2900" i="1" dirty="0"/>
              <a:t>sum</a:t>
            </a:r>
            <a:r>
              <a:rPr lang="en-US" sz="2900" dirty="0"/>
              <a:t> has been computed at all nodes like in reduction by up-sweep</a:t>
            </a:r>
          </a:p>
          <a:p>
            <a:pPr>
              <a:defRPr/>
            </a:pPr>
            <a:r>
              <a:rPr lang="en-US" sz="2900" dirty="0"/>
              <a:t>Generalize </a:t>
            </a:r>
            <a:r>
              <a:rPr lang="en-US" sz="2900" dirty="0" err="1"/>
              <a:t>fromLeft</a:t>
            </a:r>
            <a:r>
              <a:rPr lang="en-US" sz="2900" dirty="0"/>
              <a:t> to all nodes in tree (call it </a:t>
            </a:r>
            <a:r>
              <a:rPr lang="en-US" sz="2900" dirty="0" err="1"/>
              <a:t>fL</a:t>
            </a:r>
            <a:r>
              <a:rPr lang="en-US" sz="2900" dirty="0"/>
              <a:t>)</a:t>
            </a:r>
          </a:p>
          <a:p>
            <a:pPr lvl="1">
              <a:defRPr/>
            </a:pPr>
            <a:r>
              <a:rPr lang="en-US" sz="2600" dirty="0" err="1"/>
              <a:t>fL</a:t>
            </a:r>
            <a:r>
              <a:rPr lang="en-US" sz="2600" dirty="0"/>
              <a:t>(</a:t>
            </a:r>
            <a:r>
              <a:rPr lang="en-US" sz="2600" dirty="0" err="1"/>
              <a:t>leafNode</a:t>
            </a:r>
            <a:r>
              <a:rPr lang="en-US" sz="2600" dirty="0"/>
              <a:t>) = </a:t>
            </a:r>
            <a:r>
              <a:rPr lang="en-US" sz="2600" dirty="0" err="1"/>
              <a:t>fromLeft</a:t>
            </a:r>
            <a:r>
              <a:rPr lang="en-US" sz="2600" dirty="0"/>
              <a:t>(</a:t>
            </a:r>
            <a:r>
              <a:rPr lang="en-US" sz="2600" dirty="0" err="1"/>
              <a:t>leafNode</a:t>
            </a:r>
            <a:r>
              <a:rPr lang="en-US" sz="2600" dirty="0"/>
              <a:t>)</a:t>
            </a:r>
          </a:p>
          <a:p>
            <a:pPr lvl="1">
              <a:defRPr/>
            </a:pPr>
            <a:r>
              <a:rPr lang="en-US" sz="2600" dirty="0" err="1"/>
              <a:t>fL</a:t>
            </a:r>
            <a:r>
              <a:rPr lang="en-US" sz="2600" dirty="0"/>
              <a:t>(</a:t>
            </a:r>
            <a:r>
              <a:rPr lang="en-US" sz="2600" dirty="0" err="1"/>
              <a:t>internalNode</a:t>
            </a:r>
            <a:r>
              <a:rPr lang="en-US" sz="2600" dirty="0"/>
              <a:t>) = </a:t>
            </a:r>
            <a:r>
              <a:rPr lang="en-US" sz="2600" dirty="0" err="1"/>
              <a:t>fromLeft</a:t>
            </a:r>
            <a:r>
              <a:rPr lang="en-US" sz="2600" dirty="0"/>
              <a:t> (L) where L is leftmost leaf that is</a:t>
            </a:r>
            <a:br>
              <a:rPr lang="en-US" sz="2600" dirty="0"/>
            </a:br>
            <a:r>
              <a:rPr lang="en-US" sz="2600" dirty="0"/>
              <a:t>			descendant of </a:t>
            </a:r>
            <a:r>
              <a:rPr lang="en-US" sz="2600" dirty="0" err="1"/>
              <a:t>internalNode</a:t>
            </a:r>
            <a:endParaRPr lang="en-US" sz="2600" dirty="0"/>
          </a:p>
          <a:p>
            <a:pPr>
              <a:defRPr/>
            </a:pPr>
            <a:r>
              <a:rPr lang="en-US" dirty="0"/>
              <a:t>Recursive (top-down) definition of </a:t>
            </a:r>
            <a:r>
              <a:rPr lang="en-US" dirty="0" err="1"/>
              <a:t>fL</a:t>
            </a:r>
            <a:endParaRPr lang="en-US" dirty="0"/>
          </a:p>
          <a:p>
            <a:pPr lvl="1">
              <a:defRPr/>
            </a:pPr>
            <a:r>
              <a:rPr lang="en-US" sz="2600" dirty="0" err="1"/>
              <a:t>fL</a:t>
            </a:r>
            <a:r>
              <a:rPr lang="en-US" sz="2600" dirty="0"/>
              <a:t>(root) = 0</a:t>
            </a:r>
          </a:p>
          <a:p>
            <a:pPr marL="457200" lvl="1" indent="0">
              <a:buNone/>
              <a:defRPr/>
            </a:pPr>
            <a:r>
              <a:rPr lang="en-US" sz="2600" dirty="0"/>
              <a:t>       All other nodes, assuming </a:t>
            </a:r>
            <a:r>
              <a:rPr lang="en-US" sz="2600" dirty="0" err="1"/>
              <a:t>fL</a:t>
            </a:r>
            <a:r>
              <a:rPr lang="en-US" sz="2600" dirty="0"/>
              <a:t>(parent) has been computed</a:t>
            </a:r>
          </a:p>
          <a:p>
            <a:pPr lvl="2">
              <a:defRPr/>
            </a:pPr>
            <a:r>
              <a:rPr lang="en-US" sz="2200" dirty="0" err="1"/>
              <a:t>fL</a:t>
            </a:r>
            <a:r>
              <a:rPr lang="en-US" sz="2200" dirty="0"/>
              <a:t>(</a:t>
            </a:r>
            <a:r>
              <a:rPr lang="en-US" sz="2200" dirty="0" err="1"/>
              <a:t>leftChild</a:t>
            </a:r>
            <a:r>
              <a:rPr lang="en-US" sz="2200" dirty="0"/>
              <a:t>) = v</a:t>
            </a:r>
          </a:p>
          <a:p>
            <a:pPr lvl="2">
              <a:defRPr/>
            </a:pPr>
            <a:r>
              <a:rPr lang="en-US" sz="2200" dirty="0" err="1"/>
              <a:t>fL</a:t>
            </a:r>
            <a:r>
              <a:rPr lang="en-US" sz="2200" dirty="0"/>
              <a:t>(</a:t>
            </a:r>
            <a:r>
              <a:rPr lang="en-US" sz="2200" dirty="0" err="1"/>
              <a:t>rightChild</a:t>
            </a:r>
            <a:r>
              <a:rPr lang="en-US" sz="2200" dirty="0"/>
              <a:t>) = </a:t>
            </a:r>
            <a:r>
              <a:rPr lang="en-US" sz="2200" dirty="0" err="1"/>
              <a:t>v+</a:t>
            </a:r>
            <a:r>
              <a:rPr lang="en-US" sz="2200" i="1" dirty="0" err="1"/>
              <a:t>sum</a:t>
            </a:r>
            <a:r>
              <a:rPr lang="en-US" sz="2200" dirty="0"/>
              <a:t>(</a:t>
            </a:r>
            <a:r>
              <a:rPr lang="en-US" sz="2200" dirty="0" err="1"/>
              <a:t>leftChild</a:t>
            </a:r>
            <a:r>
              <a:rPr lang="en-US" sz="2200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2350B-B030-F84B-F1A1-6E99CBDE5CD7}"/>
              </a:ext>
            </a:extLst>
          </p:cNvPr>
          <p:cNvSpPr/>
          <p:nvPr/>
        </p:nvSpPr>
        <p:spPr bwMode="auto">
          <a:xfrm>
            <a:off x="917575" y="1066800"/>
            <a:ext cx="7312025" cy="2362200"/>
          </a:xfrm>
          <a:prstGeom prst="rect">
            <a:avLst/>
          </a:prstGeom>
          <a:solidFill>
            <a:schemeClr val="bg2">
              <a:alpha val="15000"/>
            </a:schemeClr>
          </a:solidFill>
          <a:ln w="9525" cap="flat" cmpd="sng" algn="ctr">
            <a:solidFill>
              <a:schemeClr val="tx1">
                <a:alpha val="3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690EDC-12EE-61B6-8A6C-2DC72B6E3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729506"/>
              </p:ext>
            </p:extLst>
          </p:nvPr>
        </p:nvGraphicFramePr>
        <p:xfrm>
          <a:off x="1600873" y="2896590"/>
          <a:ext cx="3886200" cy="37084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188290433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50965375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3476404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56939902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55208179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1538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6041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036241B-7EE7-68EE-C91B-9E586131082D}"/>
              </a:ext>
            </a:extLst>
          </p:cNvPr>
          <p:cNvSpPr/>
          <p:nvPr/>
        </p:nvSpPr>
        <p:spPr bwMode="auto">
          <a:xfrm>
            <a:off x="1905673" y="2286990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41EAD-7434-DEBE-E344-29B0E88FC2AD}"/>
              </a:ext>
            </a:extLst>
          </p:cNvPr>
          <p:cNvSpPr/>
          <p:nvPr/>
        </p:nvSpPr>
        <p:spPr bwMode="auto">
          <a:xfrm>
            <a:off x="3124873" y="2286990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15E18F-EE8F-9D0F-9C43-27584D569FB7}"/>
              </a:ext>
            </a:extLst>
          </p:cNvPr>
          <p:cNvSpPr/>
          <p:nvPr/>
        </p:nvSpPr>
        <p:spPr bwMode="auto">
          <a:xfrm>
            <a:off x="4496473" y="2284681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8E2D5-D605-A9B7-886C-E923E9BB7CED}"/>
              </a:ext>
            </a:extLst>
          </p:cNvPr>
          <p:cNvSpPr/>
          <p:nvPr/>
        </p:nvSpPr>
        <p:spPr bwMode="auto">
          <a:xfrm>
            <a:off x="2515273" y="1529725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77FC5-69EA-4AD3-CFA7-CA18A68203C9}"/>
              </a:ext>
            </a:extLst>
          </p:cNvPr>
          <p:cNvSpPr/>
          <p:nvPr/>
        </p:nvSpPr>
        <p:spPr bwMode="auto">
          <a:xfrm>
            <a:off x="5032182" y="1593108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33E33C-302F-CF7D-3265-5F9C2AFE8FD3}"/>
              </a:ext>
            </a:extLst>
          </p:cNvPr>
          <p:cNvCxnSpPr>
            <a:endCxn id="5" idx="2"/>
          </p:cNvCxnSpPr>
          <p:nvPr/>
        </p:nvCxnSpPr>
        <p:spPr bwMode="auto">
          <a:xfrm flipV="1">
            <a:off x="1905673" y="2591790"/>
            <a:ext cx="3048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30B642-3AE9-CF86-05D7-DF6E3B901A7B}"/>
              </a:ext>
            </a:extLst>
          </p:cNvPr>
          <p:cNvCxnSpPr>
            <a:endCxn id="5" idx="2"/>
          </p:cNvCxnSpPr>
          <p:nvPr/>
        </p:nvCxnSpPr>
        <p:spPr bwMode="auto">
          <a:xfrm flipH="1" flipV="1">
            <a:off x="2210473" y="2591790"/>
            <a:ext cx="3048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13B2DE-D1EB-C5A4-3148-EED74EF20D59}"/>
              </a:ext>
            </a:extLst>
          </p:cNvPr>
          <p:cNvCxnSpPr/>
          <p:nvPr/>
        </p:nvCxnSpPr>
        <p:spPr bwMode="auto">
          <a:xfrm flipV="1">
            <a:off x="3201073" y="2591790"/>
            <a:ext cx="3048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8D0FFE-66EE-44FD-5D91-F31E31A30D81}"/>
              </a:ext>
            </a:extLst>
          </p:cNvPr>
          <p:cNvCxnSpPr/>
          <p:nvPr/>
        </p:nvCxnSpPr>
        <p:spPr bwMode="auto">
          <a:xfrm flipH="1" flipV="1">
            <a:off x="3505873" y="2591790"/>
            <a:ext cx="3048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2692EB-5EE5-7828-CB28-608455C64314}"/>
              </a:ext>
            </a:extLst>
          </p:cNvPr>
          <p:cNvCxnSpPr/>
          <p:nvPr/>
        </p:nvCxnSpPr>
        <p:spPr bwMode="auto">
          <a:xfrm flipV="1">
            <a:off x="4499937" y="2564081"/>
            <a:ext cx="3048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CFDDB2-792F-0A95-B81A-FA9D8FEC7447}"/>
              </a:ext>
            </a:extLst>
          </p:cNvPr>
          <p:cNvCxnSpPr/>
          <p:nvPr/>
        </p:nvCxnSpPr>
        <p:spPr bwMode="auto">
          <a:xfrm flipH="1" flipV="1">
            <a:off x="4804737" y="2564081"/>
            <a:ext cx="3048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8B0097-9D3C-1552-8CB7-BC010ECBC1F1}"/>
              </a:ext>
            </a:extLst>
          </p:cNvPr>
          <p:cNvCxnSpPr>
            <a:stCxn id="5" idx="0"/>
            <a:endCxn id="8" idx="2"/>
          </p:cNvCxnSpPr>
          <p:nvPr/>
        </p:nvCxnSpPr>
        <p:spPr bwMode="auto">
          <a:xfrm flipV="1">
            <a:off x="2210473" y="1834525"/>
            <a:ext cx="609600" cy="452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3FE32A-6629-A29C-C092-8D027AB6AE37}"/>
              </a:ext>
            </a:extLst>
          </p:cNvPr>
          <p:cNvCxnSpPr>
            <a:stCxn id="6" idx="0"/>
            <a:endCxn id="8" idx="2"/>
          </p:cNvCxnSpPr>
          <p:nvPr/>
        </p:nvCxnSpPr>
        <p:spPr bwMode="auto">
          <a:xfrm flipH="1" flipV="1">
            <a:off x="2820073" y="1834525"/>
            <a:ext cx="609600" cy="452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86AFDD-FF94-2754-F16E-2EF3F60B55CF}"/>
              </a:ext>
            </a:extLst>
          </p:cNvPr>
          <p:cNvCxnSpPr>
            <a:stCxn id="7" idx="0"/>
            <a:endCxn id="9" idx="2"/>
          </p:cNvCxnSpPr>
          <p:nvPr/>
        </p:nvCxnSpPr>
        <p:spPr bwMode="auto">
          <a:xfrm flipV="1">
            <a:off x="4801273" y="1897908"/>
            <a:ext cx="535709" cy="3867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DE7017-0F4E-DAC0-4716-045E10FE7E79}"/>
              </a:ext>
            </a:extLst>
          </p:cNvPr>
          <p:cNvCxnSpPr>
            <a:endCxn id="9" idx="2"/>
          </p:cNvCxnSpPr>
          <p:nvPr/>
        </p:nvCxnSpPr>
        <p:spPr bwMode="auto">
          <a:xfrm flipH="1" flipV="1">
            <a:off x="5336982" y="1897908"/>
            <a:ext cx="683491" cy="3867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A44AE6C-9344-E518-5291-00C00B719E95}"/>
              </a:ext>
            </a:extLst>
          </p:cNvPr>
          <p:cNvSpPr txBox="1"/>
          <p:nvPr/>
        </p:nvSpPr>
        <p:spPr>
          <a:xfrm>
            <a:off x="5367001" y="261488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………..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6BDA90-58CE-6AB5-1F08-5E357CEC83A8}"/>
              </a:ext>
            </a:extLst>
          </p:cNvPr>
          <p:cNvSpPr txBox="1"/>
          <p:nvPr/>
        </p:nvSpPr>
        <p:spPr>
          <a:xfrm>
            <a:off x="5367001" y="206705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………..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00B0F4-AB32-A530-58D7-777B9A64B0C2}"/>
              </a:ext>
            </a:extLst>
          </p:cNvPr>
          <p:cNvSpPr txBox="1"/>
          <p:nvPr/>
        </p:nvSpPr>
        <p:spPr>
          <a:xfrm>
            <a:off x="1637818" y="290726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-15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F7665-9C17-F58F-0311-A7316F5BB7F3}"/>
              </a:ext>
            </a:extLst>
          </p:cNvPr>
          <p:cNvSpPr txBox="1"/>
          <p:nvPr/>
        </p:nvSpPr>
        <p:spPr>
          <a:xfrm>
            <a:off x="2362873" y="2898743"/>
            <a:ext cx="312906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872EB3-3FCD-6C4F-957B-5B54805CE7E3}"/>
              </a:ext>
            </a:extLst>
          </p:cNvPr>
          <p:cNvSpPr txBox="1"/>
          <p:nvPr/>
        </p:nvSpPr>
        <p:spPr>
          <a:xfrm>
            <a:off x="3069484" y="2894739"/>
            <a:ext cx="312906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1FF92-F24C-F6E3-6009-E5B81A80D5F5}"/>
              </a:ext>
            </a:extLst>
          </p:cNvPr>
          <p:cNvSpPr txBox="1"/>
          <p:nvPr/>
        </p:nvSpPr>
        <p:spPr>
          <a:xfrm>
            <a:off x="3670841" y="29042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5633AE-970D-CDF5-9A3B-E0201CD317F4}"/>
              </a:ext>
            </a:extLst>
          </p:cNvPr>
          <p:cNvSpPr txBox="1"/>
          <p:nvPr/>
        </p:nvSpPr>
        <p:spPr>
          <a:xfrm>
            <a:off x="4239815" y="289734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-13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34A0B-8A65-241A-E29D-3955EB00F54D}"/>
              </a:ext>
            </a:extLst>
          </p:cNvPr>
          <p:cNvSpPr txBox="1"/>
          <p:nvPr/>
        </p:nvSpPr>
        <p:spPr>
          <a:xfrm>
            <a:off x="4966036" y="2886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BDE9BA-2BBB-48AC-6809-8FD49CBE156D}"/>
              </a:ext>
            </a:extLst>
          </p:cNvPr>
          <p:cNvSpPr txBox="1"/>
          <p:nvPr/>
        </p:nvSpPr>
        <p:spPr>
          <a:xfrm>
            <a:off x="6887345" y="2843153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array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05B41F-0B21-A247-C279-6841B543F02E}"/>
              </a:ext>
            </a:extLst>
          </p:cNvPr>
          <p:cNvCxnSpPr>
            <a:stCxn id="8" idx="0"/>
          </p:cNvCxnSpPr>
          <p:nvPr/>
        </p:nvCxnSpPr>
        <p:spPr bwMode="auto">
          <a:xfrm flipV="1">
            <a:off x="2820073" y="1295400"/>
            <a:ext cx="304800" cy="2343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BDEE67-9418-4BDC-8576-A6549C4BF5E5}"/>
              </a:ext>
            </a:extLst>
          </p:cNvPr>
          <p:cNvCxnSpPr>
            <a:stCxn id="9" idx="0"/>
          </p:cNvCxnSpPr>
          <p:nvPr/>
        </p:nvCxnSpPr>
        <p:spPr bwMode="auto">
          <a:xfrm flipH="1" flipV="1">
            <a:off x="5069127" y="1295400"/>
            <a:ext cx="267855" cy="297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9C3102E-20C6-B9C6-7348-47C4BF4F30F3}"/>
              </a:ext>
            </a:extLst>
          </p:cNvPr>
          <p:cNvSpPr txBox="1"/>
          <p:nvPr/>
        </p:nvSpPr>
        <p:spPr>
          <a:xfrm>
            <a:off x="1927254" y="2251681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04876B-ED50-5AB3-8781-00FB2E843C17}"/>
              </a:ext>
            </a:extLst>
          </p:cNvPr>
          <p:cNvSpPr txBox="1"/>
          <p:nvPr/>
        </p:nvSpPr>
        <p:spPr>
          <a:xfrm>
            <a:off x="2540317" y="150900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C5006C-15C9-68FB-D29A-E717AADBF68F}"/>
              </a:ext>
            </a:extLst>
          </p:cNvPr>
          <p:cNvSpPr txBox="1"/>
          <p:nvPr/>
        </p:nvSpPr>
        <p:spPr>
          <a:xfrm>
            <a:off x="3093137" y="227263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=-7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DCDA5C-7341-D89A-0063-DA0D5FD9EB7F}"/>
              </a:ext>
            </a:extLst>
          </p:cNvPr>
          <p:cNvSpPr txBox="1"/>
          <p:nvPr/>
        </p:nvSpPr>
        <p:spPr>
          <a:xfrm>
            <a:off x="4519785" y="225005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1D0162-FFBE-2DBF-508B-66B429747673}"/>
              </a:ext>
            </a:extLst>
          </p:cNvPr>
          <p:cNvSpPr txBox="1"/>
          <p:nvPr/>
        </p:nvSpPr>
        <p:spPr>
          <a:xfrm>
            <a:off x="5054537" y="155051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030286-7EBA-CF40-B028-F542CDAFDBFD}"/>
              </a:ext>
            </a:extLst>
          </p:cNvPr>
          <p:cNvSpPr/>
          <p:nvPr/>
        </p:nvSpPr>
        <p:spPr bwMode="auto">
          <a:xfrm>
            <a:off x="7220712" y="5452790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223DBD-C76D-9DC3-56FA-2ED073E058CD}"/>
              </a:ext>
            </a:extLst>
          </p:cNvPr>
          <p:cNvSpPr txBox="1"/>
          <p:nvPr/>
        </p:nvSpPr>
        <p:spPr>
          <a:xfrm>
            <a:off x="7162800" y="541020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 v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2A4B49-24DE-27BF-6FB2-89E50582575C}"/>
              </a:ext>
            </a:extLst>
          </p:cNvPr>
          <p:cNvSpPr/>
          <p:nvPr/>
        </p:nvSpPr>
        <p:spPr bwMode="auto">
          <a:xfrm>
            <a:off x="6790623" y="6035897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BBC911-C5AA-1948-C109-4C5BA33C8643}"/>
              </a:ext>
            </a:extLst>
          </p:cNvPr>
          <p:cNvSpPr txBox="1"/>
          <p:nvPr/>
        </p:nvSpPr>
        <p:spPr>
          <a:xfrm>
            <a:off x="6812978" y="599330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4F8D120-8140-1773-94D6-64956288242B}"/>
              </a:ext>
            </a:extLst>
          </p:cNvPr>
          <p:cNvSpPr/>
          <p:nvPr/>
        </p:nvSpPr>
        <p:spPr bwMode="auto">
          <a:xfrm>
            <a:off x="7655556" y="6013955"/>
            <a:ext cx="1241556" cy="2826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DC9D7DC-6602-84A9-F508-E38C71DD16E8}"/>
              </a:ext>
            </a:extLst>
          </p:cNvPr>
          <p:cNvSpPr txBox="1"/>
          <p:nvPr/>
        </p:nvSpPr>
        <p:spPr>
          <a:xfrm>
            <a:off x="7612006" y="5986338"/>
            <a:ext cx="51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fL</a:t>
            </a:r>
            <a:r>
              <a:rPr lang="en-US" sz="1800" dirty="0"/>
              <a:t>=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2BCCBBE-C3EC-E3F6-755F-1044266064F2}"/>
              </a:ext>
            </a:extLst>
          </p:cNvPr>
          <p:cNvCxnSpPr>
            <a:stCxn id="47" idx="2"/>
            <a:endCxn id="49" idx="0"/>
          </p:cNvCxnSpPr>
          <p:nvPr/>
        </p:nvCxnSpPr>
        <p:spPr bwMode="auto">
          <a:xfrm flipH="1">
            <a:off x="7068818" y="5779532"/>
            <a:ext cx="439590" cy="213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F578B4B-ABC9-903E-1ECA-F6C1C1F4E256}"/>
              </a:ext>
            </a:extLst>
          </p:cNvPr>
          <p:cNvCxnSpPr>
            <a:cxnSpLocks/>
          </p:cNvCxnSpPr>
          <p:nvPr/>
        </p:nvCxnSpPr>
        <p:spPr bwMode="auto">
          <a:xfrm>
            <a:off x="7516455" y="5787689"/>
            <a:ext cx="409762" cy="1918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2445355-7BF9-A9D5-DC2C-952E1FDAC4CA}"/>
              </a:ext>
            </a:extLst>
          </p:cNvPr>
          <p:cNvCxnSpPr>
            <a:endCxn id="47" idx="0"/>
          </p:cNvCxnSpPr>
          <p:nvPr/>
        </p:nvCxnSpPr>
        <p:spPr bwMode="auto">
          <a:xfrm flipH="1">
            <a:off x="7508408" y="5181600"/>
            <a:ext cx="241637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7C6B085-97B8-2ED8-63FA-1F1FC257C225}"/>
              </a:ext>
            </a:extLst>
          </p:cNvPr>
          <p:cNvCxnSpPr/>
          <p:nvPr/>
        </p:nvCxnSpPr>
        <p:spPr bwMode="auto">
          <a:xfrm flipH="1">
            <a:off x="6745571" y="6336146"/>
            <a:ext cx="305757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5F53D40-976F-33C4-7294-2C2EF113D5EE}"/>
              </a:ext>
            </a:extLst>
          </p:cNvPr>
          <p:cNvCxnSpPr/>
          <p:nvPr/>
        </p:nvCxnSpPr>
        <p:spPr bwMode="auto">
          <a:xfrm flipH="1">
            <a:off x="7589913" y="6331327"/>
            <a:ext cx="305757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867BCFE-E0D3-475C-C85C-4FABA7F59636}"/>
              </a:ext>
            </a:extLst>
          </p:cNvPr>
          <p:cNvCxnSpPr/>
          <p:nvPr/>
        </p:nvCxnSpPr>
        <p:spPr bwMode="auto">
          <a:xfrm>
            <a:off x="7899331" y="6338187"/>
            <a:ext cx="433215" cy="1918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311C690-3641-4C89-36D9-B9246EDC1CD6}"/>
              </a:ext>
            </a:extLst>
          </p:cNvPr>
          <p:cNvCxnSpPr/>
          <p:nvPr/>
        </p:nvCxnSpPr>
        <p:spPr bwMode="auto">
          <a:xfrm>
            <a:off x="7041309" y="6339252"/>
            <a:ext cx="433215" cy="1918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A04A0AA-4616-C32C-517C-F1CEEA33EC5D}"/>
              </a:ext>
            </a:extLst>
          </p:cNvPr>
          <p:cNvSpPr txBox="1"/>
          <p:nvPr/>
        </p:nvSpPr>
        <p:spPr>
          <a:xfrm>
            <a:off x="7112136" y="59816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6A77F8-419C-C8B2-E605-61B0260EE956}"/>
              </a:ext>
            </a:extLst>
          </p:cNvPr>
          <p:cNvSpPr txBox="1"/>
          <p:nvPr/>
        </p:nvSpPr>
        <p:spPr>
          <a:xfrm>
            <a:off x="6632453" y="573199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</a:t>
            </a:r>
          </a:p>
        </p:txBody>
      </p:sp>
      <p:sp>
        <p:nvSpPr>
          <p:cNvPr id="15360" name="TextBox 15359">
            <a:extLst>
              <a:ext uri="{FF2B5EF4-FFF2-40B4-BE49-F238E27FC236}">
                <a16:creationId xmlns:a16="http://schemas.microsoft.com/office/drawing/2014/main" id="{D6F8ED43-2C26-C46F-A522-563CB6AC8DB2}"/>
              </a:ext>
            </a:extLst>
          </p:cNvPr>
          <p:cNvSpPr txBox="1"/>
          <p:nvPr/>
        </p:nvSpPr>
        <p:spPr>
          <a:xfrm>
            <a:off x="7942905" y="5986001"/>
            <a:ext cx="103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v+</a:t>
            </a:r>
            <a:r>
              <a:rPr lang="en-US" sz="1600" i="1" dirty="0" err="1"/>
              <a:t>sum</a:t>
            </a:r>
            <a:r>
              <a:rPr lang="en-US" sz="1600" dirty="0"/>
              <a:t>(x)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672B70-DCD6-D607-83DD-1C509CB3A335}"/>
              </a:ext>
            </a:extLst>
          </p:cNvPr>
          <p:cNvSpPr/>
          <p:nvPr/>
        </p:nvSpPr>
        <p:spPr bwMode="auto">
          <a:xfrm>
            <a:off x="1228436" y="2604441"/>
            <a:ext cx="508000" cy="286541"/>
          </a:xfrm>
          <a:custGeom>
            <a:avLst/>
            <a:gdLst>
              <a:gd name="csX0" fmla="*/ 0 w 508000"/>
              <a:gd name="csY0" fmla="*/ 249595 h 286541"/>
              <a:gd name="csX1" fmla="*/ 240146 w 508000"/>
              <a:gd name="csY1" fmla="*/ 214 h 286541"/>
              <a:gd name="csX2" fmla="*/ 508000 w 508000"/>
              <a:gd name="csY2" fmla="*/ 286541 h 2865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08000" h="286541">
                <a:moveTo>
                  <a:pt x="0" y="249595"/>
                </a:moveTo>
                <a:cubicBezTo>
                  <a:pt x="77739" y="121825"/>
                  <a:pt x="155479" y="-5944"/>
                  <a:pt x="240146" y="214"/>
                </a:cubicBezTo>
                <a:cubicBezTo>
                  <a:pt x="324813" y="6372"/>
                  <a:pt x="416406" y="146456"/>
                  <a:pt x="508000" y="28654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4BF8CBE-1AE2-21E4-3AE8-E68311DFB6CE}"/>
              </a:ext>
            </a:extLst>
          </p:cNvPr>
          <p:cNvSpPr/>
          <p:nvPr/>
        </p:nvSpPr>
        <p:spPr bwMode="auto">
          <a:xfrm>
            <a:off x="2616165" y="2581826"/>
            <a:ext cx="508000" cy="286541"/>
          </a:xfrm>
          <a:custGeom>
            <a:avLst/>
            <a:gdLst>
              <a:gd name="csX0" fmla="*/ 0 w 508000"/>
              <a:gd name="csY0" fmla="*/ 249595 h 286541"/>
              <a:gd name="csX1" fmla="*/ 240146 w 508000"/>
              <a:gd name="csY1" fmla="*/ 214 h 286541"/>
              <a:gd name="csX2" fmla="*/ 508000 w 508000"/>
              <a:gd name="csY2" fmla="*/ 286541 h 2865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08000" h="286541">
                <a:moveTo>
                  <a:pt x="0" y="249595"/>
                </a:moveTo>
                <a:cubicBezTo>
                  <a:pt x="77739" y="121825"/>
                  <a:pt x="155479" y="-5944"/>
                  <a:pt x="240146" y="214"/>
                </a:cubicBezTo>
                <a:cubicBezTo>
                  <a:pt x="324813" y="6372"/>
                  <a:pt x="416406" y="146456"/>
                  <a:pt x="508000" y="28654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E102960-B77F-D793-94AC-C135048002B6}"/>
              </a:ext>
            </a:extLst>
          </p:cNvPr>
          <p:cNvSpPr/>
          <p:nvPr/>
        </p:nvSpPr>
        <p:spPr bwMode="auto">
          <a:xfrm>
            <a:off x="3891010" y="2589481"/>
            <a:ext cx="508000" cy="286541"/>
          </a:xfrm>
          <a:custGeom>
            <a:avLst/>
            <a:gdLst>
              <a:gd name="csX0" fmla="*/ 0 w 508000"/>
              <a:gd name="csY0" fmla="*/ 249595 h 286541"/>
              <a:gd name="csX1" fmla="*/ 240146 w 508000"/>
              <a:gd name="csY1" fmla="*/ 214 h 286541"/>
              <a:gd name="csX2" fmla="*/ 508000 w 508000"/>
              <a:gd name="csY2" fmla="*/ 286541 h 2865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08000" h="286541">
                <a:moveTo>
                  <a:pt x="0" y="249595"/>
                </a:moveTo>
                <a:cubicBezTo>
                  <a:pt x="77739" y="121825"/>
                  <a:pt x="155479" y="-5944"/>
                  <a:pt x="240146" y="214"/>
                </a:cubicBezTo>
                <a:cubicBezTo>
                  <a:pt x="324813" y="6372"/>
                  <a:pt x="416406" y="146456"/>
                  <a:pt x="508000" y="28654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F87F87-248F-46F8-7FF7-CFCA296FBFB5}"/>
              </a:ext>
            </a:extLst>
          </p:cNvPr>
          <p:cNvSpPr txBox="1"/>
          <p:nvPr/>
        </p:nvSpPr>
        <p:spPr>
          <a:xfrm>
            <a:off x="1265588" y="225828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06E111-E9BA-72AC-BD8C-308C7C68CA74}"/>
              </a:ext>
            </a:extLst>
          </p:cNvPr>
          <p:cNvSpPr txBox="1"/>
          <p:nvPr/>
        </p:nvSpPr>
        <p:spPr>
          <a:xfrm>
            <a:off x="2643459" y="2234661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5CA1C5-0807-0C1D-8132-DEC1BD8C77FD}"/>
              </a:ext>
            </a:extLst>
          </p:cNvPr>
          <p:cNvSpPr txBox="1"/>
          <p:nvPr/>
        </p:nvSpPr>
        <p:spPr>
          <a:xfrm>
            <a:off x="3896423" y="226704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7" grpId="0"/>
      <p:bldP spid="49" grpId="0"/>
      <p:bldP spid="51" grpId="0"/>
      <p:bldP spid="62" grpId="0"/>
      <p:bldP spid="15360" grpId="0"/>
      <p:bldP spid="28" grpId="0" animBg="1"/>
      <p:bldP spid="29" grpId="0" animBg="1"/>
      <p:bldP spid="30" grpId="0" animBg="1"/>
      <p:bldP spid="31" grpId="0"/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E488F-E03E-FBC4-2972-EEFDD3E2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D0C93A9-97C8-D08F-1D92-C13FDD600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33350"/>
            <a:ext cx="8229600" cy="1143000"/>
          </a:xfrm>
        </p:spPr>
        <p:txBody>
          <a:bodyPr/>
          <a:lstStyle/>
          <a:p>
            <a:r>
              <a:rPr lang="en-US" altLang="en-US" dirty="0"/>
              <a:t>Example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6D4F0BA-B84E-4054-00AB-AF85C191C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034110"/>
              </p:ext>
            </p:extLst>
          </p:nvPr>
        </p:nvGraphicFramePr>
        <p:xfrm>
          <a:off x="1295400" y="5054025"/>
          <a:ext cx="6553200" cy="548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sum=2</a:t>
                      </a:r>
                      <a:br>
                        <a:rPr lang="en-US" sz="1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=0</a:t>
                      </a: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sum=4</a:t>
                      </a:r>
                    </a:p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=2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sum=6</a:t>
                      </a:r>
                      <a:br>
                        <a:rPr lang="en-US" sz="1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=6</a:t>
                      </a: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sum=8</a:t>
                      </a:r>
                      <a:br>
                        <a:rPr lang="en-US" sz="1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=12</a:t>
                      </a: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sum=1</a:t>
                      </a:r>
                      <a:br>
                        <a:rPr lang="en-US" sz="1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=20</a:t>
                      </a: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sum=5</a:t>
                      </a:r>
                      <a:br>
                        <a:rPr lang="en-US" sz="1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=21</a:t>
                      </a: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sum=9</a:t>
                      </a:r>
                      <a:br>
                        <a:rPr lang="en-US" sz="1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=26</a:t>
                      </a: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sum=8</a:t>
                      </a:r>
                      <a:br>
                        <a:rPr lang="en-US" sz="1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=35</a:t>
                      </a:r>
                    </a:p>
                  </a:txBody>
                  <a:tcPr marT="45798" marB="45798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48B3E54-577C-72F9-3605-6D0CD67BE036}"/>
              </a:ext>
            </a:extLst>
          </p:cNvPr>
          <p:cNvSpPr txBox="1"/>
          <p:nvPr/>
        </p:nvSpPr>
        <p:spPr>
          <a:xfrm>
            <a:off x="1676400" y="3631050"/>
            <a:ext cx="990600" cy="584775"/>
          </a:xfrm>
          <a:prstGeom prst="rect">
            <a:avLst/>
          </a:prstGeom>
          <a:solidFill>
            <a:srgbClr val="0070C0">
              <a:alpha val="7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sum = 6</a:t>
            </a:r>
            <a:br>
              <a:rPr lang="en-US" sz="1600" dirty="0"/>
            </a:br>
            <a:r>
              <a:rPr lang="en-US" sz="1600" dirty="0" err="1"/>
              <a:t>fL</a:t>
            </a:r>
            <a:r>
              <a:rPr lang="en-US" sz="1600" dirty="0"/>
              <a:t> = 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624F1-B495-CB22-2BB3-F9AD1CFF57FA}"/>
              </a:ext>
            </a:extLst>
          </p:cNvPr>
          <p:cNvSpPr txBox="1"/>
          <p:nvPr/>
        </p:nvSpPr>
        <p:spPr>
          <a:xfrm>
            <a:off x="3200399" y="3631049"/>
            <a:ext cx="1066801" cy="584775"/>
          </a:xfrm>
          <a:prstGeom prst="rect">
            <a:avLst/>
          </a:prstGeom>
          <a:solidFill>
            <a:srgbClr val="0070C0">
              <a:alpha val="7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sum = 14</a:t>
            </a:r>
            <a:br>
              <a:rPr lang="en-US" sz="1600" dirty="0"/>
            </a:br>
            <a:r>
              <a:rPr lang="en-US" sz="1600" dirty="0" err="1"/>
              <a:t>fL</a:t>
            </a:r>
            <a:r>
              <a:rPr lang="en-US" sz="1600" dirty="0"/>
              <a:t> =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77D15-0AFA-B30D-3F34-518DB10CDE75}"/>
              </a:ext>
            </a:extLst>
          </p:cNvPr>
          <p:cNvSpPr txBox="1"/>
          <p:nvPr/>
        </p:nvSpPr>
        <p:spPr>
          <a:xfrm>
            <a:off x="4774046" y="3620079"/>
            <a:ext cx="990600" cy="584775"/>
          </a:xfrm>
          <a:prstGeom prst="rect">
            <a:avLst/>
          </a:prstGeom>
          <a:solidFill>
            <a:srgbClr val="0070C0">
              <a:alpha val="7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sum = 6</a:t>
            </a:r>
            <a:br>
              <a:rPr lang="en-US" sz="1600" dirty="0"/>
            </a:br>
            <a:r>
              <a:rPr lang="en-US" sz="1600" dirty="0" err="1"/>
              <a:t>fL</a:t>
            </a:r>
            <a:r>
              <a:rPr lang="en-US" sz="1600" dirty="0"/>
              <a:t> = 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F13AB-6733-B987-0B4E-E4D0D584C6AC}"/>
              </a:ext>
            </a:extLst>
          </p:cNvPr>
          <p:cNvSpPr txBox="1"/>
          <p:nvPr/>
        </p:nvSpPr>
        <p:spPr>
          <a:xfrm>
            <a:off x="6248400" y="3620079"/>
            <a:ext cx="1166091" cy="584775"/>
          </a:xfrm>
          <a:prstGeom prst="rect">
            <a:avLst/>
          </a:prstGeom>
          <a:solidFill>
            <a:srgbClr val="0070C0">
              <a:alpha val="7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sum = 17</a:t>
            </a:r>
            <a:br>
              <a:rPr lang="en-US" sz="1600" dirty="0"/>
            </a:br>
            <a:r>
              <a:rPr lang="en-US" sz="1600" dirty="0" err="1"/>
              <a:t>fL</a:t>
            </a:r>
            <a:r>
              <a:rPr lang="en-US" sz="1600" dirty="0"/>
              <a:t> = 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69F13-1FF6-48C9-6DF6-B1BE29DCB603}"/>
              </a:ext>
            </a:extLst>
          </p:cNvPr>
          <p:cNvSpPr txBox="1"/>
          <p:nvPr/>
        </p:nvSpPr>
        <p:spPr>
          <a:xfrm>
            <a:off x="2351808" y="2259450"/>
            <a:ext cx="1219201" cy="584775"/>
          </a:xfrm>
          <a:prstGeom prst="rect">
            <a:avLst/>
          </a:prstGeom>
          <a:solidFill>
            <a:srgbClr val="0070C0">
              <a:alpha val="7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sum = 20</a:t>
            </a:r>
            <a:br>
              <a:rPr lang="en-US" sz="1600" dirty="0"/>
            </a:br>
            <a:r>
              <a:rPr lang="en-US" sz="1600" dirty="0" err="1"/>
              <a:t>fL</a:t>
            </a:r>
            <a:r>
              <a:rPr lang="en-US" sz="1600" dirty="0"/>
              <a:t> =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D29E9-2462-4875-797B-41FE253E56FC}"/>
              </a:ext>
            </a:extLst>
          </p:cNvPr>
          <p:cNvSpPr txBox="1"/>
          <p:nvPr/>
        </p:nvSpPr>
        <p:spPr>
          <a:xfrm>
            <a:off x="5486400" y="2259449"/>
            <a:ext cx="1066800" cy="584775"/>
          </a:xfrm>
          <a:prstGeom prst="rect">
            <a:avLst/>
          </a:prstGeom>
          <a:solidFill>
            <a:srgbClr val="0070C0">
              <a:alpha val="7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sum = 23</a:t>
            </a:r>
            <a:br>
              <a:rPr lang="en-US" sz="1600" dirty="0"/>
            </a:br>
            <a:r>
              <a:rPr lang="en-US" sz="1600" dirty="0" err="1"/>
              <a:t>fL</a:t>
            </a:r>
            <a:r>
              <a:rPr lang="en-US" sz="1600" dirty="0"/>
              <a:t> = 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0471B-A5D2-8459-AB43-7DEADBD6C0FC}"/>
              </a:ext>
            </a:extLst>
          </p:cNvPr>
          <p:cNvSpPr txBox="1"/>
          <p:nvPr/>
        </p:nvSpPr>
        <p:spPr>
          <a:xfrm>
            <a:off x="4000499" y="1228725"/>
            <a:ext cx="1066801" cy="584775"/>
          </a:xfrm>
          <a:prstGeom prst="rect">
            <a:avLst/>
          </a:prstGeom>
          <a:solidFill>
            <a:srgbClr val="0070C0">
              <a:alpha val="7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sum = 43</a:t>
            </a:r>
            <a:br>
              <a:rPr lang="en-US" sz="1600" dirty="0"/>
            </a:br>
            <a:r>
              <a:rPr lang="en-US" sz="1600" dirty="0" err="1"/>
              <a:t>fL</a:t>
            </a:r>
            <a:r>
              <a:rPr lang="en-US" sz="1600" dirty="0"/>
              <a:t> = 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A34721-931E-6964-4E65-2D1207321DA4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 bwMode="auto">
          <a:xfrm flipH="1">
            <a:off x="2961409" y="1813500"/>
            <a:ext cx="1572491" cy="445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6B049F-BA79-12DB-04DE-F01506FDCF5B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 bwMode="auto">
          <a:xfrm>
            <a:off x="4533900" y="1813500"/>
            <a:ext cx="1485900" cy="4459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6A0610-125A-01EF-E628-55D29DB9CC7F}"/>
              </a:ext>
            </a:extLst>
          </p:cNvPr>
          <p:cNvCxnSpPr>
            <a:cxnSpLocks/>
            <a:stCxn id="11" idx="2"/>
            <a:endCxn id="3" idx="0"/>
          </p:cNvCxnSpPr>
          <p:nvPr/>
        </p:nvCxnSpPr>
        <p:spPr bwMode="auto">
          <a:xfrm flipH="1">
            <a:off x="2171700" y="2844225"/>
            <a:ext cx="789709" cy="786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C5EBA1-3B60-EAFA-C326-D1470EF51DD3}"/>
              </a:ext>
            </a:extLst>
          </p:cNvPr>
          <p:cNvCxnSpPr>
            <a:cxnSpLocks/>
            <a:stCxn id="11" idx="2"/>
            <a:endCxn id="7" idx="0"/>
          </p:cNvCxnSpPr>
          <p:nvPr/>
        </p:nvCxnSpPr>
        <p:spPr bwMode="auto">
          <a:xfrm>
            <a:off x="2961409" y="2844225"/>
            <a:ext cx="772391" cy="7868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40BAE9-0B8A-EB06-8275-2630C32D2A79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 bwMode="auto">
          <a:xfrm flipH="1">
            <a:off x="5269346" y="2844224"/>
            <a:ext cx="750454" cy="7758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E32C2A-3EB7-241C-7C18-5BDD080D4840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 bwMode="auto">
          <a:xfrm>
            <a:off x="6019800" y="2844224"/>
            <a:ext cx="811646" cy="7758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6623CB-4360-6F9F-73F8-C582E428CA8E}"/>
              </a:ext>
            </a:extLst>
          </p:cNvPr>
          <p:cNvCxnSpPr>
            <a:stCxn id="3" idx="2"/>
          </p:cNvCxnSpPr>
          <p:nvPr/>
        </p:nvCxnSpPr>
        <p:spPr bwMode="auto">
          <a:xfrm flipH="1">
            <a:off x="1676400" y="4215825"/>
            <a:ext cx="495300" cy="838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F9D1FBE-A983-5827-1112-3EBD8C88927D}"/>
              </a:ext>
            </a:extLst>
          </p:cNvPr>
          <p:cNvCxnSpPr>
            <a:stCxn id="3" idx="2"/>
          </p:cNvCxnSpPr>
          <p:nvPr/>
        </p:nvCxnSpPr>
        <p:spPr bwMode="auto">
          <a:xfrm>
            <a:off x="2171700" y="4215825"/>
            <a:ext cx="3810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E470DB1-BC52-7597-DB6E-79BD442CA1B4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3326246" y="4215824"/>
            <a:ext cx="407554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CE7DD03-8C3F-5C48-201E-0D0C930E4399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>
            <a:off x="3733800" y="4215824"/>
            <a:ext cx="381000" cy="838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966B83D-38EC-A87E-8659-66B21A12A731}"/>
              </a:ext>
            </a:extLst>
          </p:cNvPr>
          <p:cNvCxnSpPr>
            <a:stCxn id="8" idx="2"/>
          </p:cNvCxnSpPr>
          <p:nvPr/>
        </p:nvCxnSpPr>
        <p:spPr bwMode="auto">
          <a:xfrm flipH="1">
            <a:off x="4991100" y="4204854"/>
            <a:ext cx="278246" cy="7758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869C4F-D5BC-507B-E749-FEFD52CD8DF7}"/>
              </a:ext>
            </a:extLst>
          </p:cNvPr>
          <p:cNvCxnSpPr>
            <a:stCxn id="8" idx="2"/>
          </p:cNvCxnSpPr>
          <p:nvPr/>
        </p:nvCxnSpPr>
        <p:spPr bwMode="auto">
          <a:xfrm>
            <a:off x="5269346" y="4204854"/>
            <a:ext cx="483754" cy="8382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112CA42-C2AD-635E-25E3-70929A485F8C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6488546" y="4204854"/>
            <a:ext cx="342900" cy="849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4330191-5054-C425-CDD7-34209B535796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>
            <a:off x="6831446" y="4204854"/>
            <a:ext cx="483754" cy="8382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2291" name="Table 10">
            <a:extLst>
              <a:ext uri="{FF2B5EF4-FFF2-40B4-BE49-F238E27FC236}">
                <a16:creationId xmlns:a16="http://schemas.microsoft.com/office/drawing/2014/main" id="{41975BAC-AAD3-DB07-1185-A5EABEAD1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63040"/>
              </p:ext>
            </p:extLst>
          </p:nvPr>
        </p:nvGraphicFramePr>
        <p:xfrm>
          <a:off x="1295400" y="5897998"/>
          <a:ext cx="65532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01" name="Table 10">
            <a:extLst>
              <a:ext uri="{FF2B5EF4-FFF2-40B4-BE49-F238E27FC236}">
                <a16:creationId xmlns:a16="http://schemas.microsoft.com/office/drawing/2014/main" id="{C6EBDCE9-4258-7A38-4460-85A5975B5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199310"/>
              </p:ext>
            </p:extLst>
          </p:nvPr>
        </p:nvGraphicFramePr>
        <p:xfrm>
          <a:off x="1295400" y="6466031"/>
          <a:ext cx="65532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302" name="TextBox 12301">
            <a:extLst>
              <a:ext uri="{FF2B5EF4-FFF2-40B4-BE49-F238E27FC236}">
                <a16:creationId xmlns:a16="http://schemas.microsoft.com/office/drawing/2014/main" id="{7943AF09-3F10-D220-DD3D-2503799260B9}"/>
              </a:ext>
            </a:extLst>
          </p:cNvPr>
          <p:cNvSpPr txBox="1"/>
          <p:nvPr/>
        </p:nvSpPr>
        <p:spPr>
          <a:xfrm>
            <a:off x="7945892" y="586936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2303" name="TextBox 12302">
            <a:extLst>
              <a:ext uri="{FF2B5EF4-FFF2-40B4-BE49-F238E27FC236}">
                <a16:creationId xmlns:a16="http://schemas.microsoft.com/office/drawing/2014/main" id="{60FD1A05-1B50-0B6D-8C23-923B4F57CB58}"/>
              </a:ext>
            </a:extLst>
          </p:cNvPr>
          <p:cNvSpPr txBox="1"/>
          <p:nvPr/>
        </p:nvSpPr>
        <p:spPr>
          <a:xfrm>
            <a:off x="7957748" y="64008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923214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16970-E10E-F6F9-F867-AE00AB257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ECC801AC-C400-E990-FEB1-FA54BE069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3CCF7-78D6-42F3-0D6A-5E1E9935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72" y="1676400"/>
            <a:ext cx="8229600" cy="43434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/>
              <a:t>Binary tree in which input elements are leaves</a:t>
            </a:r>
          </a:p>
          <a:p>
            <a:pPr>
              <a:defRPr/>
            </a:pPr>
            <a:r>
              <a:rPr lang="en-US" dirty="0"/>
              <a:t>Each node has two fields</a:t>
            </a:r>
          </a:p>
          <a:p>
            <a:pPr lvl="1">
              <a:defRPr/>
            </a:pPr>
            <a:r>
              <a:rPr lang="en-US" i="1" dirty="0"/>
              <a:t>sum</a:t>
            </a:r>
            <a:r>
              <a:rPr lang="en-US" dirty="0"/>
              <a:t>: contribution to sum from descendant leaves</a:t>
            </a:r>
          </a:p>
          <a:p>
            <a:pPr lvl="1">
              <a:defRPr/>
            </a:pPr>
            <a:r>
              <a:rPr lang="en-US" i="1" dirty="0" err="1"/>
              <a:t>fL</a:t>
            </a:r>
            <a:r>
              <a:rPr lang="en-US" dirty="0"/>
              <a:t>: </a:t>
            </a:r>
            <a:r>
              <a:rPr lang="en-US" dirty="0" err="1"/>
              <a:t>fromLeft</a:t>
            </a:r>
            <a:r>
              <a:rPr lang="en-US" dirty="0"/>
              <a:t> value of leftmost descendant leaf</a:t>
            </a:r>
          </a:p>
          <a:p>
            <a:pPr>
              <a:defRPr/>
            </a:pPr>
            <a:r>
              <a:rPr lang="en-US" dirty="0"/>
              <a:t>Up-sweep:</a:t>
            </a:r>
          </a:p>
          <a:p>
            <a:pPr lvl="1">
              <a:defRPr/>
            </a:pPr>
            <a:r>
              <a:rPr lang="en-US" dirty="0"/>
              <a:t>Bottom-up traversal order</a:t>
            </a:r>
          </a:p>
          <a:p>
            <a:pPr lvl="1">
              <a:defRPr/>
            </a:pPr>
            <a:r>
              <a:rPr lang="en-US" dirty="0"/>
              <a:t>Same as reduce but partial sums are saved in </a:t>
            </a:r>
            <a:r>
              <a:rPr lang="en-US" i="1" dirty="0"/>
              <a:t>sum</a:t>
            </a:r>
          </a:p>
          <a:p>
            <a:pPr>
              <a:defRPr/>
            </a:pPr>
            <a:r>
              <a:rPr lang="en-US" dirty="0"/>
              <a:t>Down-sweep:</a:t>
            </a:r>
          </a:p>
          <a:p>
            <a:pPr lvl="1">
              <a:defRPr/>
            </a:pPr>
            <a:r>
              <a:rPr lang="en-US" dirty="0"/>
              <a:t>Compute </a:t>
            </a:r>
            <a:r>
              <a:rPr lang="en-US" i="1" dirty="0" err="1"/>
              <a:t>fL</a:t>
            </a:r>
            <a:r>
              <a:rPr lang="en-US" dirty="0"/>
              <a:t> entries in top-down traversal order</a:t>
            </a:r>
          </a:p>
          <a:p>
            <a:pPr>
              <a:defRPr/>
            </a:pPr>
            <a:r>
              <a:rPr lang="en-US" dirty="0"/>
              <a:t>At each leaf, add </a:t>
            </a:r>
            <a:r>
              <a:rPr lang="en-US" i="1" dirty="0" err="1"/>
              <a:t>fL</a:t>
            </a:r>
            <a:r>
              <a:rPr lang="en-US" dirty="0"/>
              <a:t> value to input value</a:t>
            </a:r>
          </a:p>
          <a:p>
            <a:pPr>
              <a:defRPr/>
            </a:pPr>
            <a:r>
              <a:rPr lang="en-US" i="1" dirty="0"/>
              <a:t>O(n)</a:t>
            </a:r>
            <a:r>
              <a:rPr lang="en-US" dirty="0"/>
              <a:t> work, </a:t>
            </a:r>
            <a:r>
              <a:rPr lang="en-US" i="1" dirty="0"/>
              <a:t>O(log(n)) </a:t>
            </a:r>
            <a:r>
              <a:rPr lang="en-US" dirty="0"/>
              <a:t>span (assuming </a:t>
            </a:r>
            <a:r>
              <a:rPr lang="en-US" i="1" dirty="0"/>
              <a:t>p</a:t>
            </a:r>
            <a:r>
              <a:rPr lang="en-US" dirty="0"/>
              <a:t>&gt;</a:t>
            </a:r>
            <a:r>
              <a:rPr lang="en-US" i="1" dirty="0"/>
              <a:t>n/2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Efficiency: sequential cut-off </a:t>
            </a:r>
          </a:p>
          <a:p>
            <a:pPr lvl="1">
              <a:defRPr/>
            </a:pPr>
            <a:r>
              <a:rPr lang="en-US" dirty="0"/>
              <a:t>Instead of dividing down to 2 elements, stop when input blocks are “small enough”</a:t>
            </a:r>
          </a:p>
          <a:p>
            <a:pPr>
              <a:defRPr/>
            </a:pPr>
            <a:r>
              <a:rPr lang="en-US" dirty="0"/>
              <a:t>Generalization: segmented scan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BC608-1AD9-D73C-A476-3CCACA1B5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791200"/>
            <a:ext cx="28003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303D-CD24-7BF8-ABE4-C760F5F19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3A79090-B91B-254C-EDCE-E4AFDBE03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Generalizing prefix-sum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D055-44D9-BC96-F388-0557F7B74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54" y="1676400"/>
            <a:ext cx="8229600" cy="42672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i="1" dirty="0"/>
              <a:t>min</a:t>
            </a:r>
            <a:r>
              <a:rPr lang="en-US" dirty="0"/>
              <a:t>, </a:t>
            </a:r>
            <a:r>
              <a:rPr lang="en-US" i="1" dirty="0"/>
              <a:t>max</a:t>
            </a:r>
            <a:r>
              <a:rPr lang="en-US" dirty="0"/>
              <a:t> of elements to left of </a:t>
            </a:r>
            <a:r>
              <a:rPr lang="en-US" i="1" dirty="0" err="1"/>
              <a:t>i</a:t>
            </a:r>
            <a:r>
              <a:rPr lang="en-US" i="1" baseline="30000" dirty="0" err="1"/>
              <a:t>th</a:t>
            </a:r>
            <a:r>
              <a:rPr lang="en-US" i="1" dirty="0"/>
              <a:t> </a:t>
            </a:r>
            <a:r>
              <a:rPr lang="en-US" dirty="0"/>
              <a:t>element in array</a:t>
            </a:r>
          </a:p>
          <a:p>
            <a:pPr lvl="1">
              <a:defRPr/>
            </a:pPr>
            <a:r>
              <a:rPr lang="en-US" dirty="0"/>
              <a:t>any associative function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Is there some element to left of </a:t>
            </a:r>
            <a:r>
              <a:rPr lang="en-US" i="1" dirty="0" err="1"/>
              <a:t>i</a:t>
            </a:r>
            <a:r>
              <a:rPr lang="en-US" i="1" baseline="30000" dirty="0" err="1"/>
              <a:t>th</a:t>
            </a:r>
            <a:r>
              <a:rPr lang="en-US" i="1" dirty="0"/>
              <a:t> </a:t>
            </a:r>
            <a:r>
              <a:rPr lang="en-US" dirty="0"/>
              <a:t>element that satisfies some property?</a:t>
            </a:r>
          </a:p>
          <a:p>
            <a:pPr lvl="1">
              <a:defRPr/>
            </a:pPr>
            <a:r>
              <a:rPr lang="en-US" dirty="0"/>
              <a:t>map followed by OR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Count of elements to left of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element that satisfy some property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8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2BD0-9487-E834-D23C-F41AEF04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B98D60B-4D4F-F18B-6A7E-D68ACDC8B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78D80-DE4F-DB62-C977-C1B829E0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810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Given predicate p(x) and input sequence (array), produce output array containing subsequence of elements that satisfy the predicate.</a:t>
            </a:r>
          </a:p>
          <a:p>
            <a:pPr lvl="1">
              <a:defRPr/>
            </a:pPr>
            <a:r>
              <a:rPr lang="en-US" dirty="0"/>
              <a:t>Example: filter(</a:t>
            </a:r>
            <a:r>
              <a:rPr lang="en-US" dirty="0" err="1"/>
              <a:t>isPos</a:t>
            </a:r>
            <a:r>
              <a:rPr lang="en-US" dirty="0"/>
              <a:t>?, [-2,3,-1,3,4]) = [3,3,4]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Easy to perform </a:t>
            </a:r>
            <a:r>
              <a:rPr lang="en-US" i="1" dirty="0"/>
              <a:t>map</a:t>
            </a:r>
            <a:r>
              <a:rPr lang="en-US" dirty="0"/>
              <a:t> to find elements that satisfy predicate but how to determine positions in output array in parallel?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3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E8813-C0EA-6FE8-2582-985BC300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6A55C42-7780-E66B-AC78-4FDC6131F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512EE-5DE7-7041-EA93-0AC0C8F3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2075"/>
            <a:ext cx="8229600" cy="22860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  <a:defRPr/>
            </a:pPr>
            <a:r>
              <a:rPr lang="en-US" i="1" dirty="0"/>
              <a:t>map</a:t>
            </a:r>
            <a:r>
              <a:rPr lang="en-US" dirty="0"/>
              <a:t> over input elements to determine output elements  </a:t>
            </a:r>
          </a:p>
          <a:p>
            <a:pPr marL="400050" lvl="1" indent="0">
              <a:buNone/>
              <a:defRPr/>
            </a:pPr>
            <a:r>
              <a:rPr lang="en-US" dirty="0"/>
              <a:t>	Call the result </a:t>
            </a:r>
            <a:r>
              <a:rPr lang="en-US" i="1" dirty="0"/>
              <a:t>BV</a:t>
            </a:r>
            <a:r>
              <a:rPr lang="en-US" dirty="0"/>
              <a:t> (</a:t>
            </a:r>
            <a:r>
              <a:rPr lang="en-US" i="1" dirty="0"/>
              <a:t>BV[</a:t>
            </a:r>
            <a:r>
              <a:rPr lang="en-US" i="1" dirty="0" err="1"/>
              <a:t>i</a:t>
            </a:r>
            <a:r>
              <a:rPr lang="en-US" i="1" dirty="0"/>
              <a:t>] = 1 </a:t>
            </a:r>
            <a:r>
              <a:rPr lang="en-US" dirty="0"/>
              <a:t>if </a:t>
            </a:r>
            <a:r>
              <a:rPr lang="en-US" i="1" dirty="0"/>
              <a:t>input[</a:t>
            </a:r>
            <a:r>
              <a:rPr lang="en-US" i="1" dirty="0" err="1"/>
              <a:t>i</a:t>
            </a:r>
            <a:r>
              <a:rPr lang="en-US" i="1" dirty="0"/>
              <a:t>]</a:t>
            </a:r>
            <a:r>
              <a:rPr lang="en-US" dirty="0"/>
              <a:t> survives, and </a:t>
            </a:r>
            <a:r>
              <a:rPr lang="en-US" i="1" dirty="0"/>
              <a:t>0 </a:t>
            </a:r>
            <a:r>
              <a:rPr lang="en-US" dirty="0"/>
              <a:t>otherwise)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en-US" i="1" dirty="0"/>
              <a:t>prefix-sum</a:t>
            </a:r>
            <a:r>
              <a:rPr lang="en-US" dirty="0"/>
              <a:t> of </a:t>
            </a:r>
            <a:r>
              <a:rPr lang="en-US" i="1" dirty="0"/>
              <a:t>BV</a:t>
            </a:r>
            <a:r>
              <a:rPr lang="en-US" dirty="0"/>
              <a:t> treating bits in </a:t>
            </a:r>
            <a:r>
              <a:rPr lang="en-US" i="1" dirty="0"/>
              <a:t>BV </a:t>
            </a:r>
            <a:r>
              <a:rPr lang="en-US" dirty="0"/>
              <a:t>as integers 0 and 1</a:t>
            </a:r>
            <a:br>
              <a:rPr lang="en-US" dirty="0"/>
            </a:br>
            <a:r>
              <a:rPr lang="en-US" dirty="0"/>
              <a:t>	Call the result </a:t>
            </a:r>
            <a:r>
              <a:rPr lang="en-US" i="1" dirty="0"/>
              <a:t>place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en-US" i="1" dirty="0"/>
              <a:t>map</a:t>
            </a:r>
            <a:r>
              <a:rPr lang="en-US" dirty="0"/>
              <a:t> over input elements to place survivors in output array</a:t>
            </a:r>
          </a:p>
          <a:p>
            <a:pPr marL="400050" lvl="1" indent="0">
              <a:buNone/>
              <a:defRPr/>
            </a:pPr>
            <a:r>
              <a:rPr lang="en-US" dirty="0"/>
              <a:t>	</a:t>
            </a:r>
            <a:r>
              <a:rPr lang="en-US" i="1" dirty="0"/>
              <a:t>if (BV(</a:t>
            </a:r>
            <a:r>
              <a:rPr lang="en-US" i="1" dirty="0" err="1"/>
              <a:t>i</a:t>
            </a:r>
            <a:r>
              <a:rPr lang="en-US" i="1" dirty="0"/>
              <a:t>)) then output[place[</a:t>
            </a:r>
            <a:r>
              <a:rPr lang="en-US" i="1" dirty="0" err="1"/>
              <a:t>i</a:t>
            </a:r>
            <a:r>
              <a:rPr lang="en-US" i="1" dirty="0"/>
              <a:t>]] = input[</a:t>
            </a:r>
            <a:r>
              <a:rPr lang="en-US" i="1" dirty="0" err="1"/>
              <a:t>i</a:t>
            </a:r>
            <a:r>
              <a:rPr lang="en-US" i="1" dirty="0"/>
              <a:t>]</a:t>
            </a:r>
          </a:p>
          <a:p>
            <a:pPr marL="514350" indent="-514350">
              <a:buFont typeface="+mj-lt"/>
              <a:buAutoNum type="arabicParenR"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087F61B9-9341-E534-2C49-A1DAAF7B4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331405"/>
              </p:ext>
            </p:extLst>
          </p:nvPr>
        </p:nvGraphicFramePr>
        <p:xfrm>
          <a:off x="1981200" y="4143435"/>
          <a:ext cx="65532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FB4D4E4-A5C8-A643-2079-F19B169C0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776"/>
              </p:ext>
            </p:extLst>
          </p:nvPr>
        </p:nvGraphicFramePr>
        <p:xfrm>
          <a:off x="1981200" y="4772085"/>
          <a:ext cx="65532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F2F39507-809E-5BBA-AF26-F2DF510A9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585664"/>
              </p:ext>
            </p:extLst>
          </p:nvPr>
        </p:nvGraphicFramePr>
        <p:xfrm>
          <a:off x="1981200" y="5448360"/>
          <a:ext cx="65532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084E90-C409-9297-EAFB-C6AA261C9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052744"/>
              </p:ext>
            </p:extLst>
          </p:nvPr>
        </p:nvGraphicFramePr>
        <p:xfrm>
          <a:off x="1997364" y="6058595"/>
          <a:ext cx="32604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109">
                  <a:extLst>
                    <a:ext uri="{9D8B030D-6E8A-4147-A177-3AD203B41FA5}">
                      <a16:colId xmlns:a16="http://schemas.microsoft.com/office/drawing/2014/main" val="441561333"/>
                    </a:ext>
                  </a:extLst>
                </a:gridCol>
                <a:gridCol w="815109">
                  <a:extLst>
                    <a:ext uri="{9D8B030D-6E8A-4147-A177-3AD203B41FA5}">
                      <a16:colId xmlns:a16="http://schemas.microsoft.com/office/drawing/2014/main" val="1287098535"/>
                    </a:ext>
                  </a:extLst>
                </a:gridCol>
                <a:gridCol w="815109">
                  <a:extLst>
                    <a:ext uri="{9D8B030D-6E8A-4147-A177-3AD203B41FA5}">
                      <a16:colId xmlns:a16="http://schemas.microsoft.com/office/drawing/2014/main" val="994762202"/>
                    </a:ext>
                  </a:extLst>
                </a:gridCol>
                <a:gridCol w="815109">
                  <a:extLst>
                    <a:ext uri="{9D8B030D-6E8A-4147-A177-3AD203B41FA5}">
                      <a16:colId xmlns:a16="http://schemas.microsoft.com/office/drawing/2014/main" val="1597435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3165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E7A9457-2B4F-28C2-1D43-857A648045CA}"/>
              </a:ext>
            </a:extLst>
          </p:cNvPr>
          <p:cNvSpPr txBox="1"/>
          <p:nvPr/>
        </p:nvSpPr>
        <p:spPr>
          <a:xfrm>
            <a:off x="609600" y="4114800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D61A0-7B13-3988-D032-A23A1A89A3A5}"/>
              </a:ext>
            </a:extLst>
          </p:cNvPr>
          <p:cNvSpPr txBox="1"/>
          <p:nvPr/>
        </p:nvSpPr>
        <p:spPr>
          <a:xfrm>
            <a:off x="716199" y="474345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3682C-381A-3711-86BB-D3C46E9FC762}"/>
              </a:ext>
            </a:extLst>
          </p:cNvPr>
          <p:cNvSpPr txBox="1"/>
          <p:nvPr/>
        </p:nvSpPr>
        <p:spPr>
          <a:xfrm>
            <a:off x="506708" y="5434042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3A881-2DBD-8A88-E9D5-74E21DAE9E87}"/>
              </a:ext>
            </a:extLst>
          </p:cNvPr>
          <p:cNvSpPr txBox="1"/>
          <p:nvPr/>
        </p:nvSpPr>
        <p:spPr>
          <a:xfrm>
            <a:off x="506708" y="602932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88BC45-3FCA-68BB-5BCE-F708671F88BF}"/>
              </a:ext>
            </a:extLst>
          </p:cNvPr>
          <p:cNvSpPr txBox="1"/>
          <p:nvPr/>
        </p:nvSpPr>
        <p:spPr>
          <a:xfrm>
            <a:off x="375325" y="3538447"/>
            <a:ext cx="4841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filter </a:t>
            </a:r>
            <a:r>
              <a:rPr lang="en-US" i="1" dirty="0"/>
              <a:t>even</a:t>
            </a:r>
            <a:r>
              <a:rPr lang="en-US" dirty="0"/>
              <a:t> elements from input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1AA10E-A762-36C4-3557-1BB145733702}"/>
              </a:ext>
            </a:extLst>
          </p:cNvPr>
          <p:cNvSpPr/>
          <p:nvPr/>
        </p:nvSpPr>
        <p:spPr bwMode="auto">
          <a:xfrm>
            <a:off x="228600" y="3938557"/>
            <a:ext cx="8610600" cy="2690843"/>
          </a:xfrm>
          <a:prstGeom prst="rect">
            <a:avLst/>
          </a:prstGeom>
          <a:solidFill>
            <a:schemeClr val="accent1">
              <a:alpha val="2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38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7CCF3-850C-C9B1-F537-0918E8EC2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CBBF75D-01B6-0FE5-D973-14CC033F2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3200"/>
            <a:ext cx="8229600" cy="1143000"/>
          </a:xfrm>
        </p:spPr>
        <p:txBody>
          <a:bodyPr/>
          <a:lstStyle/>
          <a:p>
            <a:r>
              <a:rPr lang="en-US" altLang="en-US" u="none" dirty="0"/>
              <a:t>Application: </a:t>
            </a:r>
            <a:br>
              <a:rPr lang="en-US" altLang="en-US" u="none" dirty="0"/>
            </a:br>
            <a:r>
              <a:rPr lang="en-US" altLang="en-US" u="none" dirty="0"/>
              <a:t>Parallel Quicksort</a:t>
            </a:r>
          </a:p>
        </p:txBody>
      </p:sp>
    </p:spTree>
    <p:extLst>
      <p:ext uri="{BB962C8B-B14F-4D97-AF65-F5344CB8AC3E}">
        <p14:creationId xmlns:p14="http://schemas.microsoft.com/office/powerpoint/2010/main" val="844726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156BD-B372-3E87-5814-3A5394F36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8508965-A741-71B5-C1A3-62E7FE4B3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Quicksort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90CE8-E7B2-687E-43D5-D8FBF4415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en-US" dirty="0"/>
              <a:t>Given array of size </a:t>
            </a:r>
            <a:r>
              <a:rPr lang="en-US" i="1" dirty="0"/>
              <a:t>n</a:t>
            </a:r>
          </a:p>
          <a:p>
            <a:pPr marL="0" indent="0">
              <a:buNone/>
              <a:defRPr/>
            </a:pPr>
            <a:r>
              <a:rPr lang="en-US" i="1" dirty="0"/>
              <a:t>	1. Pick pivot element</a:t>
            </a:r>
          </a:p>
          <a:p>
            <a:pPr marL="0" indent="0">
              <a:buNone/>
              <a:defRPr/>
            </a:pPr>
            <a:r>
              <a:rPr lang="en-US" i="1" dirty="0"/>
              <a:t>	2. Partition elements:</a:t>
            </a:r>
          </a:p>
          <a:p>
            <a:pPr lvl="4">
              <a:defRPr/>
            </a:pPr>
            <a:r>
              <a:rPr lang="en-US" i="1" dirty="0"/>
              <a:t>elements less than pivot (subarray L)</a:t>
            </a:r>
          </a:p>
          <a:p>
            <a:pPr lvl="4">
              <a:defRPr/>
            </a:pPr>
            <a:r>
              <a:rPr lang="en-US" i="1" dirty="0"/>
              <a:t>pivot</a:t>
            </a:r>
          </a:p>
          <a:p>
            <a:pPr lvl="4">
              <a:defRPr/>
            </a:pPr>
            <a:r>
              <a:rPr lang="en-US" i="1" dirty="0"/>
              <a:t>elements greater than pivot (subarray G)</a:t>
            </a:r>
          </a:p>
          <a:p>
            <a:pPr marL="0" indent="0">
              <a:buNone/>
              <a:defRPr/>
            </a:pPr>
            <a:r>
              <a:rPr lang="en-US" i="1" dirty="0"/>
              <a:t>	3. Recursively sort subarrays L and G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Sequential complexity: T(n) = n + 2T(n/2) = O(</a:t>
            </a:r>
            <a:r>
              <a:rPr lang="en-US" dirty="0" err="1"/>
              <a:t>nlog</a:t>
            </a:r>
            <a:r>
              <a:rPr lang="en-US" dirty="0"/>
              <a:t>(n))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If we perform partitioning serially but perform recursive sorting calls in parallel: T(n) = n + T(n/2) = O(n)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Can we do better?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C200B65D-83BF-5A32-18E9-CB7C580EF6CF}"/>
              </a:ext>
            </a:extLst>
          </p:cNvPr>
          <p:cNvSpPr/>
          <p:nvPr/>
        </p:nvSpPr>
        <p:spPr bwMode="auto">
          <a:xfrm rot="16200000">
            <a:off x="3864103" y="4245103"/>
            <a:ext cx="120395" cy="22859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1A1C9-41B4-5CDA-86CD-B38BA12C103F}"/>
              </a:ext>
            </a:extLst>
          </p:cNvPr>
          <p:cNvSpPr txBox="1"/>
          <p:nvPr/>
        </p:nvSpPr>
        <p:spPr>
          <a:xfrm>
            <a:off x="3467283" y="435351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partition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88C2EA8-FE59-B1CE-8E94-A48442B8C70E}"/>
              </a:ext>
            </a:extLst>
          </p:cNvPr>
          <p:cNvSpPr/>
          <p:nvPr/>
        </p:nvSpPr>
        <p:spPr bwMode="auto">
          <a:xfrm rot="16200000">
            <a:off x="4633607" y="4029485"/>
            <a:ext cx="120395" cy="64806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423B4-E68C-971D-D0ED-C66BE4DB42D6}"/>
              </a:ext>
            </a:extLst>
          </p:cNvPr>
          <p:cNvSpPr txBox="1"/>
          <p:nvPr/>
        </p:nvSpPr>
        <p:spPr>
          <a:xfrm>
            <a:off x="4271232" y="4353518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recursive sorts</a:t>
            </a:r>
          </a:p>
        </p:txBody>
      </p:sp>
    </p:spTree>
    <p:extLst>
      <p:ext uri="{BB962C8B-B14F-4D97-AF65-F5344CB8AC3E}">
        <p14:creationId xmlns:p14="http://schemas.microsoft.com/office/powerpoint/2010/main" val="265762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1888C8B-66D3-7CBB-D291-64115565F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altLang="en-US" dirty="0"/>
              <a:t>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3B092-6C0B-76BA-BD87-6655AD5DB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09" y="1600200"/>
            <a:ext cx="8229600" cy="4495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Properties of functions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commutativity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associativity</a:t>
            </a:r>
          </a:p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Data-parallel operations: bulk operations on data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map, reduce, reduce-by-key, filter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scan: exclusive, inclusive, segmented scan</a:t>
            </a:r>
          </a:p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Work-efficient parallel implementations of scan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small number of threads (compared to size of data)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large number of threads</a:t>
            </a:r>
          </a:p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Applications of scan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implementing filter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parallel quick-sort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C76BA-4E59-2981-2778-C6878A09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F2881B2-1F3A-E0A3-4ECB-89C4654E1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Parallel partitioning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815F5-0218-952C-6986-5A1ED4A7E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29360"/>
            <a:ext cx="8229600" cy="2514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Need auxiliary array of size n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1. Use filter to copy elements less than pivot to 		left portion of auxiliary array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2. Place pivot in auxiliary array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3. Use filter to copy elements greater than pivot 		to right portion of auxiliary array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Both filters can be done simultaneously (exercise for you)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D45A1F-C96D-7186-C5BA-A460180C0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613521"/>
              </p:ext>
            </p:extLst>
          </p:nvPr>
        </p:nvGraphicFramePr>
        <p:xfrm>
          <a:off x="914401" y="4310380"/>
          <a:ext cx="6095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5422515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20589688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01621364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97771819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98958854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85706003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3073260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35140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FA3C2E-8465-487A-6767-D85CB7A9C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048410"/>
              </p:ext>
            </p:extLst>
          </p:nvPr>
        </p:nvGraphicFramePr>
        <p:xfrm>
          <a:off x="914401" y="5257800"/>
          <a:ext cx="6095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5422515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20589688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01621364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97771819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98958854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85706003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3073260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3514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C54BD9-DA59-DF32-49DA-312F6B879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75724"/>
              </p:ext>
            </p:extLst>
          </p:nvPr>
        </p:nvGraphicFramePr>
        <p:xfrm>
          <a:off x="914400" y="6096000"/>
          <a:ext cx="6095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5422515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20589688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01621364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97771819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98958854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85706003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3073260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351408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837238BB-91CC-4DD0-6824-CDCCF697B699}"/>
              </a:ext>
            </a:extLst>
          </p:cNvPr>
          <p:cNvSpPr/>
          <p:nvPr/>
        </p:nvSpPr>
        <p:spPr bwMode="auto">
          <a:xfrm>
            <a:off x="6096001" y="4114800"/>
            <a:ext cx="990600" cy="751840"/>
          </a:xfrm>
          <a:prstGeom prst="ellipse">
            <a:avLst/>
          </a:prstGeom>
          <a:solidFill>
            <a:srgbClr val="002060">
              <a:alpha val="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BB221-D945-E7DB-9804-05870E7261FD}"/>
              </a:ext>
            </a:extLst>
          </p:cNvPr>
          <p:cNvSpPr txBox="1"/>
          <p:nvPr/>
        </p:nvSpPr>
        <p:spPr>
          <a:xfrm>
            <a:off x="7086601" y="5243165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filter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5A229-37F5-9478-6D4E-BB1EB6CCACF7}"/>
              </a:ext>
            </a:extLst>
          </p:cNvPr>
          <p:cNvSpPr txBox="1"/>
          <p:nvPr/>
        </p:nvSpPr>
        <p:spPr>
          <a:xfrm>
            <a:off x="7119029" y="6019800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filter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C1285-AA86-09A8-D43B-722EBC0D5093}"/>
              </a:ext>
            </a:extLst>
          </p:cNvPr>
          <p:cNvSpPr txBox="1"/>
          <p:nvPr/>
        </p:nvSpPr>
        <p:spPr>
          <a:xfrm>
            <a:off x="7315200" y="4278872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4ADDD8-9A2A-9EF2-4A53-B75E063BB1E4}"/>
              </a:ext>
            </a:extLst>
          </p:cNvPr>
          <p:cNvSpPr txBox="1"/>
          <p:nvPr/>
        </p:nvSpPr>
        <p:spPr>
          <a:xfrm>
            <a:off x="6283918" y="375524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pivot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37D53B-81F8-EB7E-EE13-D1B0C6A77657}"/>
              </a:ext>
            </a:extLst>
          </p:cNvPr>
          <p:cNvSpPr/>
          <p:nvPr/>
        </p:nvSpPr>
        <p:spPr bwMode="auto">
          <a:xfrm>
            <a:off x="838199" y="4114800"/>
            <a:ext cx="990600" cy="751840"/>
          </a:xfrm>
          <a:prstGeom prst="ellipse">
            <a:avLst/>
          </a:prstGeom>
          <a:solidFill>
            <a:srgbClr val="002060">
              <a:alpha val="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34EA5A-C105-1733-4A63-99E38BD85A01}"/>
              </a:ext>
            </a:extLst>
          </p:cNvPr>
          <p:cNvSpPr/>
          <p:nvPr/>
        </p:nvSpPr>
        <p:spPr bwMode="auto">
          <a:xfrm>
            <a:off x="3467099" y="4130040"/>
            <a:ext cx="990600" cy="751840"/>
          </a:xfrm>
          <a:prstGeom prst="ellipse">
            <a:avLst/>
          </a:prstGeom>
          <a:solidFill>
            <a:srgbClr val="002060">
              <a:alpha val="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F73E5BD0-A39A-61FA-5944-62D2F72572F9}"/>
              </a:ext>
            </a:extLst>
          </p:cNvPr>
          <p:cNvSpPr/>
          <p:nvPr/>
        </p:nvSpPr>
        <p:spPr bwMode="auto">
          <a:xfrm rot="16200000">
            <a:off x="2038351" y="5429250"/>
            <a:ext cx="304799" cy="255270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CAD28D0-E7AF-1FE9-E29E-63ABA896E476}"/>
              </a:ext>
            </a:extLst>
          </p:cNvPr>
          <p:cNvSpPr/>
          <p:nvPr/>
        </p:nvSpPr>
        <p:spPr bwMode="auto">
          <a:xfrm rot="16200000">
            <a:off x="5558559" y="5429250"/>
            <a:ext cx="304799" cy="255270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01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12014-AA1E-E494-A8AC-230EDF331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859801F-76A6-DE81-410A-7AF7D0F692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D1935-01C5-AEF1-2470-F176B599A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95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Sequential quicksort: T(n) = n + 2T(n/2) = O(</a:t>
            </a:r>
            <a:r>
              <a:rPr lang="en-US" dirty="0" err="1"/>
              <a:t>nlog</a:t>
            </a:r>
            <a:r>
              <a:rPr lang="en-US" dirty="0"/>
              <a:t>(n))</a:t>
            </a:r>
          </a:p>
          <a:p>
            <a:pPr marL="0" indent="0">
              <a:buNone/>
              <a:defRPr/>
            </a:pPr>
            <a:endParaRPr lang="en-US" i="1" dirty="0"/>
          </a:p>
          <a:p>
            <a:pPr marL="0" indent="0">
              <a:buNone/>
              <a:defRPr/>
            </a:pPr>
            <a:r>
              <a:rPr lang="en-US" dirty="0"/>
              <a:t>Parallel quicksort: T(n) = log(n) + T(n/2) = O(log</a:t>
            </a:r>
            <a:r>
              <a:rPr lang="en-US" baseline="30000" dirty="0"/>
              <a:t>2</a:t>
            </a:r>
            <a:r>
              <a:rPr lang="en-US" dirty="0"/>
              <a:t>(n))</a:t>
            </a:r>
          </a:p>
          <a:p>
            <a:pPr marL="0" indent="0">
              <a:buNone/>
              <a:defRPr/>
            </a:pPr>
            <a:r>
              <a:rPr lang="en-US" i="1" dirty="0"/>
              <a:t>			     </a:t>
            </a:r>
          </a:p>
          <a:p>
            <a:pPr marL="0" indent="0">
              <a:buNone/>
              <a:defRPr/>
            </a:pPr>
            <a:r>
              <a:rPr lang="en-US" i="1" dirty="0"/>
              <a:t>	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A17A39-1688-CE87-BA9C-F0CDC46A5D59}"/>
              </a:ext>
            </a:extLst>
          </p:cNvPr>
          <p:cNvSpPr txBox="1"/>
          <p:nvPr/>
        </p:nvSpPr>
        <p:spPr>
          <a:xfrm>
            <a:off x="4141495" y="3747441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796B9-5D88-8D05-F655-669A7213C380}"/>
              </a:ext>
            </a:extLst>
          </p:cNvPr>
          <p:cNvSpPr txBox="1"/>
          <p:nvPr/>
        </p:nvSpPr>
        <p:spPr>
          <a:xfrm>
            <a:off x="4953000" y="3747441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parallel sorts</a:t>
            </a:r>
            <a:br>
              <a:rPr lang="en-US" dirty="0"/>
            </a:br>
            <a:r>
              <a:rPr lang="en-US" dirty="0"/>
              <a:t>of half the input size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3F49B78-1F6A-F4F8-6BB7-0703C7C70B1C}"/>
              </a:ext>
            </a:extLst>
          </p:cNvPr>
          <p:cNvSpPr/>
          <p:nvPr/>
        </p:nvSpPr>
        <p:spPr bwMode="auto">
          <a:xfrm rot="16200000">
            <a:off x="4314968" y="3276600"/>
            <a:ext cx="304800" cy="6858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7BFC2BA-AC9D-4FB7-90D0-9C4B9C63D627}"/>
              </a:ext>
            </a:extLst>
          </p:cNvPr>
          <p:cNvSpPr/>
          <p:nvPr/>
        </p:nvSpPr>
        <p:spPr bwMode="auto">
          <a:xfrm rot="16200000">
            <a:off x="5470633" y="3301483"/>
            <a:ext cx="304800" cy="6858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92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D59C-0AD8-A141-D301-B9BFE63B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59D2AF8-D03C-06A3-D0C5-B50014591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Other applications of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D5D7F-21FE-6890-508D-57EB7AC8A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81200"/>
            <a:ext cx="8839200" cy="2895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Many seemingly sequential problems can be parallelized using scan</a:t>
            </a: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Sklansky</a:t>
            </a:r>
            <a:r>
              <a:rPr lang="en-US" dirty="0">
                <a:solidFill>
                  <a:schemeClr val="tx1"/>
                </a:solidFill>
              </a:rPr>
              <a:t>, Kogge-Stone adders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Lexical analysis (finite-state automata simulation)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Evaluating polynomials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Quicksort, radix sort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Finding depth of all nodes in tree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66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ACC8D-DA06-77AE-C2DF-1A5559F31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47A3F21-88EC-0B1C-3D39-E80C8912A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altLang="en-US" dirty="0"/>
              <a:t>Final comments on </a:t>
            </a:r>
            <a:br>
              <a:rPr lang="en-US" altLang="en-US" dirty="0"/>
            </a:br>
            <a:r>
              <a:rPr lang="en-US" altLang="en-US" dirty="0"/>
              <a:t>data-parallel constructs (I)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3ECEA-5E30-48E5-B173-D5FED1F68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57400"/>
            <a:ext cx="8763000" cy="4267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Useful programming </a:t>
            </a:r>
            <a:r>
              <a:rPr lang="en-US" i="1" dirty="0">
                <a:solidFill>
                  <a:schemeClr val="tx1"/>
                </a:solidFill>
              </a:rPr>
              <a:t>patterns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If you can express algorithm using the patterns, parallelism is transparent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Not always easy: think about data-parallel Barnes-Hut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Some kinds of parallelism do not fit into data-parallelism paradigm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 Parallelism in data-driven algorithms like delta-stepping SSSP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		</a:t>
            </a:r>
            <a:r>
              <a:rPr lang="en-US" dirty="0">
                <a:solidFill>
                  <a:schemeClr val="tx1"/>
                </a:solidFill>
                <a:hlinkClick r:id="rId2"/>
              </a:rPr>
              <a:t>Amorphous data-parallelism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	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i="1" dirty="0">
                <a:solidFill>
                  <a:schemeClr val="tx1"/>
                </a:solidFill>
              </a:rPr>
              <a:t>Task parallelism</a:t>
            </a:r>
            <a:r>
              <a:rPr lang="en-US" dirty="0">
                <a:solidFill>
                  <a:schemeClr val="tx1"/>
                </a:solidFill>
              </a:rPr>
              <a:t>: the two parallel recursive calls to quicksort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64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C8246-276F-FF22-9D94-94A9CDF8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8CED80D-D79B-5172-08E6-E794F7CA6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altLang="en-US" dirty="0"/>
              <a:t>Delaunay mesh refinement:</a:t>
            </a:r>
            <a:br>
              <a:rPr lang="en-US" altLang="en-US" dirty="0"/>
            </a:br>
            <a:r>
              <a:rPr lang="en-US" altLang="en-US" dirty="0"/>
              <a:t>Amorphous Data-parallelism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4" name="dmrRecording3">
            <a:hlinkClick r:id="" action="ppaction://media"/>
            <a:extLst>
              <a:ext uri="{FF2B5EF4-FFF2-40B4-BE49-F238E27FC236}">
                <a16:creationId xmlns:a16="http://schemas.microsoft.com/office/drawing/2014/main" id="{2AD427C2-8042-9173-1A60-D29E97524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712" y="1828800"/>
            <a:ext cx="5464175" cy="41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1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EFB89-B369-7111-9B12-B7D190CAB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FE16177-361C-3ECE-E6B5-F25D51DA2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/>
              <a:t>Final comments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DBDCE-F124-258C-8BFC-1E2E6FB24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95400"/>
            <a:ext cx="9067800" cy="525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How about as constructs in programming languages?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Need powerful compiler support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en-US" sz="2400" i="1" dirty="0">
                <a:solidFill>
                  <a:schemeClr val="tx1"/>
                </a:solidFill>
              </a:rPr>
              <a:t>	Materialization</a:t>
            </a:r>
            <a:r>
              <a:rPr lang="en-US" sz="2400" dirty="0">
                <a:solidFill>
                  <a:schemeClr val="tx1"/>
                </a:solidFill>
              </a:rPr>
              <a:t>: many intermediate arrays created, which can be avoided in 			handwritten code or with compiler support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Example: reduce(+, map(f, </a:t>
            </a:r>
            <a:r>
              <a:rPr lang="en-US" sz="2400" dirty="0" err="1">
                <a:solidFill>
                  <a:schemeClr val="tx1"/>
                </a:solidFill>
              </a:rPr>
              <a:t>arrayA</a:t>
            </a:r>
            <a:r>
              <a:rPr lang="en-US" sz="2400" dirty="0">
                <a:solidFill>
                  <a:schemeClr val="tx1"/>
                </a:solidFill>
              </a:rPr>
              <a:t>)) (like </a:t>
            </a:r>
            <a:r>
              <a:rPr lang="en-US" sz="2400" dirty="0" err="1">
                <a:solidFill>
                  <a:schemeClr val="tx1"/>
                </a:solidFill>
              </a:rPr>
              <a:t>pThreads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 example)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	Naïve implementation materializes result of map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	Optimized hand implementation avoids materialization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		Block </a:t>
            </a:r>
            <a:r>
              <a:rPr lang="en-US" sz="2400" dirty="0" err="1">
                <a:solidFill>
                  <a:schemeClr val="tx1"/>
                </a:solidFill>
              </a:rPr>
              <a:t>arrayA</a:t>
            </a:r>
            <a:r>
              <a:rPr lang="en-US" sz="2400" dirty="0">
                <a:solidFill>
                  <a:schemeClr val="tx1"/>
                </a:solidFill>
              </a:rPr>
              <a:t> between threads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	Each thread performs map on its block and 				     	</a:t>
            </a:r>
            <a:r>
              <a:rPr lang="en-US" sz="2400">
                <a:solidFill>
                  <a:schemeClr val="tx1"/>
                </a:solidFill>
              </a:rPr>
              <a:t>	immediately reduces </a:t>
            </a:r>
            <a:r>
              <a:rPr lang="en-US" sz="2400" dirty="0">
                <a:solidFill>
                  <a:schemeClr val="tx1"/>
                </a:solidFill>
              </a:rPr>
              <a:t>those values locally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	Global reduction of per-thread values</a:t>
            </a:r>
          </a:p>
          <a:p>
            <a:pPr marL="0" indent="0">
              <a:buNone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Dematerialization required if you program with “higher order functions”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Examples: relational algebra, functional languages (Haskell), MATLAB, APL,..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7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9BC38-2396-BB73-6093-146A0270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CED7CE3-D542-AB7B-BDC6-90D2D5B65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altLang="en-US"/>
              <a:t>Properties of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35D3C-5760-346C-042E-B49DB376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f: </a:t>
            </a:r>
            <a:r>
              <a:rPr lang="en-US" dirty="0" err="1"/>
              <a:t>DxD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 D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Function takes two arguments from set D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Returns element of D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+,*: x   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Not an example: division (why?)</a:t>
            </a:r>
          </a:p>
          <a:p>
            <a:pPr>
              <a:defRPr/>
            </a:pPr>
            <a:r>
              <a:rPr lang="en-US" dirty="0">
                <a:sym typeface="Symbol" panose="05050102010706020507" pitchFamily="18" charset="2"/>
              </a:rPr>
              <a:t>Commutative function: f(</a:t>
            </a:r>
            <a:r>
              <a:rPr lang="en-US" dirty="0" err="1">
                <a:sym typeface="Symbol" panose="05050102010706020507" pitchFamily="18" charset="2"/>
              </a:rPr>
              <a:t>x,y</a:t>
            </a:r>
            <a:r>
              <a:rPr lang="en-US" dirty="0">
                <a:sym typeface="Symbol" panose="05050102010706020507" pitchFamily="18" charset="2"/>
              </a:rPr>
              <a:t>) = f(</a:t>
            </a:r>
            <a:r>
              <a:rPr lang="en-US" dirty="0" err="1">
                <a:sym typeface="Symbol" panose="05050102010706020507" pitchFamily="18" charset="2"/>
              </a:rPr>
              <a:t>y,x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Examples: +, * (even in floating-point arithmetic)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Not commutative: matrix multiplication</a:t>
            </a:r>
          </a:p>
          <a:p>
            <a:pPr>
              <a:defRPr/>
            </a:pPr>
            <a:r>
              <a:rPr lang="en-US" dirty="0">
                <a:sym typeface="Symbol" panose="05050102010706020507" pitchFamily="18" charset="2"/>
              </a:rPr>
              <a:t>Associative function: f(</a:t>
            </a:r>
            <a:r>
              <a:rPr lang="en-US" dirty="0" err="1">
                <a:sym typeface="Symbol" panose="05050102010706020507" pitchFamily="18" charset="2"/>
              </a:rPr>
              <a:t>x,f</a:t>
            </a: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dirty="0" err="1">
                <a:sym typeface="Symbol" panose="05050102010706020507" pitchFamily="18" charset="2"/>
              </a:rPr>
              <a:t>y,z</a:t>
            </a:r>
            <a:r>
              <a:rPr lang="en-US" dirty="0">
                <a:sym typeface="Symbol" panose="05050102010706020507" pitchFamily="18" charset="2"/>
              </a:rPr>
              <a:t>)) = f(f(</a:t>
            </a:r>
            <a:r>
              <a:rPr lang="en-US" dirty="0" err="1">
                <a:sym typeface="Symbol" panose="05050102010706020507" pitchFamily="18" charset="2"/>
              </a:rPr>
              <a:t>x,y</a:t>
            </a:r>
            <a:r>
              <a:rPr lang="en-US" dirty="0">
                <a:sym typeface="Symbol" panose="05050102010706020507" pitchFamily="18" charset="2"/>
              </a:rPr>
              <a:t>),z))</a:t>
            </a:r>
          </a:p>
          <a:p>
            <a:pPr lvl="1">
              <a:defRPr/>
            </a:pPr>
            <a:r>
              <a:rPr lang="en-US" dirty="0"/>
              <a:t>Intuitively, we can parenthesize the operands any way</a:t>
            </a:r>
          </a:p>
          <a:p>
            <a:pPr lvl="1">
              <a:defRPr/>
            </a:pPr>
            <a:r>
              <a:rPr lang="en-US" dirty="0"/>
              <a:t>Examples: +, * on real numbers, matrix multiplication</a:t>
            </a:r>
          </a:p>
          <a:p>
            <a:pPr lvl="1">
              <a:defRPr/>
            </a:pPr>
            <a:r>
              <a:rPr lang="en-US" dirty="0"/>
              <a:t>Not associative: floating-point +, *</a:t>
            </a:r>
          </a:p>
          <a:p>
            <a:pPr>
              <a:defRPr/>
            </a:pPr>
            <a:r>
              <a:rPr lang="en-US" dirty="0"/>
              <a:t>Reduction operation: both commutative and associative</a:t>
            </a:r>
          </a:p>
          <a:p>
            <a:pPr lvl="1">
              <a:defRPr/>
            </a:pPr>
            <a:r>
              <a:rPr lang="en-US" dirty="0"/>
              <a:t>Example: +, * on real numbers</a:t>
            </a:r>
          </a:p>
        </p:txBody>
      </p:sp>
    </p:spTree>
    <p:extLst>
      <p:ext uri="{BB962C8B-B14F-4D97-AF65-F5344CB8AC3E}">
        <p14:creationId xmlns:p14="http://schemas.microsoft.com/office/powerpoint/2010/main" val="11086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3154771-3887-D0C2-66F0-ED73622B4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en-US" altLang="en-US"/>
              <a:t>Map and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C6B79-CFD7-5C19-E6F7-25A6282CE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88" y="1752600"/>
            <a:ext cx="8229600" cy="3581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dirty="0"/>
              <a:t>map(f,</a:t>
            </a:r>
            <a:r>
              <a:rPr lang="en-US" dirty="0">
                <a:sym typeface="Symbol" panose="05050102010706020507" pitchFamily="18" charset="2"/>
              </a:rPr>
              <a:t> [x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,…,</a:t>
            </a:r>
            <a:r>
              <a:rPr lang="en-US" dirty="0" err="1">
                <a:sym typeface="Symbol" panose="05050102010706020507" pitchFamily="18" charset="2"/>
              </a:rPr>
              <a:t>x</a:t>
            </a:r>
            <a:r>
              <a:rPr lang="en-US" baseline="-25000" dirty="0" err="1">
                <a:sym typeface="Symbol" panose="05050102010706020507" pitchFamily="18" charset="2"/>
              </a:rPr>
              <a:t>n</a:t>
            </a:r>
            <a:r>
              <a:rPr lang="en-US" dirty="0">
                <a:sym typeface="Symbol" panose="05050102010706020507" pitchFamily="18" charset="2"/>
              </a:rPr>
              <a:t>]) = [f(x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),f(x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),…,f(</a:t>
            </a:r>
            <a:r>
              <a:rPr lang="en-US" dirty="0" err="1">
                <a:sym typeface="Symbol" panose="05050102010706020507" pitchFamily="18" charset="2"/>
              </a:rPr>
              <a:t>x</a:t>
            </a:r>
            <a:r>
              <a:rPr lang="en-US" baseline="-25000" dirty="0" err="1">
                <a:sym typeface="Symbol" panose="05050102010706020507" pitchFamily="18" charset="2"/>
              </a:rPr>
              <a:t>n</a:t>
            </a:r>
            <a:r>
              <a:rPr lang="en-US" dirty="0">
                <a:sym typeface="Symbol" panose="05050102010706020507" pitchFamily="18" charset="2"/>
              </a:rPr>
              <a:t>)]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Type of f: DD’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map(</a:t>
            </a:r>
            <a:r>
              <a:rPr lang="en-US" dirty="0" err="1">
                <a:sym typeface="Symbol" panose="05050102010706020507" pitchFamily="18" charset="2"/>
              </a:rPr>
              <a:t>isPos</a:t>
            </a:r>
            <a:r>
              <a:rPr lang="en-US" dirty="0">
                <a:sym typeface="Symbol" panose="05050102010706020507" pitchFamily="18" charset="2"/>
              </a:rPr>
              <a:t>?, [3,-2,0]) = [</a:t>
            </a:r>
            <a:r>
              <a:rPr lang="en-US" dirty="0" err="1">
                <a:sym typeface="Symbol" panose="05050102010706020507" pitchFamily="18" charset="2"/>
              </a:rPr>
              <a:t>true,false,false</a:t>
            </a:r>
            <a:r>
              <a:rPr lang="en-US" dirty="0">
                <a:sym typeface="Symbol" panose="05050102010706020507" pitchFamily="18" charset="2"/>
              </a:rPr>
              <a:t>]</a:t>
            </a:r>
          </a:p>
          <a:p>
            <a:pPr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reduce(f, [x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,…,</a:t>
            </a:r>
            <a:r>
              <a:rPr lang="en-US" dirty="0" err="1">
                <a:sym typeface="Symbol" panose="05050102010706020507" pitchFamily="18" charset="2"/>
              </a:rPr>
              <a:t>x</a:t>
            </a:r>
            <a:r>
              <a:rPr lang="en-US" baseline="-25000" dirty="0" err="1">
                <a:sym typeface="Symbol" panose="05050102010706020507" pitchFamily="18" charset="2"/>
              </a:rPr>
              <a:t>n</a:t>
            </a:r>
            <a:r>
              <a:rPr lang="en-US" dirty="0">
                <a:sym typeface="Symbol" panose="05050102010706020507" pitchFamily="18" charset="2"/>
              </a:rPr>
              <a:t>]) = f(…f(f(x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),x</a:t>
            </a:r>
            <a:r>
              <a:rPr lang="en-US" baseline="-25000" dirty="0">
                <a:sym typeface="Symbol" panose="05050102010706020507" pitchFamily="18" charset="2"/>
              </a:rPr>
              <a:t>3</a:t>
            </a:r>
            <a:r>
              <a:rPr lang="en-US" dirty="0">
                <a:sym typeface="Symbol" panose="05050102010706020507" pitchFamily="18" charset="2"/>
              </a:rPr>
              <a:t>)…</a:t>
            </a:r>
            <a:r>
              <a:rPr lang="en-US" dirty="0" err="1">
                <a:sym typeface="Symbol" panose="05050102010706020507" pitchFamily="18" charset="2"/>
              </a:rPr>
              <a:t>x</a:t>
            </a:r>
            <a:r>
              <a:rPr lang="en-US" baseline="-25000" dirty="0" err="1">
                <a:sym typeface="Symbol" panose="05050102010706020507" pitchFamily="18" charset="2"/>
              </a:rPr>
              <a:t>n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Type of f: </a:t>
            </a:r>
            <a:r>
              <a:rPr lang="en-US" dirty="0" err="1">
                <a:sym typeface="Symbol" panose="05050102010706020507" pitchFamily="18" charset="2"/>
              </a:rPr>
              <a:t>DxDD</a:t>
            </a:r>
            <a:r>
              <a:rPr lang="en-US" dirty="0">
                <a:sym typeface="Symbol" panose="05050102010706020507" pitchFamily="18" charset="2"/>
              </a:rPr>
              <a:t> 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f is associative (e.g. +,*)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reduce(+,[3,-2,0]) = 1</a:t>
            </a:r>
          </a:p>
          <a:p>
            <a:pPr lvl="2"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DDE8E-0AAD-97AB-223D-E884671D4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51502D53-F117-4D42-B57A-98533B7D6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en-US" altLang="en-US" dirty="0"/>
              <a:t>Reduce-by-key and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AA57-CA27-2C63-05C7-97EBEED41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87" y="1371600"/>
            <a:ext cx="8455025" cy="4648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reduce-by-key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Input: sequence of &lt;</a:t>
            </a:r>
            <a:r>
              <a:rPr lang="en-US" dirty="0" err="1">
                <a:sym typeface="Symbol" panose="05050102010706020507" pitchFamily="18" charset="2"/>
              </a:rPr>
              <a:t>key,value</a:t>
            </a:r>
            <a:r>
              <a:rPr lang="en-US" dirty="0">
                <a:sym typeface="Symbol" panose="05050102010706020507" pitchFamily="18" charset="2"/>
              </a:rPr>
              <a:t>&gt; pairs 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Output: sequence of &lt;key, value&gt; pairs where value is result of reducing input values with that key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reduce-by-key(+,[&lt;red,-2&gt;,&lt;blue,8&gt;,&lt;red,1&gt;]) = [&lt;red,-1&gt;,&lt;blue,8&gt;]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filter(p, </a:t>
            </a:r>
            <a:r>
              <a:rPr lang="en-US" dirty="0">
                <a:sym typeface="Symbol" panose="05050102010706020507" pitchFamily="18" charset="2"/>
              </a:rPr>
              <a:t>[x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,…,</a:t>
            </a:r>
            <a:r>
              <a:rPr lang="en-US" dirty="0" err="1">
                <a:sym typeface="Symbol" panose="05050102010706020507" pitchFamily="18" charset="2"/>
              </a:rPr>
              <a:t>x</a:t>
            </a:r>
            <a:r>
              <a:rPr lang="en-US" baseline="-25000" dirty="0" err="1">
                <a:sym typeface="Symbol" panose="05050102010706020507" pitchFamily="18" charset="2"/>
              </a:rPr>
              <a:t>n</a:t>
            </a:r>
            <a:r>
              <a:rPr lang="en-US" dirty="0">
                <a:sym typeface="Symbol" panose="05050102010706020507" pitchFamily="18" charset="2"/>
              </a:rPr>
              <a:t>]) = subsequence of input elements for which p is true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Type of p: </a:t>
            </a:r>
            <a:r>
              <a:rPr lang="en-US" dirty="0" err="1">
                <a:sym typeface="Symbol" panose="05050102010706020507" pitchFamily="18" charset="2"/>
              </a:rPr>
              <a:t>Dbool</a:t>
            </a: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filter(</a:t>
            </a:r>
            <a:r>
              <a:rPr lang="en-US" dirty="0" err="1">
                <a:sym typeface="Symbol" panose="05050102010706020507" pitchFamily="18" charset="2"/>
              </a:rPr>
              <a:t>isPos</a:t>
            </a:r>
            <a:r>
              <a:rPr lang="en-US" dirty="0">
                <a:sym typeface="Symbol" panose="05050102010706020507" pitchFamily="18" charset="2"/>
              </a:rPr>
              <a:t>?, [-1,2,3]) = [2,3]</a:t>
            </a:r>
          </a:p>
          <a:p>
            <a:pPr marL="457200" lvl="1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2"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1D167-8F59-43AF-5E55-52D6874D0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BE13CCF9-2993-1143-6E08-3AED76BA2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en-US" altLang="en-US" dirty="0"/>
              <a:t>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23379-1CA8-ABE1-2AB9-8BAE7D2E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25" y="1600200"/>
            <a:ext cx="8229600" cy="4343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scan(f, [x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,…,</a:t>
            </a:r>
            <a:r>
              <a:rPr lang="en-US" dirty="0" err="1">
                <a:sym typeface="Symbol" panose="05050102010706020507" pitchFamily="18" charset="2"/>
              </a:rPr>
              <a:t>x</a:t>
            </a:r>
            <a:r>
              <a:rPr lang="en-US" baseline="-25000" dirty="0" err="1">
                <a:sym typeface="Symbol" panose="05050102010706020507" pitchFamily="18" charset="2"/>
              </a:rPr>
              <a:t>n</a:t>
            </a:r>
            <a:r>
              <a:rPr lang="en-US" dirty="0">
                <a:sym typeface="Symbol" panose="05050102010706020507" pitchFamily="18" charset="2"/>
              </a:rPr>
              <a:t>]) = [x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,f(x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), f(f(x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,x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),x</a:t>
            </a:r>
            <a:r>
              <a:rPr lang="en-US" baseline="-25000" dirty="0">
                <a:sym typeface="Symbol" panose="05050102010706020507" pitchFamily="18" charset="2"/>
              </a:rPr>
              <a:t>3</a:t>
            </a:r>
            <a:r>
              <a:rPr lang="en-US" dirty="0">
                <a:sym typeface="Symbol" panose="05050102010706020507" pitchFamily="18" charset="2"/>
              </a:rPr>
              <a:t>),…,]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Type of f: </a:t>
            </a:r>
            <a:r>
              <a:rPr lang="en-US" dirty="0" err="1">
                <a:sym typeface="Symbol" panose="05050102010706020507" pitchFamily="18" charset="2"/>
              </a:rPr>
              <a:t>DxDD</a:t>
            </a:r>
            <a:r>
              <a:rPr lang="en-US" dirty="0">
                <a:sym typeface="Symbol" panose="05050102010706020507" pitchFamily="18" charset="2"/>
              </a:rPr>
              <a:t>, f is associative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scan(*, [-1,2,4]) = [-1,-2,-8]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Intuition: generalized running sum (aka prefix sum)</a:t>
            </a:r>
          </a:p>
          <a:p>
            <a:pPr marL="0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This is called </a:t>
            </a:r>
            <a:r>
              <a:rPr lang="en-US" i="1" dirty="0">
                <a:sym typeface="Symbol" panose="05050102010706020507" pitchFamily="18" charset="2"/>
              </a:rPr>
              <a:t>inclusive scan</a:t>
            </a:r>
            <a:r>
              <a:rPr lang="en-US" dirty="0">
                <a:sym typeface="Symbol" panose="05050102010706020507" pitchFamily="18" charset="2"/>
              </a:rPr>
              <a:t>: 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baseline="30000" dirty="0" err="1">
                <a:sym typeface="Symbol" panose="05050102010706020507" pitchFamily="18" charset="2"/>
              </a:rPr>
              <a:t>th</a:t>
            </a:r>
            <a:r>
              <a:rPr lang="en-US" dirty="0">
                <a:sym typeface="Symbol" panose="05050102010706020507" pitchFamily="18" charset="2"/>
              </a:rPr>
              <a:t> element of output is “sum” of input elements 1 through i</a:t>
            </a:r>
          </a:p>
          <a:p>
            <a:pPr marL="0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r>
              <a:rPr lang="en-US" i="1" dirty="0">
                <a:sym typeface="Symbol" panose="05050102010706020507" pitchFamily="18" charset="2"/>
              </a:rPr>
              <a:t>Exclusive scan</a:t>
            </a:r>
            <a:r>
              <a:rPr lang="en-US" dirty="0">
                <a:sym typeface="Symbol" panose="05050102010706020507" pitchFamily="18" charset="2"/>
              </a:rPr>
              <a:t>: 0</a:t>
            </a:r>
            <a:r>
              <a:rPr lang="en-US" baseline="30000" dirty="0">
                <a:sym typeface="Symbol" panose="05050102010706020507" pitchFamily="18" charset="2"/>
              </a:rPr>
              <a:t>th</a:t>
            </a:r>
            <a:r>
              <a:rPr lang="en-US" dirty="0">
                <a:sym typeface="Symbol" panose="05050102010706020507" pitchFamily="18" charset="2"/>
              </a:rPr>
              <a:t> element is identity element for f, and 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baseline="30000" dirty="0" err="1">
                <a:sym typeface="Symbol" panose="05050102010706020507" pitchFamily="18" charset="2"/>
              </a:rPr>
              <a:t>th</a:t>
            </a:r>
            <a:r>
              <a:rPr lang="en-US" dirty="0">
                <a:sym typeface="Symbol" panose="05050102010706020507" pitchFamily="18" charset="2"/>
              </a:rPr>
              <a:t> element of output is “sum” of input elements 1 through i-1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</a:t>
            </a:r>
            <a:r>
              <a:rPr lang="en-US" dirty="0" err="1">
                <a:sym typeface="Symbol" panose="05050102010706020507" pitchFamily="18" charset="2"/>
              </a:rPr>
              <a:t>exclusiveScan</a:t>
            </a:r>
            <a:r>
              <a:rPr lang="en-US" dirty="0">
                <a:sym typeface="Symbol" panose="05050102010706020507" pitchFamily="18" charset="2"/>
              </a:rPr>
              <a:t>(+,[-1,2,4]) = [0,-1,1]</a:t>
            </a:r>
          </a:p>
          <a:p>
            <a:pPr lvl="2"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35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D51A2-0584-D9EA-2EE8-4FAD51859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5F1416D4-AEB5-AD16-C60A-C129F66E6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en-US" altLang="en-US" dirty="0"/>
              <a:t>Parallelization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DE726-3E89-79D7-8C0D-4554FCCBF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Parallel implementation of reduce &amp; reduce-by-key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Key principle: divide-and-conquer</a:t>
            </a:r>
          </a:p>
          <a:p>
            <a:pPr lvl="2">
              <a:defRPr/>
            </a:pPr>
            <a:r>
              <a:rPr lang="en-US" i="1" dirty="0">
                <a:sym typeface="Symbol" panose="05050102010706020507" pitchFamily="18" charset="2"/>
              </a:rPr>
              <a:t>p </a:t>
            </a:r>
            <a:r>
              <a:rPr lang="en-US" dirty="0">
                <a:sym typeface="Symbol" panose="05050102010706020507" pitchFamily="18" charset="2"/>
              </a:rPr>
              <a:t>threads: divide input array among </a:t>
            </a:r>
            <a:r>
              <a:rPr lang="en-US" i="1" dirty="0">
                <a:sym typeface="Symbol" panose="05050102010706020507" pitchFamily="18" charset="2"/>
              </a:rPr>
              <a:t>p</a:t>
            </a:r>
            <a:r>
              <a:rPr lang="en-US" dirty="0">
                <a:sym typeface="Symbol" panose="05050102010706020507" pitchFamily="18" charset="2"/>
              </a:rPr>
              <a:t> threads by blocks</a:t>
            </a:r>
          </a:p>
          <a:p>
            <a:pPr lvl="2">
              <a:defRPr/>
            </a:pPr>
            <a:r>
              <a:rPr lang="en-US" dirty="0">
                <a:sym typeface="Symbol" panose="05050102010706020507" pitchFamily="18" charset="2"/>
              </a:rPr>
              <a:t>Each thread performs operation on its block and writes </a:t>
            </a:r>
            <a:r>
              <a:rPr lang="en-US" i="1" dirty="0">
                <a:sym typeface="Symbol" panose="05050102010706020507" pitchFamily="18" charset="2"/>
              </a:rPr>
              <a:t>partial result</a:t>
            </a:r>
            <a:r>
              <a:rPr lang="en-US" dirty="0">
                <a:sym typeface="Symbol" panose="05050102010706020507" pitchFamily="18" charset="2"/>
              </a:rPr>
              <a:t> to array of size </a:t>
            </a:r>
            <a:r>
              <a:rPr lang="en-US" i="1" dirty="0">
                <a:sym typeface="Symbol" panose="05050102010706020507" pitchFamily="18" charset="2"/>
              </a:rPr>
              <a:t>p </a:t>
            </a:r>
            <a:r>
              <a:rPr lang="en-US" dirty="0">
                <a:sym typeface="Symbol" panose="05050102010706020507" pitchFamily="18" charset="2"/>
              </a:rPr>
              <a:t>(for reduce-by-key, size </a:t>
            </a:r>
            <a:r>
              <a:rPr lang="en-US" i="1" dirty="0">
                <a:sym typeface="Symbol" panose="05050102010706020507" pitchFamily="18" charset="2"/>
              </a:rPr>
              <a:t>k*p</a:t>
            </a:r>
            <a:r>
              <a:rPr lang="en-US" dirty="0">
                <a:sym typeface="Symbol" panose="05050102010706020507" pitchFamily="18" charset="2"/>
              </a:rPr>
              <a:t> if </a:t>
            </a:r>
            <a:r>
              <a:rPr lang="en-US" i="1" dirty="0">
                <a:sym typeface="Symbol" panose="05050102010706020507" pitchFamily="18" charset="2"/>
              </a:rPr>
              <a:t>k</a:t>
            </a:r>
            <a:r>
              <a:rPr lang="en-US" dirty="0">
                <a:sym typeface="Symbol" panose="05050102010706020507" pitchFamily="18" charset="2"/>
              </a:rPr>
              <a:t> is the number of keys)</a:t>
            </a:r>
          </a:p>
          <a:p>
            <a:pPr lvl="2">
              <a:defRPr/>
            </a:pPr>
            <a:r>
              <a:rPr lang="en-US" dirty="0">
                <a:sym typeface="Symbol" panose="05050102010706020507" pitchFamily="18" charset="2"/>
              </a:rPr>
              <a:t>One thread computes answer from array of partial results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Problem: what if p becomes large? Last step is bottleneck!</a:t>
            </a:r>
          </a:p>
          <a:p>
            <a:pPr marL="0" indent="0">
              <a:buNone/>
              <a:defRPr/>
            </a:pPr>
            <a:r>
              <a:rPr lang="en-US" dirty="0">
                <a:sym typeface="Symbol" panose="05050102010706020507" pitchFamily="18" charset="2"/>
              </a:rPr>
              <a:t>Filter is more difficult to parallelize: How big is output array? Where do elements go in output array? </a:t>
            </a:r>
          </a:p>
          <a:p>
            <a:pPr marL="0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Example: filter(</a:t>
            </a:r>
            <a:r>
              <a:rPr lang="en-US" dirty="0" err="1">
                <a:sym typeface="Symbol" panose="05050102010706020507" pitchFamily="18" charset="2"/>
              </a:rPr>
              <a:t>isPos</a:t>
            </a:r>
            <a:r>
              <a:rPr lang="en-US" dirty="0">
                <a:sym typeface="Symbol" panose="05050102010706020507" pitchFamily="18" charset="2"/>
              </a:rPr>
              <a:t>?, [-1,2,3,5]) = [2,3,5]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How big should partial result array be? </a:t>
            </a:r>
          </a:p>
          <a:p>
            <a:pPr lvl="1">
              <a:defRPr/>
            </a:pPr>
            <a:r>
              <a:rPr lang="en-US" dirty="0">
                <a:sym typeface="Symbol" panose="05050102010706020507" pitchFamily="18" charset="2"/>
              </a:rPr>
              <a:t>Where should second thread start writing its partial result?</a:t>
            </a:r>
          </a:p>
          <a:p>
            <a:pPr lvl="2"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457200" lvl="1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914400" lvl="2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003F84-BFA3-7CFC-B846-D34A8AA84CAC}"/>
              </a:ext>
            </a:extLst>
          </p:cNvPr>
          <p:cNvCxnSpPr/>
          <p:nvPr/>
        </p:nvCxnSpPr>
        <p:spPr bwMode="auto">
          <a:xfrm>
            <a:off x="4724400" y="4776627"/>
            <a:ext cx="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356A82E-4411-DFB9-5479-475D70FB6202}"/>
              </a:ext>
            </a:extLst>
          </p:cNvPr>
          <p:cNvSpPr txBox="1"/>
          <p:nvPr/>
        </p:nvSpPr>
        <p:spPr>
          <a:xfrm>
            <a:off x="3822432" y="481907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Thread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F68D5-41CB-2D70-2637-CDDCB48169F2}"/>
              </a:ext>
            </a:extLst>
          </p:cNvPr>
          <p:cNvSpPr txBox="1"/>
          <p:nvPr/>
        </p:nvSpPr>
        <p:spPr>
          <a:xfrm>
            <a:off x="4682836" y="481907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Thread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306B7F-70B7-2736-0FA4-9EB6EAE2B90D}"/>
              </a:ext>
            </a:extLst>
          </p:cNvPr>
          <p:cNvCxnSpPr/>
          <p:nvPr/>
        </p:nvCxnSpPr>
        <p:spPr bwMode="auto">
          <a:xfrm>
            <a:off x="5867400" y="4852827"/>
            <a:ext cx="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224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1BD7-E370-B30F-93DB-2091553EB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F79D94D-0BF8-954F-CF66-9C96AD40A350}"/>
              </a:ext>
            </a:extLst>
          </p:cNvPr>
          <p:cNvSpPr/>
          <p:nvPr/>
        </p:nvSpPr>
        <p:spPr bwMode="auto">
          <a:xfrm>
            <a:off x="917575" y="1066800"/>
            <a:ext cx="7312025" cy="2362200"/>
          </a:xfrm>
          <a:prstGeom prst="rect">
            <a:avLst/>
          </a:prstGeom>
          <a:solidFill>
            <a:schemeClr val="bg2">
              <a:alpha val="15000"/>
            </a:schemeClr>
          </a:solidFill>
          <a:ln w="9525" cap="flat" cmpd="sng" algn="ctr">
            <a:solidFill>
              <a:schemeClr val="tx1">
                <a:alpha val="3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18" name="Title 1">
            <a:extLst>
              <a:ext uri="{FF2B5EF4-FFF2-40B4-BE49-F238E27FC236}">
                <a16:creationId xmlns:a16="http://schemas.microsoft.com/office/drawing/2014/main" id="{A21E3324-C228-B23A-3763-0F5EDA501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en-US" altLang="en-US" dirty="0"/>
              <a:t>Reduction for large </a:t>
            </a:r>
            <a:r>
              <a:rPr lang="en-US" altLang="en-US" i="1" dirty="0"/>
              <a:t>p</a:t>
            </a:r>
            <a:r>
              <a:rPr lang="en-US" alt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E337A-C511-84E1-8D6B-B43E628A5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46" y="3623461"/>
            <a:ext cx="8229600" cy="315112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  <a:defRPr/>
            </a:pPr>
            <a:r>
              <a:rPr lang="en-US" sz="5100" dirty="0">
                <a:sym typeface="Symbol" panose="05050102010706020507" pitchFamily="18" charset="2"/>
              </a:rPr>
              <a:t>As </a:t>
            </a:r>
            <a:r>
              <a:rPr lang="en-US" sz="5100" i="1" dirty="0">
                <a:sym typeface="Symbol" panose="05050102010706020507" pitchFamily="18" charset="2"/>
              </a:rPr>
              <a:t>p</a:t>
            </a:r>
            <a:r>
              <a:rPr lang="en-US" sz="5100" dirty="0">
                <a:sym typeface="Symbol" panose="05050102010706020507" pitchFamily="18" charset="2"/>
              </a:rPr>
              <a:t> increases, summing the partial results becomes bottleneck</a:t>
            </a:r>
          </a:p>
          <a:p>
            <a:pPr marL="0" indent="0">
              <a:buNone/>
              <a:defRPr/>
            </a:pPr>
            <a:br>
              <a:rPr lang="en-US" sz="5100" dirty="0">
                <a:sym typeface="Symbol" panose="05050102010706020507" pitchFamily="18" charset="2"/>
              </a:rPr>
            </a:br>
            <a:r>
              <a:rPr lang="en-US" sz="5100" dirty="0">
                <a:sym typeface="Symbol" panose="05050102010706020507" pitchFamily="18" charset="2"/>
              </a:rPr>
              <a:t>Solution: tree reduction (parallelize recursively)</a:t>
            </a:r>
          </a:p>
          <a:p>
            <a:pPr lvl="1">
              <a:defRPr/>
            </a:pPr>
            <a:r>
              <a:rPr lang="en-US" sz="4200" dirty="0">
                <a:sym typeface="Symbol" panose="05050102010706020507" pitchFamily="18" charset="2"/>
              </a:rPr>
              <a:t>binary tree</a:t>
            </a:r>
          </a:p>
          <a:p>
            <a:pPr lvl="1">
              <a:defRPr/>
            </a:pPr>
            <a:r>
              <a:rPr lang="en-US" sz="4200" dirty="0">
                <a:sym typeface="Symbol" panose="05050102010706020507" pitchFamily="18" charset="2"/>
              </a:rPr>
              <a:t>leaves contain input values</a:t>
            </a:r>
          </a:p>
          <a:p>
            <a:pPr lvl="1">
              <a:defRPr/>
            </a:pPr>
            <a:r>
              <a:rPr lang="en-US" sz="4200" dirty="0">
                <a:sym typeface="Symbol" panose="05050102010706020507" pitchFamily="18" charset="2"/>
              </a:rPr>
              <a:t>internal nodes contain partial results (</a:t>
            </a:r>
            <a:r>
              <a:rPr lang="en-US" sz="4200" i="1" dirty="0">
                <a:sym typeface="Symbol" panose="05050102010706020507" pitchFamily="18" charset="2"/>
              </a:rPr>
              <a:t>sum</a:t>
            </a:r>
            <a:r>
              <a:rPr lang="en-US" sz="4200" dirty="0">
                <a:sym typeface="Symbol" panose="05050102010706020507" pitchFamily="18" charset="2"/>
              </a:rPr>
              <a:t>)</a:t>
            </a:r>
          </a:p>
          <a:p>
            <a:pPr lvl="1">
              <a:defRPr/>
            </a:pPr>
            <a:r>
              <a:rPr lang="en-US" sz="4200" dirty="0">
                <a:sym typeface="Symbol" panose="05050102010706020507" pitchFamily="18" charset="2"/>
              </a:rPr>
              <a:t>root has result of reduction</a:t>
            </a:r>
          </a:p>
          <a:p>
            <a:pPr lvl="1">
              <a:defRPr/>
            </a:pPr>
            <a:r>
              <a:rPr lang="en-US" sz="4200" dirty="0">
                <a:sym typeface="Symbol" panose="05050102010706020507" pitchFamily="18" charset="2"/>
              </a:rPr>
              <a:t>level-by-level execution for efficiency</a:t>
            </a:r>
          </a:p>
          <a:p>
            <a:pPr lvl="1">
              <a:defRPr/>
            </a:pPr>
            <a:r>
              <a:rPr lang="en-US" sz="4200" dirty="0">
                <a:sym typeface="Symbol" panose="05050102010706020507" pitchFamily="18" charset="2"/>
              </a:rPr>
              <a:t>number of threads halved at each level</a:t>
            </a:r>
          </a:p>
          <a:p>
            <a:pPr lvl="1">
              <a:defRPr/>
            </a:pPr>
            <a:r>
              <a:rPr lang="en-US" sz="4200" dirty="0">
                <a:sym typeface="Symbol" panose="05050102010706020507" pitchFamily="18" charset="2"/>
              </a:rPr>
              <a:t>Sequential cutoff: leaves should be small blocks of values for efficiency</a:t>
            </a:r>
          </a:p>
          <a:p>
            <a:pPr marL="457200" lvl="1" indent="0">
              <a:buNone/>
              <a:defRPr/>
            </a:pPr>
            <a:endParaRPr lang="en-US" sz="4200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r>
              <a:rPr lang="en-US" sz="5000" dirty="0">
                <a:sym typeface="Symbol" panose="05050102010706020507" pitchFamily="18" charset="2"/>
              </a:rPr>
              <a:t>Used on GPUs and distributed-memory machines</a:t>
            </a:r>
          </a:p>
          <a:p>
            <a:pPr marL="457200" lvl="1" indent="0">
              <a:buNone/>
              <a:defRPr/>
            </a:pPr>
            <a:endParaRPr lang="en-US" sz="3800" dirty="0">
              <a:sym typeface="Symbol" panose="05050102010706020507" pitchFamily="18" charset="2"/>
            </a:endParaRPr>
          </a:p>
          <a:p>
            <a:pPr marL="457200" lvl="1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marL="914400" lvl="2" indent="0">
              <a:buNone/>
              <a:defRPr/>
            </a:pPr>
            <a:endParaRPr lang="en-US" dirty="0">
              <a:sym typeface="Symbol" panose="05050102010706020507" pitchFamily="18" charset="2"/>
            </a:endParaRPr>
          </a:p>
          <a:p>
            <a:pPr lvl="1">
              <a:defRPr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60C0D8-BE0C-B1BC-6A33-252DC9546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20260"/>
              </p:ext>
            </p:extLst>
          </p:nvPr>
        </p:nvGraphicFramePr>
        <p:xfrm>
          <a:off x="1600873" y="2896590"/>
          <a:ext cx="3886200" cy="37084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188290433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50965375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3476404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56939902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55208179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1538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6041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2A2D0CD-D7C7-05C6-405B-84403ECF7706}"/>
              </a:ext>
            </a:extLst>
          </p:cNvPr>
          <p:cNvSpPr/>
          <p:nvPr/>
        </p:nvSpPr>
        <p:spPr bwMode="auto">
          <a:xfrm>
            <a:off x="1905673" y="2286990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07CB46-C5F1-81E9-CBBF-C008821B9D6A}"/>
              </a:ext>
            </a:extLst>
          </p:cNvPr>
          <p:cNvSpPr/>
          <p:nvPr/>
        </p:nvSpPr>
        <p:spPr bwMode="auto">
          <a:xfrm>
            <a:off x="3124873" y="2286990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573D3D-1174-AED5-9769-7EB07F7089E9}"/>
              </a:ext>
            </a:extLst>
          </p:cNvPr>
          <p:cNvSpPr/>
          <p:nvPr/>
        </p:nvSpPr>
        <p:spPr bwMode="auto">
          <a:xfrm>
            <a:off x="4496473" y="2284681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D20A26-076D-1191-5200-A42B4E547EB4}"/>
              </a:ext>
            </a:extLst>
          </p:cNvPr>
          <p:cNvSpPr/>
          <p:nvPr/>
        </p:nvSpPr>
        <p:spPr bwMode="auto">
          <a:xfrm>
            <a:off x="2515273" y="1529725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22C13D-DF5F-054C-EF4D-9E404F95980D}"/>
              </a:ext>
            </a:extLst>
          </p:cNvPr>
          <p:cNvSpPr/>
          <p:nvPr/>
        </p:nvSpPr>
        <p:spPr bwMode="auto">
          <a:xfrm>
            <a:off x="5032182" y="1593108"/>
            <a:ext cx="609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03AE02-C822-EB7B-BE6E-109D9FBDAD09}"/>
              </a:ext>
            </a:extLst>
          </p:cNvPr>
          <p:cNvCxnSpPr>
            <a:endCxn id="8" idx="2"/>
          </p:cNvCxnSpPr>
          <p:nvPr/>
        </p:nvCxnSpPr>
        <p:spPr bwMode="auto">
          <a:xfrm flipV="1">
            <a:off x="1905673" y="2591790"/>
            <a:ext cx="3048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F3907C-2859-FAF0-6C72-39A4606EC245}"/>
              </a:ext>
            </a:extLst>
          </p:cNvPr>
          <p:cNvCxnSpPr>
            <a:endCxn id="8" idx="2"/>
          </p:cNvCxnSpPr>
          <p:nvPr/>
        </p:nvCxnSpPr>
        <p:spPr bwMode="auto">
          <a:xfrm flipH="1" flipV="1">
            <a:off x="2210473" y="2591790"/>
            <a:ext cx="3048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B57C35-1425-CD9C-76E4-C5B55DA8167E}"/>
              </a:ext>
            </a:extLst>
          </p:cNvPr>
          <p:cNvCxnSpPr/>
          <p:nvPr/>
        </p:nvCxnSpPr>
        <p:spPr bwMode="auto">
          <a:xfrm flipV="1">
            <a:off x="3201073" y="2591790"/>
            <a:ext cx="3048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BB66E0-6F0A-A5C8-4727-8A687EB2D3EF}"/>
              </a:ext>
            </a:extLst>
          </p:cNvPr>
          <p:cNvCxnSpPr/>
          <p:nvPr/>
        </p:nvCxnSpPr>
        <p:spPr bwMode="auto">
          <a:xfrm flipH="1" flipV="1">
            <a:off x="3505873" y="2591790"/>
            <a:ext cx="3048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D769FB-2E68-E96F-49C7-E2B28F2AB933}"/>
              </a:ext>
            </a:extLst>
          </p:cNvPr>
          <p:cNvCxnSpPr/>
          <p:nvPr/>
        </p:nvCxnSpPr>
        <p:spPr bwMode="auto">
          <a:xfrm flipV="1">
            <a:off x="4499937" y="2564081"/>
            <a:ext cx="3048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C1E614-4915-74E2-DA20-738E19650A3F}"/>
              </a:ext>
            </a:extLst>
          </p:cNvPr>
          <p:cNvCxnSpPr/>
          <p:nvPr/>
        </p:nvCxnSpPr>
        <p:spPr bwMode="auto">
          <a:xfrm flipH="1" flipV="1">
            <a:off x="4804737" y="2564081"/>
            <a:ext cx="3048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9BA6F0-D25E-6941-F92B-6D340472109C}"/>
              </a:ext>
            </a:extLst>
          </p:cNvPr>
          <p:cNvCxnSpPr>
            <a:stCxn id="8" idx="0"/>
            <a:endCxn id="11" idx="2"/>
          </p:cNvCxnSpPr>
          <p:nvPr/>
        </p:nvCxnSpPr>
        <p:spPr bwMode="auto">
          <a:xfrm flipV="1">
            <a:off x="2210473" y="1834525"/>
            <a:ext cx="609600" cy="452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B8BAF7-32F9-6C6E-3FC9-E9BAF3D3DBB2}"/>
              </a:ext>
            </a:extLst>
          </p:cNvPr>
          <p:cNvCxnSpPr>
            <a:stCxn id="9" idx="0"/>
            <a:endCxn id="11" idx="2"/>
          </p:cNvCxnSpPr>
          <p:nvPr/>
        </p:nvCxnSpPr>
        <p:spPr bwMode="auto">
          <a:xfrm flipH="1" flipV="1">
            <a:off x="2820073" y="1834525"/>
            <a:ext cx="609600" cy="452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6B0952-C98A-DCA1-38B6-332D871B8BE8}"/>
              </a:ext>
            </a:extLst>
          </p:cNvPr>
          <p:cNvCxnSpPr>
            <a:stCxn id="10" idx="0"/>
            <a:endCxn id="12" idx="2"/>
          </p:cNvCxnSpPr>
          <p:nvPr/>
        </p:nvCxnSpPr>
        <p:spPr bwMode="auto">
          <a:xfrm flipV="1">
            <a:off x="4801273" y="1897908"/>
            <a:ext cx="535709" cy="3867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55A17-9F3F-153F-D456-0E632DD9A509}"/>
              </a:ext>
            </a:extLst>
          </p:cNvPr>
          <p:cNvCxnSpPr>
            <a:endCxn id="12" idx="2"/>
          </p:cNvCxnSpPr>
          <p:nvPr/>
        </p:nvCxnSpPr>
        <p:spPr bwMode="auto">
          <a:xfrm flipH="1" flipV="1">
            <a:off x="5336982" y="1897908"/>
            <a:ext cx="683491" cy="3867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655AE71-2D8A-3485-6E21-EA3F8054923E}"/>
              </a:ext>
            </a:extLst>
          </p:cNvPr>
          <p:cNvSpPr txBox="1"/>
          <p:nvPr/>
        </p:nvSpPr>
        <p:spPr>
          <a:xfrm>
            <a:off x="5367001" y="261488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………..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13A77F-6C4D-7EA7-FBC9-2CA1C2CBD597}"/>
              </a:ext>
            </a:extLst>
          </p:cNvPr>
          <p:cNvSpPr txBox="1"/>
          <p:nvPr/>
        </p:nvSpPr>
        <p:spPr>
          <a:xfrm>
            <a:off x="5367001" y="206705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………..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CDA694-313E-3102-7DDF-6889A4E35833}"/>
              </a:ext>
            </a:extLst>
          </p:cNvPr>
          <p:cNvSpPr txBox="1"/>
          <p:nvPr/>
        </p:nvSpPr>
        <p:spPr>
          <a:xfrm>
            <a:off x="3323455" y="855843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………..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E7FB69-EA07-83D1-8329-4A5FAC0C11D6}"/>
              </a:ext>
            </a:extLst>
          </p:cNvPr>
          <p:cNvSpPr txBox="1"/>
          <p:nvPr/>
        </p:nvSpPr>
        <p:spPr>
          <a:xfrm>
            <a:off x="1637818" y="290726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-15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FA92ED-A84A-3739-044E-D393E9450684}"/>
              </a:ext>
            </a:extLst>
          </p:cNvPr>
          <p:cNvSpPr txBox="1"/>
          <p:nvPr/>
        </p:nvSpPr>
        <p:spPr>
          <a:xfrm>
            <a:off x="2362873" y="2898743"/>
            <a:ext cx="312906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96CBE1-BD97-33EB-7BE2-AEB669C178FE}"/>
              </a:ext>
            </a:extLst>
          </p:cNvPr>
          <p:cNvSpPr txBox="1"/>
          <p:nvPr/>
        </p:nvSpPr>
        <p:spPr>
          <a:xfrm>
            <a:off x="3069484" y="2894739"/>
            <a:ext cx="312906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607934-4B55-B779-FC9B-C4962F0B7158}"/>
              </a:ext>
            </a:extLst>
          </p:cNvPr>
          <p:cNvSpPr txBox="1"/>
          <p:nvPr/>
        </p:nvSpPr>
        <p:spPr>
          <a:xfrm>
            <a:off x="3670841" y="2904208"/>
            <a:ext cx="312906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B96BF5-166D-007F-9648-DAB4A42B11B5}"/>
              </a:ext>
            </a:extLst>
          </p:cNvPr>
          <p:cNvSpPr txBox="1"/>
          <p:nvPr/>
        </p:nvSpPr>
        <p:spPr>
          <a:xfrm>
            <a:off x="4239815" y="289734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-13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17C81F-3E2F-40D3-14AF-6467D0B4A268}"/>
              </a:ext>
            </a:extLst>
          </p:cNvPr>
          <p:cNvSpPr txBox="1"/>
          <p:nvPr/>
        </p:nvSpPr>
        <p:spPr>
          <a:xfrm>
            <a:off x="4966036" y="2886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291ACE-4C7B-E4ED-D8B5-619632A46A92}"/>
              </a:ext>
            </a:extLst>
          </p:cNvPr>
          <p:cNvSpPr txBox="1"/>
          <p:nvPr/>
        </p:nvSpPr>
        <p:spPr>
          <a:xfrm>
            <a:off x="1832165" y="2281370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sum=-7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9544C3-87C0-9696-9ED7-7C4771715B5B}"/>
              </a:ext>
            </a:extLst>
          </p:cNvPr>
          <p:cNvSpPr txBox="1"/>
          <p:nvPr/>
        </p:nvSpPr>
        <p:spPr>
          <a:xfrm>
            <a:off x="6887345" y="2843153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array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EB0B5D-3E61-6EF6-43A9-F6D65C4278E6}"/>
              </a:ext>
            </a:extLst>
          </p:cNvPr>
          <p:cNvSpPr txBox="1"/>
          <p:nvPr/>
        </p:nvSpPr>
        <p:spPr>
          <a:xfrm>
            <a:off x="2443312" y="1536907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sum=0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61C18D-F10E-9C45-F8C4-53ADCFE82967}"/>
              </a:ext>
            </a:extLst>
          </p:cNvPr>
          <p:cNvSpPr txBox="1"/>
          <p:nvPr/>
        </p:nvSpPr>
        <p:spPr>
          <a:xfrm>
            <a:off x="3036776" y="2291195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sum=7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2DA431-93F4-F04F-7BD5-31B1C74D32B3}"/>
              </a:ext>
            </a:extLst>
          </p:cNvPr>
          <p:cNvSpPr txBox="1"/>
          <p:nvPr/>
        </p:nvSpPr>
        <p:spPr>
          <a:xfrm>
            <a:off x="4429723" y="2259104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sum=-5</a:t>
            </a:r>
          </a:p>
        </p:txBody>
      </p:sp>
    </p:spTree>
    <p:extLst>
      <p:ext uri="{BB962C8B-B14F-4D97-AF65-F5344CB8AC3E}">
        <p14:creationId xmlns:p14="http://schemas.microsoft.com/office/powerpoint/2010/main" val="46316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79DECB49-2206-2DF0-7719-09F7ECF6B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33350"/>
            <a:ext cx="8229600" cy="1143000"/>
          </a:xfrm>
        </p:spPr>
        <p:txBody>
          <a:bodyPr/>
          <a:lstStyle/>
          <a:p>
            <a:r>
              <a:rPr lang="en-US" altLang="en-US" dirty="0"/>
              <a:t>Scan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940AC9D-0D82-2BFA-D9FF-0D9E9DD7F1BA}"/>
              </a:ext>
            </a:extLst>
          </p:cNvPr>
          <p:cNvGraphicFramePr>
            <a:graphicFrameLocks noGrp="1"/>
          </p:cNvGraphicFramePr>
          <p:nvPr/>
        </p:nvGraphicFramePr>
        <p:xfrm>
          <a:off x="1557338" y="1371600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0">
            <a:extLst>
              <a:ext uri="{FF2B5EF4-FFF2-40B4-BE49-F238E27FC236}">
                <a16:creationId xmlns:a16="http://schemas.microsoft.com/office/drawing/2014/main" id="{68361B29-3729-34C9-1C50-44D34FB56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67842"/>
              </p:ext>
            </p:extLst>
          </p:nvPr>
        </p:nvGraphicFramePr>
        <p:xfrm>
          <a:off x="1557338" y="2603499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</a:t>
                      </a: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669045A-17F9-9FCE-2B64-CD21580D0320}"/>
              </a:ext>
            </a:extLst>
          </p:cNvPr>
          <p:cNvSpPr txBox="1"/>
          <p:nvPr/>
        </p:nvSpPr>
        <p:spPr>
          <a:xfrm flipH="1">
            <a:off x="685800" y="3761830"/>
            <a:ext cx="8093075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Serial implementation:</a:t>
            </a:r>
          </a:p>
          <a:p>
            <a:pPr>
              <a:defRPr/>
            </a:pPr>
            <a:endParaRPr lang="en-US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dirty="0"/>
              <a:t>//</a:t>
            </a:r>
            <a:r>
              <a:rPr lang="en-US" dirty="0" err="1"/>
              <a:t>fromLeft</a:t>
            </a:r>
            <a:r>
              <a:rPr lang="en-US" dirty="0"/>
              <a:t> is sum of all elements to left of current element</a:t>
            </a:r>
          </a:p>
          <a:p>
            <a:pPr>
              <a:defRPr/>
            </a:pPr>
            <a:r>
              <a:rPr lang="en-US" dirty="0" err="1"/>
              <a:t>fromLeft</a:t>
            </a:r>
            <a:r>
              <a:rPr lang="en-US" dirty="0"/>
              <a:t> = 0</a:t>
            </a:r>
          </a:p>
          <a:p>
            <a:pPr>
              <a:defRPr/>
            </a:pPr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= 1 to n </a:t>
            </a:r>
          </a:p>
          <a:p>
            <a:pPr>
              <a:defRPr/>
            </a:pPr>
            <a:r>
              <a:rPr lang="en-US" dirty="0"/>
              <a:t>   {output[</a:t>
            </a:r>
            <a:r>
              <a:rPr lang="en-US" dirty="0" err="1"/>
              <a:t>i</a:t>
            </a:r>
            <a:r>
              <a:rPr lang="en-US" dirty="0"/>
              <a:t>] = input[</a:t>
            </a:r>
            <a:r>
              <a:rPr lang="en-US" dirty="0" err="1"/>
              <a:t>i</a:t>
            </a:r>
            <a:r>
              <a:rPr lang="en-US" dirty="0"/>
              <a:t>] + </a:t>
            </a:r>
            <a:r>
              <a:rPr lang="en-US" dirty="0" err="1"/>
              <a:t>fromLeft</a:t>
            </a:r>
            <a:r>
              <a:rPr lang="en-US" dirty="0"/>
              <a:t>;</a:t>
            </a:r>
          </a:p>
          <a:p>
            <a:pPr>
              <a:defRPr/>
            </a:pPr>
            <a:r>
              <a:rPr lang="en-US" dirty="0"/>
              <a:t>     </a:t>
            </a:r>
            <a:r>
              <a:rPr lang="en-US" dirty="0" err="1"/>
              <a:t>fromLeft</a:t>
            </a:r>
            <a:r>
              <a:rPr lang="en-US" dirty="0"/>
              <a:t> = output[</a:t>
            </a:r>
            <a:r>
              <a:rPr lang="en-US" dirty="0" err="1"/>
              <a:t>i</a:t>
            </a:r>
            <a:r>
              <a:rPr lang="en-US" dirty="0"/>
              <a:t>];</a:t>
            </a:r>
          </a:p>
          <a:p>
            <a:pPr>
              <a:defRPr/>
            </a:pPr>
            <a:r>
              <a:rPr lang="en-US" dirty="0"/>
              <a:t>    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995D4-E167-DEC1-90C2-633A54374A35}"/>
              </a:ext>
            </a:extLst>
          </p:cNvPr>
          <p:cNvSpPr txBox="1"/>
          <p:nvPr/>
        </p:nvSpPr>
        <p:spPr>
          <a:xfrm>
            <a:off x="2590800" y="2041496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fromLeft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5DC545D-F646-5537-540C-EDE8F3C6AF26}"/>
              </a:ext>
            </a:extLst>
          </p:cNvPr>
          <p:cNvSpPr/>
          <p:nvPr/>
        </p:nvSpPr>
        <p:spPr bwMode="auto">
          <a:xfrm>
            <a:off x="3482109" y="2198221"/>
            <a:ext cx="708888" cy="424906"/>
          </a:xfrm>
          <a:custGeom>
            <a:avLst/>
            <a:gdLst>
              <a:gd name="csX0" fmla="*/ 0 w 757382"/>
              <a:gd name="csY0" fmla="*/ 406434 h 424906"/>
              <a:gd name="csX1" fmla="*/ 323273 w 757382"/>
              <a:gd name="csY1" fmla="*/ 34 h 424906"/>
              <a:gd name="csX2" fmla="*/ 757382 w 757382"/>
              <a:gd name="csY2" fmla="*/ 424906 h 424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757382" h="424906">
                <a:moveTo>
                  <a:pt x="0" y="406434"/>
                </a:moveTo>
                <a:cubicBezTo>
                  <a:pt x="98521" y="201694"/>
                  <a:pt x="197043" y="-3045"/>
                  <a:pt x="323273" y="34"/>
                </a:cubicBezTo>
                <a:cubicBezTo>
                  <a:pt x="449503" y="3113"/>
                  <a:pt x="603442" y="214009"/>
                  <a:pt x="757382" y="42490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11A486-6870-EE62-C9CB-155362AD8C09}"/>
              </a:ext>
            </a:extLst>
          </p:cNvPr>
          <p:cNvCxnSpPr/>
          <p:nvPr/>
        </p:nvCxnSpPr>
        <p:spPr bwMode="auto">
          <a:xfrm>
            <a:off x="4267200" y="1743075"/>
            <a:ext cx="0" cy="8604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4FF7715-15D2-389C-31F4-83FEAF84B334}"/>
              </a:ext>
            </a:extLst>
          </p:cNvPr>
          <p:cNvSpPr/>
          <p:nvPr/>
        </p:nvSpPr>
        <p:spPr bwMode="auto">
          <a:xfrm>
            <a:off x="1202894" y="2173287"/>
            <a:ext cx="708888" cy="424906"/>
          </a:xfrm>
          <a:custGeom>
            <a:avLst/>
            <a:gdLst>
              <a:gd name="csX0" fmla="*/ 0 w 757382"/>
              <a:gd name="csY0" fmla="*/ 406434 h 424906"/>
              <a:gd name="csX1" fmla="*/ 323273 w 757382"/>
              <a:gd name="csY1" fmla="*/ 34 h 424906"/>
              <a:gd name="csX2" fmla="*/ 757382 w 757382"/>
              <a:gd name="csY2" fmla="*/ 424906 h 424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757382" h="424906">
                <a:moveTo>
                  <a:pt x="0" y="406434"/>
                </a:moveTo>
                <a:cubicBezTo>
                  <a:pt x="98521" y="201694"/>
                  <a:pt x="197043" y="-3045"/>
                  <a:pt x="323273" y="34"/>
                </a:cubicBezTo>
                <a:cubicBezTo>
                  <a:pt x="449503" y="3113"/>
                  <a:pt x="603442" y="214009"/>
                  <a:pt x="757382" y="42490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A569D-A990-8570-8DA3-BE446480EA49}"/>
              </a:ext>
            </a:extLst>
          </p:cNvPr>
          <p:cNvSpPr txBox="1"/>
          <p:nvPr/>
        </p:nvSpPr>
        <p:spPr>
          <a:xfrm>
            <a:off x="307708" y="2044238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fromLeft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D3829-B2E4-653A-0D3F-DCB5EE5E6273}"/>
              </a:ext>
            </a:extLst>
          </p:cNvPr>
          <p:cNvSpPr txBox="1"/>
          <p:nvPr/>
        </p:nvSpPr>
        <p:spPr>
          <a:xfrm>
            <a:off x="910536" y="245517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87D44-1498-9F50-8A7A-ED5FD549FA9C}"/>
              </a:ext>
            </a:extLst>
          </p:cNvPr>
          <p:cNvSpPr txBox="1"/>
          <p:nvPr/>
        </p:nvSpPr>
        <p:spPr>
          <a:xfrm>
            <a:off x="7671811" y="1326889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C4E7C-649A-5C8D-A8B0-76251F361D33}"/>
              </a:ext>
            </a:extLst>
          </p:cNvPr>
          <p:cNvSpPr txBox="1"/>
          <p:nvPr/>
        </p:nvSpPr>
        <p:spPr>
          <a:xfrm>
            <a:off x="7671811" y="255879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31922</TotalTime>
  <Words>2112</Words>
  <Application>Microsoft Office PowerPoint</Application>
  <PresentationFormat>On-screen Show (4:3)</PresentationFormat>
  <Paragraphs>447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 Light</vt:lpstr>
      <vt:lpstr>Symbol</vt:lpstr>
      <vt:lpstr>Default Design</vt:lpstr>
      <vt:lpstr>Data-parallelism</vt:lpstr>
      <vt:lpstr>Organization</vt:lpstr>
      <vt:lpstr>Properties of functions</vt:lpstr>
      <vt:lpstr>Map and Reduce</vt:lpstr>
      <vt:lpstr>Reduce-by-key and Filter</vt:lpstr>
      <vt:lpstr>Scan</vt:lpstr>
      <vt:lpstr>Parallelization</vt:lpstr>
      <vt:lpstr>Reduction for large p </vt:lpstr>
      <vt:lpstr>Scan</vt:lpstr>
      <vt:lpstr>Parallelization: two threads</vt:lpstr>
      <vt:lpstr>PowerPoint Presentation</vt:lpstr>
      <vt:lpstr>In the limit</vt:lpstr>
      <vt:lpstr>Example</vt:lpstr>
      <vt:lpstr>Putting it all together</vt:lpstr>
      <vt:lpstr>Generalizing prefix-sum</vt:lpstr>
      <vt:lpstr>filter</vt:lpstr>
      <vt:lpstr>Solution</vt:lpstr>
      <vt:lpstr>Application:  Parallel Quicksort</vt:lpstr>
      <vt:lpstr>Quicksort</vt:lpstr>
      <vt:lpstr>Parallel partitioning</vt:lpstr>
      <vt:lpstr>Time</vt:lpstr>
      <vt:lpstr>Other applications of scan</vt:lpstr>
      <vt:lpstr>Final comments on  data-parallel constructs (I) </vt:lpstr>
      <vt:lpstr>Delaunay mesh refinement: Amorphous Data-parallelism </vt:lpstr>
      <vt:lpstr>Final comments (II)</vt:lpstr>
    </vt:vector>
  </TitlesOfParts>
  <Company>Dept of Comp Sci, Cornell Univ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 of  Memory Hierarchies</dc:title>
  <dc:creator>pingali</dc:creator>
  <cp:lastModifiedBy>Pingali, Keshav K</cp:lastModifiedBy>
  <cp:revision>187</cp:revision>
  <cp:lastPrinted>2026-03-19T19:21:15Z</cp:lastPrinted>
  <dcterms:created xsi:type="dcterms:W3CDTF">2004-02-05T02:30:27Z</dcterms:created>
  <dcterms:modified xsi:type="dcterms:W3CDTF">2026-03-31T15:58:50Z</dcterms:modified>
</cp:coreProperties>
</file>