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modernComment_118_106E13E3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60" r:id="rId3"/>
    <p:sldId id="867" r:id="rId4"/>
    <p:sldId id="866" r:id="rId5"/>
    <p:sldId id="286" r:id="rId6"/>
    <p:sldId id="285" r:id="rId7"/>
    <p:sldId id="258" r:id="rId8"/>
    <p:sldId id="259" r:id="rId9"/>
    <p:sldId id="263" r:id="rId10"/>
    <p:sldId id="865" r:id="rId11"/>
    <p:sldId id="264" r:id="rId12"/>
    <p:sldId id="869" r:id="rId13"/>
    <p:sldId id="870" r:id="rId14"/>
    <p:sldId id="877" r:id="rId15"/>
    <p:sldId id="875" r:id="rId16"/>
    <p:sldId id="878" r:id="rId17"/>
    <p:sldId id="880" r:id="rId18"/>
    <p:sldId id="275" r:id="rId19"/>
    <p:sldId id="874" r:id="rId20"/>
    <p:sldId id="876" r:id="rId21"/>
    <p:sldId id="881" r:id="rId22"/>
    <p:sldId id="871" r:id="rId23"/>
    <p:sldId id="872" r:id="rId24"/>
    <p:sldId id="873" r:id="rId25"/>
    <p:sldId id="280" r:id="rId26"/>
    <p:sldId id="265" r:id="rId27"/>
    <p:sldId id="267" r:id="rId28"/>
    <p:sldId id="284" r:id="rId29"/>
    <p:sldId id="268" r:id="rId30"/>
    <p:sldId id="25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EA4A7FD-16CB-A1FC-5BDE-9BF14D7ACD41}" name="Mustafaoglu, Lain" initials="ML" userId="S::zsm424@my.utexas.edu::0acd816a-3336-4675-b49a-e3a1c654857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2D2FBA-1F18-4001-9CA6-E591485432DF}" v="61" dt="2026-08-25T15:47:10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/>
    <p:restoredTop sz="94669"/>
  </p:normalViewPr>
  <p:slideViewPr>
    <p:cSldViewPr snapToGrid="0">
      <p:cViewPr varScale="1">
        <p:scale>
          <a:sx n="83" d="100"/>
          <a:sy n="83" d="100"/>
        </p:scale>
        <p:origin x="3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2" d="100"/>
        <a:sy n="122" d="100"/>
      </p:scale>
      <p:origin x="0" y="-52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ngali, Keshav K" userId="707c4161-679d-4973-8d45-dc4c10c01b1e" providerId="ADAL" clId="{68B03B59-B4C4-4DAA-ABBA-AC10E36D3E70}"/>
    <pc:docChg chg="undo custSel addSld delSld modSld sldOrd">
      <pc:chgData name="Pingali, Keshav K" userId="707c4161-679d-4973-8d45-dc4c10c01b1e" providerId="ADAL" clId="{68B03B59-B4C4-4DAA-ABBA-AC10E36D3E70}" dt="2026-08-25T16:19:50.489" v="8441" actId="947"/>
      <pc:docMkLst>
        <pc:docMk/>
      </pc:docMkLst>
      <pc:sldChg chg="modSp mod">
        <pc:chgData name="Pingali, Keshav K" userId="707c4161-679d-4973-8d45-dc4c10c01b1e" providerId="ADAL" clId="{68B03B59-B4C4-4DAA-ABBA-AC10E36D3E70}" dt="2026-08-25T15:21:04.669" v="8338" actId="14100"/>
        <pc:sldMkLst>
          <pc:docMk/>
          <pc:sldMk cId="2859108340" sldId="260"/>
        </pc:sldMkLst>
        <pc:spChg chg="mod">
          <ac:chgData name="Pingali, Keshav K" userId="707c4161-679d-4973-8d45-dc4c10c01b1e" providerId="ADAL" clId="{68B03B59-B4C4-4DAA-ABBA-AC10E36D3E70}" dt="2026-08-25T15:21:04.669" v="8338" actId="14100"/>
          <ac:spMkLst>
            <pc:docMk/>
            <pc:sldMk cId="2859108340" sldId="260"/>
            <ac:spMk id="3" creationId="{91816D20-A5FE-303A-282D-AA16584CEE50}"/>
          </ac:spMkLst>
        </pc:spChg>
      </pc:sldChg>
      <pc:sldChg chg="addSp modSp add mod">
        <pc:chgData name="Pingali, Keshav K" userId="707c4161-679d-4973-8d45-dc4c10c01b1e" providerId="ADAL" clId="{68B03B59-B4C4-4DAA-ABBA-AC10E36D3E70}" dt="2026-08-24T19:41:31.440" v="7594" actId="20577"/>
        <pc:sldMkLst>
          <pc:docMk/>
          <pc:sldMk cId="2275927558" sldId="275"/>
        </pc:sldMkLst>
        <pc:spChg chg="mod">
          <ac:chgData name="Pingali, Keshav K" userId="707c4161-679d-4973-8d45-dc4c10c01b1e" providerId="ADAL" clId="{68B03B59-B4C4-4DAA-ABBA-AC10E36D3E70}" dt="2026-08-24T19:41:31.440" v="7594" actId="20577"/>
          <ac:spMkLst>
            <pc:docMk/>
            <pc:sldMk cId="2275927558" sldId="275"/>
            <ac:spMk id="2" creationId="{0C54BCD8-C4D2-C25D-BD16-AECDB1E418DD}"/>
          </ac:spMkLst>
        </pc:spChg>
        <pc:spChg chg="add mod">
          <ac:chgData name="Pingali, Keshav K" userId="707c4161-679d-4973-8d45-dc4c10c01b1e" providerId="ADAL" clId="{68B03B59-B4C4-4DAA-ABBA-AC10E36D3E70}" dt="2026-08-24T19:41:22.468" v="7585" actId="1076"/>
          <ac:spMkLst>
            <pc:docMk/>
            <pc:sldMk cId="2275927558" sldId="275"/>
            <ac:spMk id="3" creationId="{5515E8B4-B052-80C9-26CC-22B99E4C7D2D}"/>
          </ac:spMkLst>
        </pc:spChg>
        <pc:spChg chg="mod">
          <ac:chgData name="Pingali, Keshav K" userId="707c4161-679d-4973-8d45-dc4c10c01b1e" providerId="ADAL" clId="{68B03B59-B4C4-4DAA-ABBA-AC10E36D3E70}" dt="2026-08-24T19:40:41.655" v="7541" actId="1076"/>
          <ac:spMkLst>
            <pc:docMk/>
            <pc:sldMk cId="2275927558" sldId="275"/>
            <ac:spMk id="10" creationId="{12697D6D-FB4F-CD81-178D-0F565B800232}"/>
          </ac:spMkLst>
        </pc:spChg>
      </pc:sldChg>
      <pc:sldChg chg="modSp mod">
        <pc:chgData name="Pingali, Keshav K" userId="707c4161-679d-4973-8d45-dc4c10c01b1e" providerId="ADAL" clId="{68B03B59-B4C4-4DAA-ABBA-AC10E36D3E70}" dt="2026-08-25T15:22:19.249" v="8365" actId="14100"/>
        <pc:sldMkLst>
          <pc:docMk/>
          <pc:sldMk cId="3792829611" sldId="286"/>
        </pc:sldMkLst>
        <pc:spChg chg="mod">
          <ac:chgData name="Pingali, Keshav K" userId="707c4161-679d-4973-8d45-dc4c10c01b1e" providerId="ADAL" clId="{68B03B59-B4C4-4DAA-ABBA-AC10E36D3E70}" dt="2026-08-25T15:22:19.249" v="8365" actId="14100"/>
          <ac:spMkLst>
            <pc:docMk/>
            <pc:sldMk cId="3792829611" sldId="286"/>
            <ac:spMk id="3" creationId="{237E3930-3C77-D4DB-C89A-C6EF0016C752}"/>
          </ac:spMkLst>
        </pc:spChg>
      </pc:sldChg>
      <pc:sldChg chg="addSp delSp modSp mod">
        <pc:chgData name="Pingali, Keshav K" userId="707c4161-679d-4973-8d45-dc4c10c01b1e" providerId="ADAL" clId="{68B03B59-B4C4-4DAA-ABBA-AC10E36D3E70}" dt="2026-08-24T20:07:52.612" v="8067" actId="1076"/>
        <pc:sldMkLst>
          <pc:docMk/>
          <pc:sldMk cId="3435607961" sldId="866"/>
        </pc:sldMkLst>
        <pc:spChg chg="add mod">
          <ac:chgData name="Pingali, Keshav K" userId="707c4161-679d-4973-8d45-dc4c10c01b1e" providerId="ADAL" clId="{68B03B59-B4C4-4DAA-ABBA-AC10E36D3E70}" dt="2026-08-24T20:07:52.612" v="8067" actId="1076"/>
          <ac:spMkLst>
            <pc:docMk/>
            <pc:sldMk cId="3435607961" sldId="866"/>
            <ac:spMk id="7" creationId="{FEE967D5-3ABD-CA8C-E445-3915C72EF057}"/>
          </ac:spMkLst>
        </pc:spChg>
        <pc:spChg chg="del mod">
          <ac:chgData name="Pingali, Keshav K" userId="707c4161-679d-4973-8d45-dc4c10c01b1e" providerId="ADAL" clId="{68B03B59-B4C4-4DAA-ABBA-AC10E36D3E70}" dt="2026-08-24T20:07:19.863" v="8060" actId="478"/>
          <ac:spMkLst>
            <pc:docMk/>
            <pc:sldMk cId="3435607961" sldId="866"/>
            <ac:spMk id="10" creationId="{E9C30C07-AED6-1210-C94D-00559EB19AC5}"/>
          </ac:spMkLst>
        </pc:spChg>
        <pc:spChg chg="add del mod">
          <ac:chgData name="Pingali, Keshav K" userId="707c4161-679d-4973-8d45-dc4c10c01b1e" providerId="ADAL" clId="{68B03B59-B4C4-4DAA-ABBA-AC10E36D3E70}" dt="2026-08-24T20:07:24.290" v="8061" actId="478"/>
          <ac:spMkLst>
            <pc:docMk/>
            <pc:sldMk cId="3435607961" sldId="866"/>
            <ac:spMk id="20" creationId="{E7AB2FD2-C209-7B31-A80B-D5679EE64E93}"/>
          </ac:spMkLst>
        </pc:spChg>
      </pc:sldChg>
      <pc:sldChg chg="modSp add mod">
        <pc:chgData name="Pingali, Keshav K" userId="707c4161-679d-4973-8d45-dc4c10c01b1e" providerId="ADAL" clId="{68B03B59-B4C4-4DAA-ABBA-AC10E36D3E70}" dt="2026-08-25T16:19:50.489" v="8441" actId="947"/>
        <pc:sldMkLst>
          <pc:docMk/>
          <pc:sldMk cId="1737513850" sldId="870"/>
        </pc:sldMkLst>
        <pc:spChg chg="mod">
          <ac:chgData name="Pingali, Keshav K" userId="707c4161-679d-4973-8d45-dc4c10c01b1e" providerId="ADAL" clId="{68B03B59-B4C4-4DAA-ABBA-AC10E36D3E70}" dt="2026-08-20T22:15:52.629" v="70" actId="20577"/>
          <ac:spMkLst>
            <pc:docMk/>
            <pc:sldMk cId="1737513850" sldId="870"/>
            <ac:spMk id="2" creationId="{28470A90-0E32-462C-9950-3E6CC473A9DC}"/>
          </ac:spMkLst>
        </pc:spChg>
        <pc:spChg chg="mod">
          <ac:chgData name="Pingali, Keshav K" userId="707c4161-679d-4973-8d45-dc4c10c01b1e" providerId="ADAL" clId="{68B03B59-B4C4-4DAA-ABBA-AC10E36D3E70}" dt="2026-08-25T16:19:50.489" v="8441" actId="947"/>
          <ac:spMkLst>
            <pc:docMk/>
            <pc:sldMk cId="1737513850" sldId="870"/>
            <ac:spMk id="3" creationId="{4CDF1794-B5C5-966C-FC70-8036353E7A3A}"/>
          </ac:spMkLst>
        </pc:spChg>
      </pc:sldChg>
      <pc:sldChg chg="modSp add mod">
        <pc:chgData name="Pingali, Keshav K" userId="707c4161-679d-4973-8d45-dc4c10c01b1e" providerId="ADAL" clId="{68B03B59-B4C4-4DAA-ABBA-AC10E36D3E70}" dt="2026-08-23T22:59:35.559" v="2624" actId="27636"/>
        <pc:sldMkLst>
          <pc:docMk/>
          <pc:sldMk cId="3736580787" sldId="871"/>
        </pc:sldMkLst>
        <pc:spChg chg="mod">
          <ac:chgData name="Pingali, Keshav K" userId="707c4161-679d-4973-8d45-dc4c10c01b1e" providerId="ADAL" clId="{68B03B59-B4C4-4DAA-ABBA-AC10E36D3E70}" dt="2026-08-23T22:59:35.559" v="2624" actId="27636"/>
          <ac:spMkLst>
            <pc:docMk/>
            <pc:sldMk cId="3736580787" sldId="871"/>
            <ac:spMk id="3" creationId="{67CC6BDB-6AD4-56A4-0E8A-58690058DD83}"/>
          </ac:spMkLst>
        </pc:spChg>
      </pc:sldChg>
      <pc:sldChg chg="addSp delSp modSp add mod">
        <pc:chgData name="Pingali, Keshav K" userId="707c4161-679d-4973-8d45-dc4c10c01b1e" providerId="ADAL" clId="{68B03B59-B4C4-4DAA-ABBA-AC10E36D3E70}" dt="2026-08-20T22:17:48.690" v="107" actId="403"/>
        <pc:sldMkLst>
          <pc:docMk/>
          <pc:sldMk cId="221518884" sldId="872"/>
        </pc:sldMkLst>
        <pc:spChg chg="mod">
          <ac:chgData name="Pingali, Keshav K" userId="707c4161-679d-4973-8d45-dc4c10c01b1e" providerId="ADAL" clId="{68B03B59-B4C4-4DAA-ABBA-AC10E36D3E70}" dt="2026-08-20T22:17:48.690" v="107" actId="403"/>
          <ac:spMkLst>
            <pc:docMk/>
            <pc:sldMk cId="221518884" sldId="872"/>
            <ac:spMk id="3" creationId="{C6BD2C29-15CD-CDBD-17C6-B3F8DD89E60C}"/>
          </ac:spMkLst>
        </pc:spChg>
      </pc:sldChg>
      <pc:sldChg chg="add">
        <pc:chgData name="Pingali, Keshav K" userId="707c4161-679d-4973-8d45-dc4c10c01b1e" providerId="ADAL" clId="{68B03B59-B4C4-4DAA-ABBA-AC10E36D3E70}" dt="2026-08-23T21:45:51.036" v="108" actId="2890"/>
        <pc:sldMkLst>
          <pc:docMk/>
          <pc:sldMk cId="1829414667" sldId="873"/>
        </pc:sldMkLst>
      </pc:sldChg>
      <pc:sldChg chg="modSp add mod ord">
        <pc:chgData name="Pingali, Keshav K" userId="707c4161-679d-4973-8d45-dc4c10c01b1e" providerId="ADAL" clId="{68B03B59-B4C4-4DAA-ABBA-AC10E36D3E70}" dt="2026-08-24T19:41:48.014" v="7596"/>
        <pc:sldMkLst>
          <pc:docMk/>
          <pc:sldMk cId="30301166" sldId="874"/>
        </pc:sldMkLst>
        <pc:spChg chg="mod">
          <ac:chgData name="Pingali, Keshav K" userId="707c4161-679d-4973-8d45-dc4c10c01b1e" providerId="ADAL" clId="{68B03B59-B4C4-4DAA-ABBA-AC10E36D3E70}" dt="2026-08-24T15:45:24.047" v="2940" actId="108"/>
          <ac:spMkLst>
            <pc:docMk/>
            <pc:sldMk cId="30301166" sldId="874"/>
            <ac:spMk id="3" creationId="{95C0AF90-1BD3-DB24-53A7-F4A83F4AEBB8}"/>
          </ac:spMkLst>
        </pc:spChg>
        <pc:picChg chg="mod">
          <ac:chgData name="Pingali, Keshav K" userId="707c4161-679d-4973-8d45-dc4c10c01b1e" providerId="ADAL" clId="{68B03B59-B4C4-4DAA-ABBA-AC10E36D3E70}" dt="2026-08-24T15:45:09.337" v="2938" actId="1076"/>
          <ac:picMkLst>
            <pc:docMk/>
            <pc:sldMk cId="30301166" sldId="874"/>
            <ac:picMk id="15" creationId="{D7F962E5-64C9-0677-D805-B7D4C45EF3F9}"/>
          </ac:picMkLst>
        </pc:picChg>
      </pc:sldChg>
      <pc:sldChg chg="addSp delSp modSp add mod ord">
        <pc:chgData name="Pingali, Keshav K" userId="707c4161-679d-4973-8d45-dc4c10c01b1e" providerId="ADAL" clId="{68B03B59-B4C4-4DAA-ABBA-AC10E36D3E70}" dt="2026-08-24T22:49:46.178" v="8232" actId="1076"/>
        <pc:sldMkLst>
          <pc:docMk/>
          <pc:sldMk cId="3990362060" sldId="875"/>
        </pc:sldMkLst>
        <pc:spChg chg="mod">
          <ac:chgData name="Pingali, Keshav K" userId="707c4161-679d-4973-8d45-dc4c10c01b1e" providerId="ADAL" clId="{68B03B59-B4C4-4DAA-ABBA-AC10E36D3E70}" dt="2026-08-24T18:06:47.602" v="5049" actId="14100"/>
          <ac:spMkLst>
            <pc:docMk/>
            <pc:sldMk cId="3990362060" sldId="875"/>
            <ac:spMk id="2" creationId="{0399B032-BAF7-BB11-3F09-7789C9B5EEBA}"/>
          </ac:spMkLst>
        </pc:spChg>
        <pc:spChg chg="add del mod">
          <ac:chgData name="Pingali, Keshav K" userId="707c4161-679d-4973-8d45-dc4c10c01b1e" providerId="ADAL" clId="{68B03B59-B4C4-4DAA-ABBA-AC10E36D3E70}" dt="2026-08-24T18:18:31.281" v="5849" actId="478"/>
          <ac:spMkLst>
            <pc:docMk/>
            <pc:sldMk cId="3990362060" sldId="875"/>
            <ac:spMk id="3" creationId="{865C856A-1B1A-3117-C63E-60886869DD7E}"/>
          </ac:spMkLst>
        </pc:spChg>
        <pc:spChg chg="add del mod">
          <ac:chgData name="Pingali, Keshav K" userId="707c4161-679d-4973-8d45-dc4c10c01b1e" providerId="ADAL" clId="{68B03B59-B4C4-4DAA-ABBA-AC10E36D3E70}" dt="2026-08-24T16:33:13.421" v="3210"/>
          <ac:spMkLst>
            <pc:docMk/>
            <pc:sldMk cId="3990362060" sldId="875"/>
            <ac:spMk id="6" creationId="{F3FFB639-720C-8E89-AF6E-56F1FF14083B}"/>
          </ac:spMkLst>
        </pc:spChg>
        <pc:spChg chg="add del mod">
          <ac:chgData name="Pingali, Keshav K" userId="707c4161-679d-4973-8d45-dc4c10c01b1e" providerId="ADAL" clId="{68B03B59-B4C4-4DAA-ABBA-AC10E36D3E70}" dt="2026-08-24T18:18:31.281" v="5849" actId="478"/>
          <ac:spMkLst>
            <pc:docMk/>
            <pc:sldMk cId="3990362060" sldId="875"/>
            <ac:spMk id="7" creationId="{7107919C-77CF-4B9B-A46F-93C46B29A58E}"/>
          </ac:spMkLst>
        </pc:spChg>
        <pc:spChg chg="add del mod">
          <ac:chgData name="Pingali, Keshav K" userId="707c4161-679d-4973-8d45-dc4c10c01b1e" providerId="ADAL" clId="{68B03B59-B4C4-4DAA-ABBA-AC10E36D3E70}" dt="2026-08-24T18:18:31.281" v="5849" actId="478"/>
          <ac:spMkLst>
            <pc:docMk/>
            <pc:sldMk cId="3990362060" sldId="875"/>
            <ac:spMk id="9" creationId="{1E5FCC14-2AF8-1498-4AF4-411B8833C9EA}"/>
          </ac:spMkLst>
        </pc:spChg>
        <pc:spChg chg="del mod">
          <ac:chgData name="Pingali, Keshav K" userId="707c4161-679d-4973-8d45-dc4c10c01b1e" providerId="ADAL" clId="{68B03B59-B4C4-4DAA-ABBA-AC10E36D3E70}" dt="2026-08-24T18:07:42.092" v="5054" actId="478"/>
          <ac:spMkLst>
            <pc:docMk/>
            <pc:sldMk cId="3990362060" sldId="875"/>
            <ac:spMk id="10" creationId="{2C1C7EBE-CC4B-E8B0-E78F-6C36638306FC}"/>
          </ac:spMkLst>
        </pc:spChg>
        <pc:spChg chg="add del mod">
          <ac:chgData name="Pingali, Keshav K" userId="707c4161-679d-4973-8d45-dc4c10c01b1e" providerId="ADAL" clId="{68B03B59-B4C4-4DAA-ABBA-AC10E36D3E70}" dt="2026-08-24T18:18:31.281" v="5849" actId="478"/>
          <ac:spMkLst>
            <pc:docMk/>
            <pc:sldMk cId="3990362060" sldId="875"/>
            <ac:spMk id="12" creationId="{0776EDBD-9EC5-8C9D-60A6-03CEF9B79757}"/>
          </ac:spMkLst>
        </pc:spChg>
        <pc:spChg chg="add del mod">
          <ac:chgData name="Pingali, Keshav K" userId="707c4161-679d-4973-8d45-dc4c10c01b1e" providerId="ADAL" clId="{68B03B59-B4C4-4DAA-ABBA-AC10E36D3E70}" dt="2026-08-24T16:33:53.561" v="3218"/>
          <ac:spMkLst>
            <pc:docMk/>
            <pc:sldMk cId="3990362060" sldId="875"/>
            <ac:spMk id="14" creationId="{D178DBC4-3974-8682-5667-67D8F35ED0AD}"/>
          </ac:spMkLst>
        </pc:spChg>
        <pc:spChg chg="add del mod">
          <ac:chgData name="Pingali, Keshav K" userId="707c4161-679d-4973-8d45-dc4c10c01b1e" providerId="ADAL" clId="{68B03B59-B4C4-4DAA-ABBA-AC10E36D3E70}" dt="2026-08-24T18:18:31.281" v="5849" actId="478"/>
          <ac:spMkLst>
            <pc:docMk/>
            <pc:sldMk cId="3990362060" sldId="875"/>
            <ac:spMk id="16" creationId="{8F4B663D-536D-FF51-7F1E-CAEAC3268918}"/>
          </ac:spMkLst>
        </pc:spChg>
        <pc:spChg chg="add del mod">
          <ac:chgData name="Pingali, Keshav K" userId="707c4161-679d-4973-8d45-dc4c10c01b1e" providerId="ADAL" clId="{68B03B59-B4C4-4DAA-ABBA-AC10E36D3E70}" dt="2026-08-24T18:18:31.281" v="5849" actId="478"/>
          <ac:spMkLst>
            <pc:docMk/>
            <pc:sldMk cId="3990362060" sldId="875"/>
            <ac:spMk id="18" creationId="{F75766F6-1FC8-D549-E8C9-8AB5D4ED89E8}"/>
          </ac:spMkLst>
        </pc:spChg>
        <pc:spChg chg="add del mod">
          <ac:chgData name="Pingali, Keshav K" userId="707c4161-679d-4973-8d45-dc4c10c01b1e" providerId="ADAL" clId="{68B03B59-B4C4-4DAA-ABBA-AC10E36D3E70}" dt="2026-08-24T18:18:31.281" v="5849" actId="478"/>
          <ac:spMkLst>
            <pc:docMk/>
            <pc:sldMk cId="3990362060" sldId="875"/>
            <ac:spMk id="20" creationId="{67CB4900-AB22-7BCD-A2A7-C26DCCEBD975}"/>
          </ac:spMkLst>
        </pc:spChg>
        <pc:spChg chg="add del mod">
          <ac:chgData name="Pingali, Keshav K" userId="707c4161-679d-4973-8d45-dc4c10c01b1e" providerId="ADAL" clId="{68B03B59-B4C4-4DAA-ABBA-AC10E36D3E70}" dt="2026-08-24T18:18:31.281" v="5849" actId="478"/>
          <ac:spMkLst>
            <pc:docMk/>
            <pc:sldMk cId="3990362060" sldId="875"/>
            <ac:spMk id="37" creationId="{9F6FBDDF-E5E0-4077-86D0-6F950D28235D}"/>
          </ac:spMkLst>
        </pc:spChg>
        <pc:spChg chg="add del mod">
          <ac:chgData name="Pingali, Keshav K" userId="707c4161-679d-4973-8d45-dc4c10c01b1e" providerId="ADAL" clId="{68B03B59-B4C4-4DAA-ABBA-AC10E36D3E70}" dt="2026-08-24T18:18:31.281" v="5849" actId="478"/>
          <ac:spMkLst>
            <pc:docMk/>
            <pc:sldMk cId="3990362060" sldId="875"/>
            <ac:spMk id="39" creationId="{ED3B20B8-E3FE-6A11-4E5F-795724B093E6}"/>
          </ac:spMkLst>
        </pc:spChg>
        <pc:spChg chg="add del mod">
          <ac:chgData name="Pingali, Keshav K" userId="707c4161-679d-4973-8d45-dc4c10c01b1e" providerId="ADAL" clId="{68B03B59-B4C4-4DAA-ABBA-AC10E36D3E70}" dt="2026-08-24T18:18:10.419" v="5842" actId="478"/>
          <ac:spMkLst>
            <pc:docMk/>
            <pc:sldMk cId="3990362060" sldId="875"/>
            <ac:spMk id="44" creationId="{CF84FF94-A114-58A8-BCC3-0F23C6AC380D}"/>
          </ac:spMkLst>
        </pc:spChg>
        <pc:spChg chg="add del mod">
          <ac:chgData name="Pingali, Keshav K" userId="707c4161-679d-4973-8d45-dc4c10c01b1e" providerId="ADAL" clId="{68B03B59-B4C4-4DAA-ABBA-AC10E36D3E70}" dt="2026-08-24T16:42:46.077" v="3548" actId="478"/>
          <ac:spMkLst>
            <pc:docMk/>
            <pc:sldMk cId="3990362060" sldId="875"/>
            <ac:spMk id="45" creationId="{F81C29CA-7578-2741-EAEC-1A28AB13A137}"/>
          </ac:spMkLst>
        </pc:spChg>
        <pc:spChg chg="add del mod">
          <ac:chgData name="Pingali, Keshav K" userId="707c4161-679d-4973-8d45-dc4c10c01b1e" providerId="ADAL" clId="{68B03B59-B4C4-4DAA-ABBA-AC10E36D3E70}" dt="2026-08-24T18:07:26.834" v="5053" actId="478"/>
          <ac:spMkLst>
            <pc:docMk/>
            <pc:sldMk cId="3990362060" sldId="875"/>
            <ac:spMk id="46" creationId="{F25890DC-B0A3-EDAB-0570-14B2240F9262}"/>
          </ac:spMkLst>
        </pc:spChg>
        <pc:spChg chg="add del mod">
          <ac:chgData name="Pingali, Keshav K" userId="707c4161-679d-4973-8d45-dc4c10c01b1e" providerId="ADAL" clId="{68B03B59-B4C4-4DAA-ABBA-AC10E36D3E70}" dt="2026-08-24T18:08:36.585" v="5171" actId="478"/>
          <ac:spMkLst>
            <pc:docMk/>
            <pc:sldMk cId="3990362060" sldId="875"/>
            <ac:spMk id="47" creationId="{7651206A-4D5A-AD45-22AF-36DB3A6ACAEE}"/>
          </ac:spMkLst>
        </pc:spChg>
        <pc:spChg chg="add mod">
          <ac:chgData name="Pingali, Keshav K" userId="707c4161-679d-4973-8d45-dc4c10c01b1e" providerId="ADAL" clId="{68B03B59-B4C4-4DAA-ABBA-AC10E36D3E70}" dt="2026-08-24T22:49:46.178" v="8232" actId="1076"/>
          <ac:spMkLst>
            <pc:docMk/>
            <pc:sldMk cId="3990362060" sldId="875"/>
            <ac:spMk id="48" creationId="{92DCA177-0781-8119-328A-9291A2377128}"/>
          </ac:spMkLst>
        </pc:spChg>
        <pc:spChg chg="add del">
          <ac:chgData name="Pingali, Keshav K" userId="707c4161-679d-4973-8d45-dc4c10c01b1e" providerId="ADAL" clId="{68B03B59-B4C4-4DAA-ABBA-AC10E36D3E70}" dt="2026-08-24T18:18:52.679" v="5851" actId="478"/>
          <ac:spMkLst>
            <pc:docMk/>
            <pc:sldMk cId="3990362060" sldId="875"/>
            <ac:spMk id="49" creationId="{A0E65163-3294-04A2-68E8-B4C52E40C913}"/>
          </ac:spMkLst>
        </pc:spChg>
        <pc:spChg chg="add mod">
          <ac:chgData name="Pingali, Keshav K" userId="707c4161-679d-4973-8d45-dc4c10c01b1e" providerId="ADAL" clId="{68B03B59-B4C4-4DAA-ABBA-AC10E36D3E70}" dt="2026-08-24T19:22:37.017" v="6735" actId="164"/>
          <ac:spMkLst>
            <pc:docMk/>
            <pc:sldMk cId="3990362060" sldId="875"/>
            <ac:spMk id="50" creationId="{75E01CDC-F688-929F-2FC4-6751ADF8F82A}"/>
          </ac:spMkLst>
        </pc:spChg>
        <pc:spChg chg="add mod">
          <ac:chgData name="Pingali, Keshav K" userId="707c4161-679d-4973-8d45-dc4c10c01b1e" providerId="ADAL" clId="{68B03B59-B4C4-4DAA-ABBA-AC10E36D3E70}" dt="2026-08-24T19:22:37.017" v="6735" actId="164"/>
          <ac:spMkLst>
            <pc:docMk/>
            <pc:sldMk cId="3990362060" sldId="875"/>
            <ac:spMk id="51" creationId="{FF5C3D4B-4E06-5296-6BDC-B5F0D95ED942}"/>
          </ac:spMkLst>
        </pc:spChg>
        <pc:spChg chg="add mod">
          <ac:chgData name="Pingali, Keshav K" userId="707c4161-679d-4973-8d45-dc4c10c01b1e" providerId="ADAL" clId="{68B03B59-B4C4-4DAA-ABBA-AC10E36D3E70}" dt="2026-08-24T19:22:37.017" v="6735" actId="164"/>
          <ac:spMkLst>
            <pc:docMk/>
            <pc:sldMk cId="3990362060" sldId="875"/>
            <ac:spMk id="52" creationId="{31C26DCE-A8C4-0A23-C0D4-5CAF38EB7D8E}"/>
          </ac:spMkLst>
        </pc:spChg>
        <pc:spChg chg="add mod">
          <ac:chgData name="Pingali, Keshav K" userId="707c4161-679d-4973-8d45-dc4c10c01b1e" providerId="ADAL" clId="{68B03B59-B4C4-4DAA-ABBA-AC10E36D3E70}" dt="2026-08-24T19:22:37.017" v="6735" actId="164"/>
          <ac:spMkLst>
            <pc:docMk/>
            <pc:sldMk cId="3990362060" sldId="875"/>
            <ac:spMk id="53" creationId="{05471A1C-4F54-453A-E52D-AF12F6626CDC}"/>
          </ac:spMkLst>
        </pc:spChg>
        <pc:spChg chg="add mod">
          <ac:chgData name="Pingali, Keshav K" userId="707c4161-679d-4973-8d45-dc4c10c01b1e" providerId="ADAL" clId="{68B03B59-B4C4-4DAA-ABBA-AC10E36D3E70}" dt="2026-08-24T19:22:37.017" v="6735" actId="164"/>
          <ac:spMkLst>
            <pc:docMk/>
            <pc:sldMk cId="3990362060" sldId="875"/>
            <ac:spMk id="54" creationId="{5B8005D6-8117-4C67-3648-E974FC635236}"/>
          </ac:spMkLst>
        </pc:spChg>
        <pc:spChg chg="add mod">
          <ac:chgData name="Pingali, Keshav K" userId="707c4161-679d-4973-8d45-dc4c10c01b1e" providerId="ADAL" clId="{68B03B59-B4C4-4DAA-ABBA-AC10E36D3E70}" dt="2026-08-24T19:22:37.017" v="6735" actId="164"/>
          <ac:spMkLst>
            <pc:docMk/>
            <pc:sldMk cId="3990362060" sldId="875"/>
            <ac:spMk id="55" creationId="{6AEA2C7C-0A70-E306-42CB-F50C87DF8803}"/>
          </ac:spMkLst>
        </pc:spChg>
        <pc:spChg chg="add mod">
          <ac:chgData name="Pingali, Keshav K" userId="707c4161-679d-4973-8d45-dc4c10c01b1e" providerId="ADAL" clId="{68B03B59-B4C4-4DAA-ABBA-AC10E36D3E70}" dt="2026-08-24T19:22:37.017" v="6735" actId="164"/>
          <ac:spMkLst>
            <pc:docMk/>
            <pc:sldMk cId="3990362060" sldId="875"/>
            <ac:spMk id="56" creationId="{F84ADF7E-E0CC-8AB6-09B6-72F9209A2AF6}"/>
          </ac:spMkLst>
        </pc:spChg>
        <pc:spChg chg="add mod">
          <ac:chgData name="Pingali, Keshav K" userId="707c4161-679d-4973-8d45-dc4c10c01b1e" providerId="ADAL" clId="{68B03B59-B4C4-4DAA-ABBA-AC10E36D3E70}" dt="2026-08-24T19:22:37.017" v="6735" actId="164"/>
          <ac:spMkLst>
            <pc:docMk/>
            <pc:sldMk cId="3990362060" sldId="875"/>
            <ac:spMk id="58" creationId="{0BFBB986-C555-A7B9-23DC-CD6846DE357E}"/>
          </ac:spMkLst>
        </pc:spChg>
        <pc:grpChg chg="add mod">
          <ac:chgData name="Pingali, Keshav K" userId="707c4161-679d-4973-8d45-dc4c10c01b1e" providerId="ADAL" clId="{68B03B59-B4C4-4DAA-ABBA-AC10E36D3E70}" dt="2026-08-24T19:22:37.017" v="6735" actId="164"/>
          <ac:grpSpMkLst>
            <pc:docMk/>
            <pc:sldMk cId="3990362060" sldId="875"/>
            <ac:grpSpMk id="59" creationId="{8B3D1448-5CFB-987C-CE02-713BCE794860}"/>
          </ac:grpSpMkLst>
        </pc:grpChg>
        <pc:picChg chg="del">
          <ac:chgData name="Pingali, Keshav K" userId="707c4161-679d-4973-8d45-dc4c10c01b1e" providerId="ADAL" clId="{68B03B59-B4C4-4DAA-ABBA-AC10E36D3E70}" dt="2026-08-24T16:31:10.530" v="3189" actId="478"/>
          <ac:picMkLst>
            <pc:docMk/>
            <pc:sldMk cId="3990362060" sldId="875"/>
            <ac:picMk id="5" creationId="{A7EDD9CA-0A9F-556B-1BC1-3B70F9C72169}"/>
          </ac:picMkLst>
        </pc:picChg>
        <pc:cxnChg chg="add del mod">
          <ac:chgData name="Pingali, Keshav K" userId="707c4161-679d-4973-8d45-dc4c10c01b1e" providerId="ADAL" clId="{68B03B59-B4C4-4DAA-ABBA-AC10E36D3E70}" dt="2026-08-24T18:18:17.937" v="5845" actId="478"/>
          <ac:cxnSpMkLst>
            <pc:docMk/>
            <pc:sldMk cId="3990362060" sldId="875"/>
            <ac:cxnSpMk id="22" creationId="{A57F3D23-024C-211A-46E5-906580A2DA08}"/>
          </ac:cxnSpMkLst>
        </pc:cxnChg>
        <pc:cxnChg chg="add del mod">
          <ac:chgData name="Pingali, Keshav K" userId="707c4161-679d-4973-8d45-dc4c10c01b1e" providerId="ADAL" clId="{68B03B59-B4C4-4DAA-ABBA-AC10E36D3E70}" dt="2026-08-24T18:18:25.147" v="5848" actId="478"/>
          <ac:cxnSpMkLst>
            <pc:docMk/>
            <pc:sldMk cId="3990362060" sldId="875"/>
            <ac:cxnSpMk id="25" creationId="{582142A6-489B-0D21-1748-BFCB442F639E}"/>
          </ac:cxnSpMkLst>
        </pc:cxnChg>
        <pc:cxnChg chg="add del mod">
          <ac:chgData name="Pingali, Keshav K" userId="707c4161-679d-4973-8d45-dc4c10c01b1e" providerId="ADAL" clId="{68B03B59-B4C4-4DAA-ABBA-AC10E36D3E70}" dt="2026-08-24T18:18:15.657" v="5844" actId="478"/>
          <ac:cxnSpMkLst>
            <pc:docMk/>
            <pc:sldMk cId="3990362060" sldId="875"/>
            <ac:cxnSpMk id="27" creationId="{40495C41-7693-8EA4-2215-E3F42B052B1E}"/>
          </ac:cxnSpMkLst>
        </pc:cxnChg>
        <pc:cxnChg chg="add del mod">
          <ac:chgData name="Pingali, Keshav K" userId="707c4161-679d-4973-8d45-dc4c10c01b1e" providerId="ADAL" clId="{68B03B59-B4C4-4DAA-ABBA-AC10E36D3E70}" dt="2026-08-24T16:38:04.989" v="3295" actId="478"/>
          <ac:cxnSpMkLst>
            <pc:docMk/>
            <pc:sldMk cId="3990362060" sldId="875"/>
            <ac:cxnSpMk id="29" creationId="{D6E4BFA4-0DD8-3556-8A10-5A573379152A}"/>
          </ac:cxnSpMkLst>
        </pc:cxnChg>
        <pc:cxnChg chg="add del mod">
          <ac:chgData name="Pingali, Keshav K" userId="707c4161-679d-4973-8d45-dc4c10c01b1e" providerId="ADAL" clId="{68B03B59-B4C4-4DAA-ABBA-AC10E36D3E70}" dt="2026-08-24T18:18:22.590" v="5847" actId="478"/>
          <ac:cxnSpMkLst>
            <pc:docMk/>
            <pc:sldMk cId="3990362060" sldId="875"/>
            <ac:cxnSpMk id="30" creationId="{D3224E85-A5B8-37F8-4B6F-A5D16EAC2C38}"/>
          </ac:cxnSpMkLst>
        </pc:cxnChg>
        <pc:cxnChg chg="add del mod">
          <ac:chgData name="Pingali, Keshav K" userId="707c4161-679d-4973-8d45-dc4c10c01b1e" providerId="ADAL" clId="{68B03B59-B4C4-4DAA-ABBA-AC10E36D3E70}" dt="2026-08-24T18:18:31.281" v="5849" actId="478"/>
          <ac:cxnSpMkLst>
            <pc:docMk/>
            <pc:sldMk cId="3990362060" sldId="875"/>
            <ac:cxnSpMk id="33" creationId="{B5BDD3A7-0F2C-85A5-B820-F40B32DF4C63}"/>
          </ac:cxnSpMkLst>
        </pc:cxnChg>
        <pc:cxnChg chg="add del mod">
          <ac:chgData name="Pingali, Keshav K" userId="707c4161-679d-4973-8d45-dc4c10c01b1e" providerId="ADAL" clId="{68B03B59-B4C4-4DAA-ABBA-AC10E36D3E70}" dt="2026-08-24T16:38:14.608" v="3296" actId="478"/>
          <ac:cxnSpMkLst>
            <pc:docMk/>
            <pc:sldMk cId="3990362060" sldId="875"/>
            <ac:cxnSpMk id="35" creationId="{D3851B25-C2E9-D1D4-EDD2-8B72A5EC7569}"/>
          </ac:cxnSpMkLst>
        </pc:cxnChg>
        <pc:cxnChg chg="add del mod">
          <ac:chgData name="Pingali, Keshav K" userId="707c4161-679d-4973-8d45-dc4c10c01b1e" providerId="ADAL" clId="{68B03B59-B4C4-4DAA-ABBA-AC10E36D3E70}" dt="2026-08-24T18:18:20.213" v="5846" actId="478"/>
          <ac:cxnSpMkLst>
            <pc:docMk/>
            <pc:sldMk cId="3990362060" sldId="875"/>
            <ac:cxnSpMk id="40" creationId="{8B48BFDD-C7D1-E387-50E7-F09B17445EF7}"/>
          </ac:cxnSpMkLst>
        </pc:cxnChg>
        <pc:cxnChg chg="add del mod">
          <ac:chgData name="Pingali, Keshav K" userId="707c4161-679d-4973-8d45-dc4c10c01b1e" providerId="ADAL" clId="{68B03B59-B4C4-4DAA-ABBA-AC10E36D3E70}" dt="2026-08-24T18:18:13.219" v="5843" actId="478"/>
          <ac:cxnSpMkLst>
            <pc:docMk/>
            <pc:sldMk cId="3990362060" sldId="875"/>
            <ac:cxnSpMk id="42" creationId="{427B76EA-7A89-18FC-14AA-56B4BF9EC4EF}"/>
          </ac:cxnSpMkLst>
        </pc:cxnChg>
      </pc:sldChg>
      <pc:sldChg chg="addSp delSp modSp add mod">
        <pc:chgData name="Pingali, Keshav K" userId="707c4161-679d-4973-8d45-dc4c10c01b1e" providerId="ADAL" clId="{68B03B59-B4C4-4DAA-ABBA-AC10E36D3E70}" dt="2026-08-25T15:54:23.187" v="8382" actId="14100"/>
        <pc:sldMkLst>
          <pc:docMk/>
          <pc:sldMk cId="759740563" sldId="876"/>
        </pc:sldMkLst>
        <pc:spChg chg="add del mod">
          <ac:chgData name="Pingali, Keshav K" userId="707c4161-679d-4973-8d45-dc4c10c01b1e" providerId="ADAL" clId="{68B03B59-B4C4-4DAA-ABBA-AC10E36D3E70}" dt="2026-08-24T20:13:22.623" v="8152" actId="478"/>
          <ac:spMkLst>
            <pc:docMk/>
            <pc:sldMk cId="759740563" sldId="876"/>
            <ac:spMk id="3" creationId="{4FD83A9B-6CA3-0E62-7080-1A49BF41D4DC}"/>
          </ac:spMkLst>
        </pc:spChg>
        <pc:spChg chg="add del mod">
          <ac:chgData name="Pingali, Keshav K" userId="707c4161-679d-4973-8d45-dc4c10c01b1e" providerId="ADAL" clId="{68B03B59-B4C4-4DAA-ABBA-AC10E36D3E70}" dt="2026-08-24T20:13:30.064" v="8154" actId="478"/>
          <ac:spMkLst>
            <pc:docMk/>
            <pc:sldMk cId="759740563" sldId="876"/>
            <ac:spMk id="7" creationId="{36474016-2D5E-DA76-5966-80FF6C68A485}"/>
          </ac:spMkLst>
        </pc:spChg>
        <pc:spChg chg="mod">
          <ac:chgData name="Pingali, Keshav K" userId="707c4161-679d-4973-8d45-dc4c10c01b1e" providerId="ADAL" clId="{68B03B59-B4C4-4DAA-ABBA-AC10E36D3E70}" dt="2026-08-24T20:12:51.138" v="8147" actId="20577"/>
          <ac:spMkLst>
            <pc:docMk/>
            <pc:sldMk cId="759740563" sldId="876"/>
            <ac:spMk id="9" creationId="{6BCECF7E-2572-1CD2-AE6F-EF1EB899F712}"/>
          </ac:spMkLst>
        </pc:spChg>
        <pc:spChg chg="del mod">
          <ac:chgData name="Pingali, Keshav K" userId="707c4161-679d-4973-8d45-dc4c10c01b1e" providerId="ADAL" clId="{68B03B59-B4C4-4DAA-ABBA-AC10E36D3E70}" dt="2026-08-24T20:13:26.594" v="8153" actId="478"/>
          <ac:spMkLst>
            <pc:docMk/>
            <pc:sldMk cId="759740563" sldId="876"/>
            <ac:spMk id="11" creationId="{83314DCF-D026-7687-1255-748EC3FE9563}"/>
          </ac:spMkLst>
        </pc:spChg>
        <pc:spChg chg="add mod">
          <ac:chgData name="Pingali, Keshav K" userId="707c4161-679d-4973-8d45-dc4c10c01b1e" providerId="ADAL" clId="{68B03B59-B4C4-4DAA-ABBA-AC10E36D3E70}" dt="2026-08-24T20:14:45.621" v="8174" actId="20577"/>
          <ac:spMkLst>
            <pc:docMk/>
            <pc:sldMk cId="759740563" sldId="876"/>
            <ac:spMk id="15" creationId="{7BEDCD07-2553-341B-8096-5883DCBD989B}"/>
          </ac:spMkLst>
        </pc:spChg>
        <pc:picChg chg="add del mod ord">
          <ac:chgData name="Pingali, Keshav K" userId="707c4161-679d-4973-8d45-dc4c10c01b1e" providerId="ADAL" clId="{68B03B59-B4C4-4DAA-ABBA-AC10E36D3E70}" dt="2026-08-24T20:12:59.524" v="8148" actId="478"/>
          <ac:picMkLst>
            <pc:docMk/>
            <pc:sldMk cId="759740563" sldId="876"/>
            <ac:picMk id="10" creationId="{4552EE3A-26DD-7A5D-A625-22A2BC4BF909}"/>
          </ac:picMkLst>
        </pc:picChg>
        <pc:picChg chg="add mod">
          <ac:chgData name="Pingali, Keshav K" userId="707c4161-679d-4973-8d45-dc4c10c01b1e" providerId="ADAL" clId="{68B03B59-B4C4-4DAA-ABBA-AC10E36D3E70}" dt="2026-08-25T15:54:23.187" v="8382" actId="14100"/>
          <ac:picMkLst>
            <pc:docMk/>
            <pc:sldMk cId="759740563" sldId="876"/>
            <ac:picMk id="13" creationId="{6A1E1690-6E05-F828-C021-D768F0ED09DF}"/>
          </ac:picMkLst>
        </pc:picChg>
      </pc:sldChg>
      <pc:sldChg chg="modSp add mod">
        <pc:chgData name="Pingali, Keshav K" userId="707c4161-679d-4973-8d45-dc4c10c01b1e" providerId="ADAL" clId="{68B03B59-B4C4-4DAA-ABBA-AC10E36D3E70}" dt="2026-08-23T22:27:51.762" v="1721" actId="1076"/>
        <pc:sldMkLst>
          <pc:docMk/>
          <pc:sldMk cId="1234264572" sldId="877"/>
        </pc:sldMkLst>
        <pc:spChg chg="mod">
          <ac:chgData name="Pingali, Keshav K" userId="707c4161-679d-4973-8d45-dc4c10c01b1e" providerId="ADAL" clId="{68B03B59-B4C4-4DAA-ABBA-AC10E36D3E70}" dt="2026-08-23T22:27:51.762" v="1721" actId="1076"/>
          <ac:spMkLst>
            <pc:docMk/>
            <pc:sldMk cId="1234264572" sldId="877"/>
            <ac:spMk id="3" creationId="{8A8A965F-D026-C2E4-F44B-97A06CEE5611}"/>
          </ac:spMkLst>
        </pc:spChg>
      </pc:sldChg>
      <pc:sldChg chg="addSp delSp modSp add mod ord">
        <pc:chgData name="Pingali, Keshav K" userId="707c4161-679d-4973-8d45-dc4c10c01b1e" providerId="ADAL" clId="{68B03B59-B4C4-4DAA-ABBA-AC10E36D3E70}" dt="2026-08-24T22:52:08.896" v="8245" actId="20577"/>
        <pc:sldMkLst>
          <pc:docMk/>
          <pc:sldMk cId="2054123323" sldId="878"/>
        </pc:sldMkLst>
        <pc:spChg chg="mod">
          <ac:chgData name="Pingali, Keshav K" userId="707c4161-679d-4973-8d45-dc4c10c01b1e" providerId="ADAL" clId="{68B03B59-B4C4-4DAA-ABBA-AC10E36D3E70}" dt="2026-08-24T22:49:56.515" v="8233" actId="14100"/>
          <ac:spMkLst>
            <pc:docMk/>
            <pc:sldMk cId="2054123323" sldId="878"/>
            <ac:spMk id="2" creationId="{75F41E62-9E58-3984-95DB-577B72D9AE04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3" creationId="{FB8FA9EF-139D-5BDE-E48D-978FBC5A8D48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7" creationId="{CCFF92B9-5072-F903-FF91-3B0DA34D3D8F}"/>
          </ac:spMkLst>
        </pc:spChg>
        <pc:spChg chg="add del mod">
          <ac:chgData name="Pingali, Keshav K" userId="707c4161-679d-4973-8d45-dc4c10c01b1e" providerId="ADAL" clId="{68B03B59-B4C4-4DAA-ABBA-AC10E36D3E70}" dt="2026-08-24T17:31:35.768" v="4033" actId="478"/>
          <ac:spMkLst>
            <pc:docMk/>
            <pc:sldMk cId="2054123323" sldId="878"/>
            <ac:spMk id="8" creationId="{F522FEDF-1097-4132-D31A-A7D7C9AEE3CF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9" creationId="{CC0ACD5A-0913-2AF6-0D16-F88D7E48DE26}"/>
          </ac:spMkLst>
        </pc:spChg>
        <pc:spChg chg="mod">
          <ac:chgData name="Pingali, Keshav K" userId="707c4161-679d-4973-8d45-dc4c10c01b1e" providerId="ADAL" clId="{68B03B59-B4C4-4DAA-ABBA-AC10E36D3E70}" dt="2026-08-24T22:52:08.896" v="8245" actId="20577"/>
          <ac:spMkLst>
            <pc:docMk/>
            <pc:sldMk cId="2054123323" sldId="878"/>
            <ac:spMk id="10" creationId="{7A30BF53-B81C-B0A3-7705-4679F47B7EF6}"/>
          </ac:spMkLst>
        </pc:spChg>
        <pc:spChg chg="add mod">
          <ac:chgData name="Pingali, Keshav K" userId="707c4161-679d-4973-8d45-dc4c10c01b1e" providerId="ADAL" clId="{68B03B59-B4C4-4DAA-ABBA-AC10E36D3E70}" dt="2026-08-24T17:32:34.668" v="4052" actId="1076"/>
          <ac:spMkLst>
            <pc:docMk/>
            <pc:sldMk cId="2054123323" sldId="878"/>
            <ac:spMk id="11" creationId="{63DE51B0-96AF-86A8-936C-5074C89F41F0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12" creationId="{0E4F5590-21F7-A275-E447-F1FF7FF4D621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18" creationId="{1CD5FF77-5594-73E3-B7E5-99F29BB1FD62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20" creationId="{73E2E332-9897-082C-0C06-1131CBD09B4B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37" creationId="{02C0C260-4F4F-94E7-7526-8314E72111A8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44" creationId="{FC61EA07-15B4-637D-FC6B-2065CCB4ABF5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46" creationId="{579F2440-AA0D-4D04-4299-81DBBF7676E2}"/>
          </ac:spMkLst>
        </pc:spChg>
        <pc:spChg chg="del">
          <ac:chgData name="Pingali, Keshav K" userId="707c4161-679d-4973-8d45-dc4c10c01b1e" providerId="ADAL" clId="{68B03B59-B4C4-4DAA-ABBA-AC10E36D3E70}" dt="2026-08-24T17:30:56.174" v="4027" actId="478"/>
          <ac:spMkLst>
            <pc:docMk/>
            <pc:sldMk cId="2054123323" sldId="878"/>
            <ac:spMk id="47" creationId="{E842D312-2430-ECDA-C163-2BB493C4B94A}"/>
          </ac:spMkLst>
        </pc:spChg>
        <pc:picChg chg="add mod">
          <ac:chgData name="Pingali, Keshav K" userId="707c4161-679d-4973-8d45-dc4c10c01b1e" providerId="ADAL" clId="{68B03B59-B4C4-4DAA-ABBA-AC10E36D3E70}" dt="2026-08-24T19:33:07.781" v="7295" actId="1076"/>
          <ac:picMkLst>
            <pc:docMk/>
            <pc:sldMk cId="2054123323" sldId="878"/>
            <ac:picMk id="5" creationId="{75FA4C54-0774-0872-518A-4B51F023CF89}"/>
          </ac:picMkLst>
        </pc:picChg>
        <pc:picChg chg="add mod">
          <ac:chgData name="Pingali, Keshav K" userId="707c4161-679d-4973-8d45-dc4c10c01b1e" providerId="ADAL" clId="{68B03B59-B4C4-4DAA-ABBA-AC10E36D3E70}" dt="2026-08-24T19:33:13.810" v="7296" actId="1076"/>
          <ac:picMkLst>
            <pc:docMk/>
            <pc:sldMk cId="2054123323" sldId="878"/>
            <ac:picMk id="6" creationId="{BA951D97-F775-EDB9-5A36-C9FB93446AD9}"/>
          </ac:picMkLst>
        </pc:picChg>
      </pc:sldChg>
      <pc:sldChg chg="addSp delSp modSp add del mod">
        <pc:chgData name="Pingali, Keshav K" userId="707c4161-679d-4973-8d45-dc4c10c01b1e" providerId="ADAL" clId="{68B03B59-B4C4-4DAA-ABBA-AC10E36D3E70}" dt="2026-08-24T20:14:22.460" v="8162" actId="47"/>
        <pc:sldMkLst>
          <pc:docMk/>
          <pc:sldMk cId="600202119" sldId="879"/>
        </pc:sldMkLst>
        <pc:spChg chg="mod">
          <ac:chgData name="Pingali, Keshav K" userId="707c4161-679d-4973-8d45-dc4c10c01b1e" providerId="ADAL" clId="{68B03B59-B4C4-4DAA-ABBA-AC10E36D3E70}" dt="2026-08-24T19:45:44.673" v="7693" actId="1076"/>
          <ac:spMkLst>
            <pc:docMk/>
            <pc:sldMk cId="600202119" sldId="879"/>
            <ac:spMk id="2" creationId="{257B5941-3EBD-F7BF-8E75-8D6322987C91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3" creationId="{F67FF7EB-24C0-B07A-8581-39CE22AF1BF8}"/>
          </ac:spMkLst>
        </pc:spChg>
        <pc:spChg chg="ord">
          <ac:chgData name="Pingali, Keshav K" userId="707c4161-679d-4973-8d45-dc4c10c01b1e" providerId="ADAL" clId="{68B03B59-B4C4-4DAA-ABBA-AC10E36D3E70}" dt="2026-08-24T19:44:48.851" v="7686" actId="26606"/>
          <ac:spMkLst>
            <pc:docMk/>
            <pc:sldMk cId="600202119" sldId="879"/>
            <ac:spMk id="4" creationId="{E0394A2D-866E-5550-CABE-FD569A27EAB8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7" creationId="{617776CF-2CF9-22A0-813D-C73ECC8488E5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9" creationId="{07DCEF73-D299-E5F2-B3C1-457720C44E3E}"/>
          </ac:spMkLst>
        </pc:spChg>
        <pc:spChg chg="mod">
          <ac:chgData name="Pingali, Keshav K" userId="707c4161-679d-4973-8d45-dc4c10c01b1e" providerId="ADAL" clId="{68B03B59-B4C4-4DAA-ABBA-AC10E36D3E70}" dt="2026-08-24T19:46:03.274" v="7697" actId="14100"/>
          <ac:spMkLst>
            <pc:docMk/>
            <pc:sldMk cId="600202119" sldId="879"/>
            <ac:spMk id="10" creationId="{E8D828C3-85F4-166A-3429-C33C9ADF8F7F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12" creationId="{496BAFCA-321E-88A7-7752-DE77A17A1983}"/>
          </ac:spMkLst>
        </pc:spChg>
        <pc:spChg chg="del">
          <ac:chgData name="Pingali, Keshav K" userId="707c4161-679d-4973-8d45-dc4c10c01b1e" providerId="ADAL" clId="{68B03B59-B4C4-4DAA-ABBA-AC10E36D3E70}" dt="2026-08-24T19:44:48.851" v="7686" actId="26606"/>
          <ac:spMkLst>
            <pc:docMk/>
            <pc:sldMk cId="600202119" sldId="879"/>
            <ac:spMk id="15" creationId="{9C310955-38C5-3A63-5D7C-E90389058180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16" creationId="{FBB1CBA3-B8F0-6A5D-EA90-38736D0E225A}"/>
          </ac:spMkLst>
        </pc:spChg>
        <pc:spChg chg="del">
          <ac:chgData name="Pingali, Keshav K" userId="707c4161-679d-4973-8d45-dc4c10c01b1e" providerId="ADAL" clId="{68B03B59-B4C4-4DAA-ABBA-AC10E36D3E70}" dt="2026-08-24T19:44:48.851" v="7686" actId="26606"/>
          <ac:spMkLst>
            <pc:docMk/>
            <pc:sldMk cId="600202119" sldId="879"/>
            <ac:spMk id="17" creationId="{0287BA42-5082-05C2-E798-C6B8A150BB55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18" creationId="{7695A37F-38AB-B498-A50B-3581D05DD388}"/>
          </ac:spMkLst>
        </pc:spChg>
        <pc:spChg chg="add del">
          <ac:chgData name="Pingali, Keshav K" userId="707c4161-679d-4973-8d45-dc4c10c01b1e" providerId="ADAL" clId="{68B03B59-B4C4-4DAA-ABBA-AC10E36D3E70}" dt="2026-08-24T19:45:20.729" v="7689" actId="26606"/>
          <ac:spMkLst>
            <pc:docMk/>
            <pc:sldMk cId="600202119" sldId="879"/>
            <ac:spMk id="19" creationId="{04812C46-200A-4DEB-A05E-3ED6C68C2387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20" creationId="{84F903E0-F815-8C3A-4416-6267B5EBD83E}"/>
          </ac:spMkLst>
        </pc:spChg>
        <pc:spChg chg="add del">
          <ac:chgData name="Pingali, Keshav K" userId="707c4161-679d-4973-8d45-dc4c10c01b1e" providerId="ADAL" clId="{68B03B59-B4C4-4DAA-ABBA-AC10E36D3E70}" dt="2026-08-24T19:45:20.729" v="7689" actId="26606"/>
          <ac:spMkLst>
            <pc:docMk/>
            <pc:sldMk cId="600202119" sldId="879"/>
            <ac:spMk id="24" creationId="{BA1B5697-42F2-4D35-AC70-5153F421356F}"/>
          </ac:spMkLst>
        </pc:spChg>
        <pc:spChg chg="add">
          <ac:chgData name="Pingali, Keshav K" userId="707c4161-679d-4973-8d45-dc4c10c01b1e" providerId="ADAL" clId="{68B03B59-B4C4-4DAA-ABBA-AC10E36D3E70}" dt="2026-08-24T19:45:20.729" v="7689" actId="26606"/>
          <ac:spMkLst>
            <pc:docMk/>
            <pc:sldMk cId="600202119" sldId="879"/>
            <ac:spMk id="29" creationId="{743AA782-23D1-4521-8CAD-47662984AA08}"/>
          </ac:spMkLst>
        </pc:spChg>
        <pc:spChg chg="add">
          <ac:chgData name="Pingali, Keshav K" userId="707c4161-679d-4973-8d45-dc4c10c01b1e" providerId="ADAL" clId="{68B03B59-B4C4-4DAA-ABBA-AC10E36D3E70}" dt="2026-08-24T19:45:20.729" v="7689" actId="26606"/>
          <ac:spMkLst>
            <pc:docMk/>
            <pc:sldMk cId="600202119" sldId="879"/>
            <ac:spMk id="31" creationId="{650D18FE-0824-4A46-B22C-A86B52E5780A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39" creationId="{BAFA56B2-322A-76FE-A0BF-A062978C67EB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46" creationId="{BE71E305-D85B-7043-7FF2-82D02A3FB22A}"/>
          </ac:spMkLst>
        </pc:spChg>
        <pc:spChg chg="del">
          <ac:chgData name="Pingali, Keshav K" userId="707c4161-679d-4973-8d45-dc4c10c01b1e" providerId="ADAL" clId="{68B03B59-B4C4-4DAA-ABBA-AC10E36D3E70}" dt="2026-08-24T19:42:12.988" v="7670" actId="478"/>
          <ac:spMkLst>
            <pc:docMk/>
            <pc:sldMk cId="600202119" sldId="879"/>
            <ac:spMk id="47" creationId="{03A1B975-590D-161B-368A-40FB773B029F}"/>
          </ac:spMkLst>
        </pc:spChg>
        <pc:picChg chg="add mod">
          <ac:chgData name="Pingali, Keshav K" userId="707c4161-679d-4973-8d45-dc4c10c01b1e" providerId="ADAL" clId="{68B03B59-B4C4-4DAA-ABBA-AC10E36D3E70}" dt="2026-08-24T19:45:31.939" v="7691" actId="1076"/>
          <ac:picMkLst>
            <pc:docMk/>
            <pc:sldMk cId="600202119" sldId="879"/>
            <ac:picMk id="6" creationId="{B07CAC66-6A7C-02AB-5B2F-D272EAAA1D08}"/>
          </ac:picMkLst>
        </pc:picChg>
      </pc:sldChg>
      <pc:sldChg chg="addSp delSp modSp add mod">
        <pc:chgData name="Pingali, Keshav K" userId="707c4161-679d-4973-8d45-dc4c10c01b1e" providerId="ADAL" clId="{68B03B59-B4C4-4DAA-ABBA-AC10E36D3E70}" dt="2026-08-25T15:46:27.991" v="8381" actId="20577"/>
        <pc:sldMkLst>
          <pc:docMk/>
          <pc:sldMk cId="2331207813" sldId="880"/>
        </pc:sldMkLst>
        <pc:spChg chg="mod">
          <ac:chgData name="Pingali, Keshav K" userId="707c4161-679d-4973-8d45-dc4c10c01b1e" providerId="ADAL" clId="{68B03B59-B4C4-4DAA-ABBA-AC10E36D3E70}" dt="2026-08-24T22:52:36.365" v="8250" actId="14100"/>
          <ac:spMkLst>
            <pc:docMk/>
            <pc:sldMk cId="2331207813" sldId="880"/>
            <ac:spMk id="2" creationId="{C14B83BF-C84B-6651-DB19-BAFEB92475AE}"/>
          </ac:spMkLst>
        </pc:spChg>
        <pc:spChg chg="add mod">
          <ac:chgData name="Pingali, Keshav K" userId="707c4161-679d-4973-8d45-dc4c10c01b1e" providerId="ADAL" clId="{68B03B59-B4C4-4DAA-ABBA-AC10E36D3E70}" dt="2026-08-24T19:35:12.906" v="7352" actId="1037"/>
          <ac:spMkLst>
            <pc:docMk/>
            <pc:sldMk cId="2331207813" sldId="880"/>
            <ac:spMk id="3" creationId="{1198EE96-FD27-741E-DC09-ADBD73CDE612}"/>
          </ac:spMkLst>
        </pc:spChg>
        <pc:spChg chg="add mod">
          <ac:chgData name="Pingali, Keshav K" userId="707c4161-679d-4973-8d45-dc4c10c01b1e" providerId="ADAL" clId="{68B03B59-B4C4-4DAA-ABBA-AC10E36D3E70}" dt="2026-08-24T19:35:12.906" v="7352" actId="1037"/>
          <ac:spMkLst>
            <pc:docMk/>
            <pc:sldMk cId="2331207813" sldId="880"/>
            <ac:spMk id="5" creationId="{D97C0E2A-C1BE-A856-DF52-67783154978C}"/>
          </ac:spMkLst>
        </pc:spChg>
        <pc:spChg chg="mod">
          <ac:chgData name="Pingali, Keshav K" userId="707c4161-679d-4973-8d45-dc4c10c01b1e" providerId="ADAL" clId="{68B03B59-B4C4-4DAA-ABBA-AC10E36D3E70}" dt="2026-08-24T19:35:12.906" v="7352" actId="1037"/>
          <ac:spMkLst>
            <pc:docMk/>
            <pc:sldMk cId="2331207813" sldId="880"/>
            <ac:spMk id="6" creationId="{CD4E07B4-9A5C-3071-2EC4-DAA17CA89102}"/>
          </ac:spMkLst>
        </pc:spChg>
        <pc:spChg chg="add mod">
          <ac:chgData name="Pingali, Keshav K" userId="707c4161-679d-4973-8d45-dc4c10c01b1e" providerId="ADAL" clId="{68B03B59-B4C4-4DAA-ABBA-AC10E36D3E70}" dt="2026-08-24T19:35:12.906" v="7352" actId="1037"/>
          <ac:spMkLst>
            <pc:docMk/>
            <pc:sldMk cId="2331207813" sldId="880"/>
            <ac:spMk id="7" creationId="{069D0071-A90A-DF37-3243-C3E1DA11E7D8}"/>
          </ac:spMkLst>
        </pc:spChg>
        <pc:spChg chg="add del mod">
          <ac:chgData name="Pingali, Keshav K" userId="707c4161-679d-4973-8d45-dc4c10c01b1e" providerId="ADAL" clId="{68B03B59-B4C4-4DAA-ABBA-AC10E36D3E70}" dt="2026-08-24T19:24:40.375" v="6743" actId="478"/>
          <ac:spMkLst>
            <pc:docMk/>
            <pc:sldMk cId="2331207813" sldId="880"/>
            <ac:spMk id="8" creationId="{17FA2334-2A8F-B734-127A-1CFFD36DC665}"/>
          </ac:spMkLst>
        </pc:spChg>
        <pc:spChg chg="add mod">
          <ac:chgData name="Pingali, Keshav K" userId="707c4161-679d-4973-8d45-dc4c10c01b1e" providerId="ADAL" clId="{68B03B59-B4C4-4DAA-ABBA-AC10E36D3E70}" dt="2026-08-24T19:35:12.906" v="7352" actId="1037"/>
          <ac:spMkLst>
            <pc:docMk/>
            <pc:sldMk cId="2331207813" sldId="880"/>
            <ac:spMk id="9" creationId="{F05CBEAD-9028-4A9D-C06F-094D501A55AA}"/>
          </ac:spMkLst>
        </pc:spChg>
        <pc:spChg chg="add mod">
          <ac:chgData name="Pingali, Keshav K" userId="707c4161-679d-4973-8d45-dc4c10c01b1e" providerId="ADAL" clId="{68B03B59-B4C4-4DAA-ABBA-AC10E36D3E70}" dt="2026-08-24T19:35:12.906" v="7352" actId="1037"/>
          <ac:spMkLst>
            <pc:docMk/>
            <pc:sldMk cId="2331207813" sldId="880"/>
            <ac:spMk id="10" creationId="{F0321662-B7C4-748B-238E-32B2083AF2C8}"/>
          </ac:spMkLst>
        </pc:spChg>
        <pc:spChg chg="add mod">
          <ac:chgData name="Pingali, Keshav K" userId="707c4161-679d-4973-8d45-dc4c10c01b1e" providerId="ADAL" clId="{68B03B59-B4C4-4DAA-ABBA-AC10E36D3E70}" dt="2026-08-24T19:35:12.906" v="7352" actId="1037"/>
          <ac:spMkLst>
            <pc:docMk/>
            <pc:sldMk cId="2331207813" sldId="880"/>
            <ac:spMk id="18" creationId="{87F2A2F3-DB8E-CB5C-5BB4-21A72299AA40}"/>
          </ac:spMkLst>
        </pc:spChg>
        <pc:spChg chg="add mod">
          <ac:chgData name="Pingali, Keshav K" userId="707c4161-679d-4973-8d45-dc4c10c01b1e" providerId="ADAL" clId="{68B03B59-B4C4-4DAA-ABBA-AC10E36D3E70}" dt="2026-08-24T19:35:12.906" v="7352" actId="1037"/>
          <ac:spMkLst>
            <pc:docMk/>
            <pc:sldMk cId="2331207813" sldId="880"/>
            <ac:spMk id="19" creationId="{A1FF8964-8F09-31A4-669F-11DD9BB87F6E}"/>
          </ac:spMkLst>
        </pc:spChg>
        <pc:spChg chg="add mod">
          <ac:chgData name="Pingali, Keshav K" userId="707c4161-679d-4973-8d45-dc4c10c01b1e" providerId="ADAL" clId="{68B03B59-B4C4-4DAA-ABBA-AC10E36D3E70}" dt="2026-08-24T19:35:07.402" v="7321" actId="1076"/>
          <ac:spMkLst>
            <pc:docMk/>
            <pc:sldMk cId="2331207813" sldId="880"/>
            <ac:spMk id="22" creationId="{6A38EE09-22BC-C06C-E867-53D0A925541A}"/>
          </ac:spMkLst>
        </pc:spChg>
        <pc:spChg chg="add del mod">
          <ac:chgData name="Pingali, Keshav K" userId="707c4161-679d-4973-8d45-dc4c10c01b1e" providerId="ADAL" clId="{68B03B59-B4C4-4DAA-ABBA-AC10E36D3E70}" dt="2026-08-24T19:34:51.038" v="7318" actId="478"/>
          <ac:spMkLst>
            <pc:docMk/>
            <pc:sldMk cId="2331207813" sldId="880"/>
            <ac:spMk id="23" creationId="{E2768E05-E70E-C9C2-AA8B-FE4CA629C97C}"/>
          </ac:spMkLst>
        </pc:spChg>
        <pc:spChg chg="del mod">
          <ac:chgData name="Pingali, Keshav K" userId="707c4161-679d-4973-8d45-dc4c10c01b1e" providerId="ADAL" clId="{68B03B59-B4C4-4DAA-ABBA-AC10E36D3E70}" dt="2026-08-24T19:34:53.924" v="7319" actId="478"/>
          <ac:spMkLst>
            <pc:docMk/>
            <pc:sldMk cId="2331207813" sldId="880"/>
            <ac:spMk id="24" creationId="{CEE813B1-8BCE-6D45-A088-DA5A5087C60B}"/>
          </ac:spMkLst>
        </pc:spChg>
        <pc:spChg chg="add del mod">
          <ac:chgData name="Pingali, Keshav K" userId="707c4161-679d-4973-8d45-dc4c10c01b1e" providerId="ADAL" clId="{68B03B59-B4C4-4DAA-ABBA-AC10E36D3E70}" dt="2026-08-24T19:25:06.516" v="6750"/>
          <ac:spMkLst>
            <pc:docMk/>
            <pc:sldMk cId="2331207813" sldId="880"/>
            <ac:spMk id="26" creationId="{F81220A3-673F-EB99-B401-5F25D8634834}"/>
          </ac:spMkLst>
        </pc:spChg>
        <pc:spChg chg="add mod">
          <ac:chgData name="Pingali, Keshav K" userId="707c4161-679d-4973-8d45-dc4c10c01b1e" providerId="ADAL" clId="{68B03B59-B4C4-4DAA-ABBA-AC10E36D3E70}" dt="2026-08-24T19:35:12.906" v="7352" actId="1037"/>
          <ac:spMkLst>
            <pc:docMk/>
            <pc:sldMk cId="2331207813" sldId="880"/>
            <ac:spMk id="27" creationId="{284D6DC3-A1DB-6FAF-C992-F1EC746BCB4D}"/>
          </ac:spMkLst>
        </pc:spChg>
        <pc:spChg chg="mod">
          <ac:chgData name="Pingali, Keshav K" userId="707c4161-679d-4973-8d45-dc4c10c01b1e" providerId="ADAL" clId="{68B03B59-B4C4-4DAA-ABBA-AC10E36D3E70}" dt="2026-08-25T15:46:27.991" v="8381" actId="20577"/>
          <ac:spMkLst>
            <pc:docMk/>
            <pc:sldMk cId="2331207813" sldId="880"/>
            <ac:spMk id="48" creationId="{04FCCDAA-B6F4-EE43-BD62-4E9A5B2BBC39}"/>
          </ac:spMkLst>
        </pc:spChg>
        <pc:grpChg chg="del">
          <ac:chgData name="Pingali, Keshav K" userId="707c4161-679d-4973-8d45-dc4c10c01b1e" providerId="ADAL" clId="{68B03B59-B4C4-4DAA-ABBA-AC10E36D3E70}" dt="2026-08-24T19:23:04.326" v="6737" actId="478"/>
          <ac:grpSpMkLst>
            <pc:docMk/>
            <pc:sldMk cId="2331207813" sldId="880"/>
            <ac:grpSpMk id="59" creationId="{AA96DF42-50A7-DAE7-DC72-67E8F6FFBA9C}"/>
          </ac:grpSpMkLst>
        </pc:grpChg>
        <pc:cxnChg chg="mod">
          <ac:chgData name="Pingali, Keshav K" userId="707c4161-679d-4973-8d45-dc4c10c01b1e" providerId="ADAL" clId="{68B03B59-B4C4-4DAA-ABBA-AC10E36D3E70}" dt="2026-08-24T19:24:40.375" v="6743" actId="478"/>
          <ac:cxnSpMkLst>
            <pc:docMk/>
            <pc:sldMk cId="2331207813" sldId="880"/>
            <ac:cxnSpMk id="11" creationId="{3B20FE6F-CAE3-A7F3-3C84-471A6E24511A}"/>
          </ac:cxnSpMkLst>
        </pc:cxnChg>
        <pc:cxnChg chg="mod">
          <ac:chgData name="Pingali, Keshav K" userId="707c4161-679d-4973-8d45-dc4c10c01b1e" providerId="ADAL" clId="{68B03B59-B4C4-4DAA-ABBA-AC10E36D3E70}" dt="2026-08-24T19:25:13.206" v="6751" actId="14100"/>
          <ac:cxnSpMkLst>
            <pc:docMk/>
            <pc:sldMk cId="2331207813" sldId="880"/>
            <ac:cxnSpMk id="13" creationId="{720BA3A5-9AD1-9246-36BF-C841ACCBD833}"/>
          </ac:cxnSpMkLst>
        </pc:cxnChg>
        <pc:cxnChg chg="mod">
          <ac:chgData name="Pingali, Keshav K" userId="707c4161-679d-4973-8d45-dc4c10c01b1e" providerId="ADAL" clId="{68B03B59-B4C4-4DAA-ABBA-AC10E36D3E70}" dt="2026-08-24T19:35:12.906" v="7352" actId="1037"/>
          <ac:cxnSpMkLst>
            <pc:docMk/>
            <pc:sldMk cId="2331207813" sldId="880"/>
            <ac:cxnSpMk id="16" creationId="{BBBD5030-EFB3-F86D-3AEF-78D097EA718C}"/>
          </ac:cxnSpMkLst>
        </pc:cxnChg>
        <pc:cxnChg chg="mod">
          <ac:chgData name="Pingali, Keshav K" userId="707c4161-679d-4973-8d45-dc4c10c01b1e" providerId="ADAL" clId="{68B03B59-B4C4-4DAA-ABBA-AC10E36D3E70}" dt="2026-08-24T19:35:07.402" v="7321" actId="1076"/>
          <ac:cxnSpMkLst>
            <pc:docMk/>
            <pc:sldMk cId="2331207813" sldId="880"/>
            <ac:cxnSpMk id="21" creationId="{A1976D25-2BC3-D909-1069-D572DFCE13FB}"/>
          </ac:cxnSpMkLst>
        </pc:cxnChg>
      </pc:sldChg>
      <pc:sldChg chg="add del">
        <pc:chgData name="Pingali, Keshav K" userId="707c4161-679d-4973-8d45-dc4c10c01b1e" providerId="ADAL" clId="{68B03B59-B4C4-4DAA-ABBA-AC10E36D3E70}" dt="2026-08-24T20:08:15.856" v="8068" actId="47"/>
        <pc:sldMkLst>
          <pc:docMk/>
          <pc:sldMk cId="995588188" sldId="881"/>
        </pc:sldMkLst>
      </pc:sldChg>
      <pc:sldChg chg="modSp add mod">
        <pc:chgData name="Pingali, Keshav K" userId="707c4161-679d-4973-8d45-dc4c10c01b1e" providerId="ADAL" clId="{68B03B59-B4C4-4DAA-ABBA-AC10E36D3E70}" dt="2026-08-25T16:00:30.321" v="8434" actId="20577"/>
        <pc:sldMkLst>
          <pc:docMk/>
          <pc:sldMk cId="1131061536" sldId="881"/>
        </pc:sldMkLst>
        <pc:spChg chg="mod">
          <ac:chgData name="Pingali, Keshav K" userId="707c4161-679d-4973-8d45-dc4c10c01b1e" providerId="ADAL" clId="{68B03B59-B4C4-4DAA-ABBA-AC10E36D3E70}" dt="2026-08-24T22:58:44.586" v="8336" actId="20577"/>
          <ac:spMkLst>
            <pc:docMk/>
            <pc:sldMk cId="1131061536" sldId="881"/>
            <ac:spMk id="3" creationId="{F00672D7-8D9B-2A29-FD35-81D154B64F39}"/>
          </ac:spMkLst>
        </pc:spChg>
        <pc:spChg chg="mod">
          <ac:chgData name="Pingali, Keshav K" userId="707c4161-679d-4973-8d45-dc4c10c01b1e" providerId="ADAL" clId="{68B03B59-B4C4-4DAA-ABBA-AC10E36D3E70}" dt="2026-08-25T16:00:30.321" v="8434" actId="20577"/>
          <ac:spMkLst>
            <pc:docMk/>
            <pc:sldMk cId="1131061536" sldId="881"/>
            <ac:spMk id="7" creationId="{46603CAF-0497-2704-6B06-69832E1DA407}"/>
          </ac:spMkLst>
        </pc:spChg>
      </pc:sldChg>
    </pc:docChg>
  </pc:docChgLst>
</pc:chgInfo>
</file>

<file path=ppt/comments/modernComment_118_106E13E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452FB63-9E66-AB41-85C8-F43827BFB341}" authorId="{8EA4A7FD-16CB-A1FC-5BDE-9BF14D7ACD41}" status="resolved" created="2025-08-13T21:36:24.517" complete="100000">
    <pc:sldMkLst xmlns:pc="http://schemas.microsoft.com/office/powerpoint/2013/main/command">
      <pc:docMk/>
      <pc:sldMk cId="275649507" sldId="280"/>
    </pc:sldMkLst>
    <p188:txBody>
      <a:bodyPr/>
      <a:lstStyle/>
      <a:p>
        <a:r>
          <a:rPr lang="en-US"/>
          <a:t>this could be removed IMO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7A3958-8028-D24A-A8D5-91377CF695F4}" type="doc">
      <dgm:prSet loTypeId="urn:microsoft.com/office/officeart/2005/8/layout/process1" loCatId="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D3C856C5-ADC6-B946-95AB-17FBB99F2DD0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TD-Gammon (1991)</a:t>
          </a:r>
        </a:p>
      </dgm:t>
    </dgm:pt>
    <dgm:pt modelId="{29132448-23CA-6F4C-BF32-914505872F06}" type="parTrans" cxnId="{3E2EE856-C2E6-7843-BC17-3BECF2EE1636}">
      <dgm:prSet/>
      <dgm:spPr/>
      <dgm:t>
        <a:bodyPr/>
        <a:lstStyle/>
        <a:p>
          <a:endParaRPr lang="en-US"/>
        </a:p>
      </dgm:t>
    </dgm:pt>
    <dgm:pt modelId="{1AD65D7C-CE7C-C94F-BC4B-233CB155B0E4}" type="sibTrans" cxnId="{3E2EE856-C2E6-7843-BC17-3BECF2EE1636}">
      <dgm:prSet/>
      <dgm:spPr/>
      <dgm:t>
        <a:bodyPr/>
        <a:lstStyle/>
        <a:p>
          <a:endParaRPr lang="en-US"/>
        </a:p>
      </dgm:t>
    </dgm:pt>
    <dgm:pt modelId="{DC415007-4A72-154E-94B7-E56AB2F41BB7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Deep Blue (1997)</a:t>
          </a:r>
        </a:p>
      </dgm:t>
    </dgm:pt>
    <dgm:pt modelId="{1EB7D5F3-8FBF-9148-ABBC-52B24DD0644C}" type="parTrans" cxnId="{53E5A31F-AE14-4D43-A13B-8E7C10653D33}">
      <dgm:prSet/>
      <dgm:spPr/>
      <dgm:t>
        <a:bodyPr/>
        <a:lstStyle/>
        <a:p>
          <a:endParaRPr lang="en-US"/>
        </a:p>
      </dgm:t>
    </dgm:pt>
    <dgm:pt modelId="{B818DC9D-9A5A-5948-8ACF-B6376CDF5718}" type="sibTrans" cxnId="{53E5A31F-AE14-4D43-A13B-8E7C10653D33}">
      <dgm:prSet/>
      <dgm:spPr/>
      <dgm:t>
        <a:bodyPr/>
        <a:lstStyle/>
        <a:p>
          <a:endParaRPr lang="en-US"/>
        </a:p>
      </dgm:t>
    </dgm:pt>
    <dgm:pt modelId="{66517BCA-6788-4F4D-9776-32F2DF5ED496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AlphaGo (2016)</a:t>
          </a:r>
        </a:p>
      </dgm:t>
    </dgm:pt>
    <dgm:pt modelId="{F331E59E-8EAB-F640-9ADE-49B7242D05FF}" type="parTrans" cxnId="{329C9845-D060-8E43-8C19-9613A04C5130}">
      <dgm:prSet/>
      <dgm:spPr/>
      <dgm:t>
        <a:bodyPr/>
        <a:lstStyle/>
        <a:p>
          <a:endParaRPr lang="en-US"/>
        </a:p>
      </dgm:t>
    </dgm:pt>
    <dgm:pt modelId="{BBB50A7A-1629-AE4B-9387-35BBE552B982}" type="sibTrans" cxnId="{329C9845-D060-8E43-8C19-9613A04C5130}">
      <dgm:prSet/>
      <dgm:spPr/>
      <dgm:t>
        <a:bodyPr/>
        <a:lstStyle/>
        <a:p>
          <a:endParaRPr lang="en-US"/>
        </a:p>
      </dgm:t>
    </dgm:pt>
    <dgm:pt modelId="{F0D9E790-7F41-BF48-9D07-7018BAA809A8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AlphaGo Zero (2017)</a:t>
          </a:r>
        </a:p>
      </dgm:t>
    </dgm:pt>
    <dgm:pt modelId="{5323E6C8-E3E6-D142-8926-887059D2428B}" type="parTrans" cxnId="{5EF3C3D6-516B-004A-892E-A953A3FB364E}">
      <dgm:prSet/>
      <dgm:spPr/>
      <dgm:t>
        <a:bodyPr/>
        <a:lstStyle/>
        <a:p>
          <a:endParaRPr lang="en-US"/>
        </a:p>
      </dgm:t>
    </dgm:pt>
    <dgm:pt modelId="{197392F8-80CD-434D-A16B-B71C31232130}" type="sibTrans" cxnId="{5EF3C3D6-516B-004A-892E-A953A3FB364E}">
      <dgm:prSet/>
      <dgm:spPr/>
      <dgm:t>
        <a:bodyPr/>
        <a:lstStyle/>
        <a:p>
          <a:endParaRPr lang="en-US"/>
        </a:p>
      </dgm:t>
    </dgm:pt>
    <dgm:pt modelId="{0CC622FB-8BCE-F148-B2DE-797B3C50EEAE}">
      <dgm:prSet/>
      <dgm:spPr>
        <a:solidFill>
          <a:schemeClr val="accent2"/>
        </a:solidFill>
      </dgm:spPr>
      <dgm:t>
        <a:bodyPr/>
        <a:lstStyle/>
        <a:p>
          <a:r>
            <a:rPr lang="en-US" dirty="0" err="1"/>
            <a:t>AlphaEvolve</a:t>
          </a:r>
          <a:r>
            <a:rPr lang="en-US" dirty="0"/>
            <a:t> (2025)</a:t>
          </a:r>
        </a:p>
      </dgm:t>
    </dgm:pt>
    <dgm:pt modelId="{FD687176-F203-684D-8860-AA57EAF4ED92}" type="parTrans" cxnId="{8F0F4826-3566-1549-93A6-E3610120B204}">
      <dgm:prSet/>
      <dgm:spPr/>
      <dgm:t>
        <a:bodyPr/>
        <a:lstStyle/>
        <a:p>
          <a:endParaRPr lang="en-US"/>
        </a:p>
      </dgm:t>
    </dgm:pt>
    <dgm:pt modelId="{2037555A-0BB9-8649-AA76-311512E877E0}" type="sibTrans" cxnId="{8F0F4826-3566-1549-93A6-E3610120B204}">
      <dgm:prSet/>
      <dgm:spPr/>
      <dgm:t>
        <a:bodyPr/>
        <a:lstStyle/>
        <a:p>
          <a:endParaRPr lang="en-US"/>
        </a:p>
      </dgm:t>
    </dgm:pt>
    <dgm:pt modelId="{BD84860F-37A3-E249-8C6A-A3A48E0C26FA}" type="pres">
      <dgm:prSet presAssocID="{917A3958-8028-D24A-A8D5-91377CF695F4}" presName="Name0" presStyleCnt="0">
        <dgm:presLayoutVars>
          <dgm:dir/>
          <dgm:resizeHandles val="exact"/>
        </dgm:presLayoutVars>
      </dgm:prSet>
      <dgm:spPr/>
    </dgm:pt>
    <dgm:pt modelId="{652D4649-BA16-EB41-9BFA-CC5D95759B3D}" type="pres">
      <dgm:prSet presAssocID="{D3C856C5-ADC6-B946-95AB-17FBB99F2DD0}" presName="node" presStyleLbl="node1" presStyleIdx="0" presStyleCnt="5">
        <dgm:presLayoutVars>
          <dgm:bulletEnabled val="1"/>
        </dgm:presLayoutVars>
      </dgm:prSet>
      <dgm:spPr/>
    </dgm:pt>
    <dgm:pt modelId="{BD7D0F97-FC31-464B-89AF-20C785D1328C}" type="pres">
      <dgm:prSet presAssocID="{1AD65D7C-CE7C-C94F-BC4B-233CB155B0E4}" presName="sibTrans" presStyleLbl="sibTrans2D1" presStyleIdx="0" presStyleCnt="4"/>
      <dgm:spPr/>
    </dgm:pt>
    <dgm:pt modelId="{C756BBF0-51D5-8749-960F-E69CF3809F16}" type="pres">
      <dgm:prSet presAssocID="{1AD65D7C-CE7C-C94F-BC4B-233CB155B0E4}" presName="connectorText" presStyleLbl="sibTrans2D1" presStyleIdx="0" presStyleCnt="4"/>
      <dgm:spPr/>
    </dgm:pt>
    <dgm:pt modelId="{75639D22-8C9D-D545-9BF5-9AE124184416}" type="pres">
      <dgm:prSet presAssocID="{DC415007-4A72-154E-94B7-E56AB2F41BB7}" presName="node" presStyleLbl="node1" presStyleIdx="1" presStyleCnt="5">
        <dgm:presLayoutVars>
          <dgm:bulletEnabled val="1"/>
        </dgm:presLayoutVars>
      </dgm:prSet>
      <dgm:spPr/>
    </dgm:pt>
    <dgm:pt modelId="{5FE036A0-74FE-ED41-96F2-88AEFADC70F0}" type="pres">
      <dgm:prSet presAssocID="{B818DC9D-9A5A-5948-8ACF-B6376CDF5718}" presName="sibTrans" presStyleLbl="sibTrans2D1" presStyleIdx="1" presStyleCnt="4"/>
      <dgm:spPr/>
    </dgm:pt>
    <dgm:pt modelId="{B3173655-0856-AA4F-97B1-0749F50490E2}" type="pres">
      <dgm:prSet presAssocID="{B818DC9D-9A5A-5948-8ACF-B6376CDF5718}" presName="connectorText" presStyleLbl="sibTrans2D1" presStyleIdx="1" presStyleCnt="4"/>
      <dgm:spPr/>
    </dgm:pt>
    <dgm:pt modelId="{D45306DA-5786-6E4B-B46F-4E09DF02C373}" type="pres">
      <dgm:prSet presAssocID="{66517BCA-6788-4F4D-9776-32F2DF5ED496}" presName="node" presStyleLbl="node1" presStyleIdx="2" presStyleCnt="5">
        <dgm:presLayoutVars>
          <dgm:bulletEnabled val="1"/>
        </dgm:presLayoutVars>
      </dgm:prSet>
      <dgm:spPr/>
    </dgm:pt>
    <dgm:pt modelId="{D6D2BA94-5AD5-7542-9DDD-3F9CCBE4543C}" type="pres">
      <dgm:prSet presAssocID="{BBB50A7A-1629-AE4B-9387-35BBE552B982}" presName="sibTrans" presStyleLbl="sibTrans2D1" presStyleIdx="2" presStyleCnt="4"/>
      <dgm:spPr/>
    </dgm:pt>
    <dgm:pt modelId="{33CC2B56-AD23-4946-815A-25C1810896C7}" type="pres">
      <dgm:prSet presAssocID="{BBB50A7A-1629-AE4B-9387-35BBE552B982}" presName="connectorText" presStyleLbl="sibTrans2D1" presStyleIdx="2" presStyleCnt="4"/>
      <dgm:spPr/>
    </dgm:pt>
    <dgm:pt modelId="{2CE38498-A9CD-DD42-AD06-31578CF80AA0}" type="pres">
      <dgm:prSet presAssocID="{F0D9E790-7F41-BF48-9D07-7018BAA809A8}" presName="node" presStyleLbl="node1" presStyleIdx="3" presStyleCnt="5">
        <dgm:presLayoutVars>
          <dgm:bulletEnabled val="1"/>
        </dgm:presLayoutVars>
      </dgm:prSet>
      <dgm:spPr/>
    </dgm:pt>
    <dgm:pt modelId="{E7D4E581-A1D6-CA43-B8B8-BF866282B7F0}" type="pres">
      <dgm:prSet presAssocID="{197392F8-80CD-434D-A16B-B71C31232130}" presName="sibTrans" presStyleLbl="sibTrans2D1" presStyleIdx="3" presStyleCnt="4"/>
      <dgm:spPr/>
    </dgm:pt>
    <dgm:pt modelId="{985CC318-25BB-254D-8B93-EFDA2516EC44}" type="pres">
      <dgm:prSet presAssocID="{197392F8-80CD-434D-A16B-B71C31232130}" presName="connectorText" presStyleLbl="sibTrans2D1" presStyleIdx="3" presStyleCnt="4"/>
      <dgm:spPr/>
    </dgm:pt>
    <dgm:pt modelId="{1C7C2FF7-C3E1-0E4F-9203-9C9B31B35954}" type="pres">
      <dgm:prSet presAssocID="{0CC622FB-8BCE-F148-B2DE-797B3C50EEAE}" presName="node" presStyleLbl="node1" presStyleIdx="4" presStyleCnt="5">
        <dgm:presLayoutVars>
          <dgm:bulletEnabled val="1"/>
        </dgm:presLayoutVars>
      </dgm:prSet>
      <dgm:spPr/>
    </dgm:pt>
  </dgm:ptLst>
  <dgm:cxnLst>
    <dgm:cxn modelId="{6933C70C-B912-4747-81A7-A84B7574A4B9}" type="presOf" srcId="{1AD65D7C-CE7C-C94F-BC4B-233CB155B0E4}" destId="{C756BBF0-51D5-8749-960F-E69CF3809F16}" srcOrd="1" destOrd="0" presId="urn:microsoft.com/office/officeart/2005/8/layout/process1"/>
    <dgm:cxn modelId="{53E5A31F-AE14-4D43-A13B-8E7C10653D33}" srcId="{917A3958-8028-D24A-A8D5-91377CF695F4}" destId="{DC415007-4A72-154E-94B7-E56AB2F41BB7}" srcOrd="1" destOrd="0" parTransId="{1EB7D5F3-8FBF-9148-ABBC-52B24DD0644C}" sibTransId="{B818DC9D-9A5A-5948-8ACF-B6376CDF5718}"/>
    <dgm:cxn modelId="{973B3426-954F-384D-BE8A-CCBFE43E25B1}" type="presOf" srcId="{917A3958-8028-D24A-A8D5-91377CF695F4}" destId="{BD84860F-37A3-E249-8C6A-A3A48E0C26FA}" srcOrd="0" destOrd="0" presId="urn:microsoft.com/office/officeart/2005/8/layout/process1"/>
    <dgm:cxn modelId="{8F0F4826-3566-1549-93A6-E3610120B204}" srcId="{917A3958-8028-D24A-A8D5-91377CF695F4}" destId="{0CC622FB-8BCE-F148-B2DE-797B3C50EEAE}" srcOrd="4" destOrd="0" parTransId="{FD687176-F203-684D-8860-AA57EAF4ED92}" sibTransId="{2037555A-0BB9-8649-AA76-311512E877E0}"/>
    <dgm:cxn modelId="{329C9845-D060-8E43-8C19-9613A04C5130}" srcId="{917A3958-8028-D24A-A8D5-91377CF695F4}" destId="{66517BCA-6788-4F4D-9776-32F2DF5ED496}" srcOrd="2" destOrd="0" parTransId="{F331E59E-8EAB-F640-9ADE-49B7242D05FF}" sibTransId="{BBB50A7A-1629-AE4B-9387-35BBE552B982}"/>
    <dgm:cxn modelId="{667A1248-7CEE-394D-B17C-5C83AE608811}" type="presOf" srcId="{DC415007-4A72-154E-94B7-E56AB2F41BB7}" destId="{75639D22-8C9D-D545-9BF5-9AE124184416}" srcOrd="0" destOrd="0" presId="urn:microsoft.com/office/officeart/2005/8/layout/process1"/>
    <dgm:cxn modelId="{9EE93F4B-2319-674E-8ED1-E74BF4190660}" type="presOf" srcId="{BBB50A7A-1629-AE4B-9387-35BBE552B982}" destId="{D6D2BA94-5AD5-7542-9DDD-3F9CCBE4543C}" srcOrd="0" destOrd="0" presId="urn:microsoft.com/office/officeart/2005/8/layout/process1"/>
    <dgm:cxn modelId="{999CF44C-999F-D543-AD21-7B6E59414914}" type="presOf" srcId="{1AD65D7C-CE7C-C94F-BC4B-233CB155B0E4}" destId="{BD7D0F97-FC31-464B-89AF-20C785D1328C}" srcOrd="0" destOrd="0" presId="urn:microsoft.com/office/officeart/2005/8/layout/process1"/>
    <dgm:cxn modelId="{F696B672-7A72-EC4D-8A8C-423629942775}" type="presOf" srcId="{D3C856C5-ADC6-B946-95AB-17FBB99F2DD0}" destId="{652D4649-BA16-EB41-9BFA-CC5D95759B3D}" srcOrd="0" destOrd="0" presId="urn:microsoft.com/office/officeart/2005/8/layout/process1"/>
    <dgm:cxn modelId="{AD003073-5EB3-8348-A8B7-703CDF496890}" type="presOf" srcId="{0CC622FB-8BCE-F148-B2DE-797B3C50EEAE}" destId="{1C7C2FF7-C3E1-0E4F-9203-9C9B31B35954}" srcOrd="0" destOrd="0" presId="urn:microsoft.com/office/officeart/2005/8/layout/process1"/>
    <dgm:cxn modelId="{3E2EE856-C2E6-7843-BC17-3BECF2EE1636}" srcId="{917A3958-8028-D24A-A8D5-91377CF695F4}" destId="{D3C856C5-ADC6-B946-95AB-17FBB99F2DD0}" srcOrd="0" destOrd="0" parTransId="{29132448-23CA-6F4C-BF32-914505872F06}" sibTransId="{1AD65D7C-CE7C-C94F-BC4B-233CB155B0E4}"/>
    <dgm:cxn modelId="{40B4A87D-1E3A-064D-B5AF-73638DFB454E}" type="presOf" srcId="{B818DC9D-9A5A-5948-8ACF-B6376CDF5718}" destId="{5FE036A0-74FE-ED41-96F2-88AEFADC70F0}" srcOrd="0" destOrd="0" presId="urn:microsoft.com/office/officeart/2005/8/layout/process1"/>
    <dgm:cxn modelId="{8415DB94-258C-4D4F-9D50-3DEB92ABA83B}" type="presOf" srcId="{BBB50A7A-1629-AE4B-9387-35BBE552B982}" destId="{33CC2B56-AD23-4946-815A-25C1810896C7}" srcOrd="1" destOrd="0" presId="urn:microsoft.com/office/officeart/2005/8/layout/process1"/>
    <dgm:cxn modelId="{A37C9BBA-FBEA-9545-A8EA-A91580DC8C1D}" type="presOf" srcId="{197392F8-80CD-434D-A16B-B71C31232130}" destId="{E7D4E581-A1D6-CA43-B8B8-BF866282B7F0}" srcOrd="0" destOrd="0" presId="urn:microsoft.com/office/officeart/2005/8/layout/process1"/>
    <dgm:cxn modelId="{C660A0D3-A12D-8448-9F5B-3A1AA9C4F937}" type="presOf" srcId="{F0D9E790-7F41-BF48-9D07-7018BAA809A8}" destId="{2CE38498-A9CD-DD42-AD06-31578CF80AA0}" srcOrd="0" destOrd="0" presId="urn:microsoft.com/office/officeart/2005/8/layout/process1"/>
    <dgm:cxn modelId="{5EF3C3D6-516B-004A-892E-A953A3FB364E}" srcId="{917A3958-8028-D24A-A8D5-91377CF695F4}" destId="{F0D9E790-7F41-BF48-9D07-7018BAA809A8}" srcOrd="3" destOrd="0" parTransId="{5323E6C8-E3E6-D142-8926-887059D2428B}" sibTransId="{197392F8-80CD-434D-A16B-B71C31232130}"/>
    <dgm:cxn modelId="{240DE5DD-5194-D045-9AE7-525799EED1FE}" type="presOf" srcId="{B818DC9D-9A5A-5948-8ACF-B6376CDF5718}" destId="{B3173655-0856-AA4F-97B1-0749F50490E2}" srcOrd="1" destOrd="0" presId="urn:microsoft.com/office/officeart/2005/8/layout/process1"/>
    <dgm:cxn modelId="{284239EE-39C4-A647-A403-CA2407823FE6}" type="presOf" srcId="{66517BCA-6788-4F4D-9776-32F2DF5ED496}" destId="{D45306DA-5786-6E4B-B46F-4E09DF02C373}" srcOrd="0" destOrd="0" presId="urn:microsoft.com/office/officeart/2005/8/layout/process1"/>
    <dgm:cxn modelId="{9CCFE8EE-C4E6-0B49-84CF-9B9AC2AADC0C}" type="presOf" srcId="{197392F8-80CD-434D-A16B-B71C31232130}" destId="{985CC318-25BB-254D-8B93-EFDA2516EC44}" srcOrd="1" destOrd="0" presId="urn:microsoft.com/office/officeart/2005/8/layout/process1"/>
    <dgm:cxn modelId="{512AE15C-09F3-6C42-877C-731E7456042E}" type="presParOf" srcId="{BD84860F-37A3-E249-8C6A-A3A48E0C26FA}" destId="{652D4649-BA16-EB41-9BFA-CC5D95759B3D}" srcOrd="0" destOrd="0" presId="urn:microsoft.com/office/officeart/2005/8/layout/process1"/>
    <dgm:cxn modelId="{C9EFF2AC-D190-1F41-8C1C-D73C4CBDC6CE}" type="presParOf" srcId="{BD84860F-37A3-E249-8C6A-A3A48E0C26FA}" destId="{BD7D0F97-FC31-464B-89AF-20C785D1328C}" srcOrd="1" destOrd="0" presId="urn:microsoft.com/office/officeart/2005/8/layout/process1"/>
    <dgm:cxn modelId="{CB8325FC-C0CC-674A-A732-6852138BC75B}" type="presParOf" srcId="{BD7D0F97-FC31-464B-89AF-20C785D1328C}" destId="{C756BBF0-51D5-8749-960F-E69CF3809F16}" srcOrd="0" destOrd="0" presId="urn:microsoft.com/office/officeart/2005/8/layout/process1"/>
    <dgm:cxn modelId="{570FCAB5-3C93-E741-99F2-C31538224FC8}" type="presParOf" srcId="{BD84860F-37A3-E249-8C6A-A3A48E0C26FA}" destId="{75639D22-8C9D-D545-9BF5-9AE124184416}" srcOrd="2" destOrd="0" presId="urn:microsoft.com/office/officeart/2005/8/layout/process1"/>
    <dgm:cxn modelId="{D593A010-BBB7-604A-9F58-97045EE1D3A2}" type="presParOf" srcId="{BD84860F-37A3-E249-8C6A-A3A48E0C26FA}" destId="{5FE036A0-74FE-ED41-96F2-88AEFADC70F0}" srcOrd="3" destOrd="0" presId="urn:microsoft.com/office/officeart/2005/8/layout/process1"/>
    <dgm:cxn modelId="{71997F38-CC70-9D41-8575-FFB7D554E8EE}" type="presParOf" srcId="{5FE036A0-74FE-ED41-96F2-88AEFADC70F0}" destId="{B3173655-0856-AA4F-97B1-0749F50490E2}" srcOrd="0" destOrd="0" presId="urn:microsoft.com/office/officeart/2005/8/layout/process1"/>
    <dgm:cxn modelId="{3FF58B34-10C5-154A-B825-C816E705C516}" type="presParOf" srcId="{BD84860F-37A3-E249-8C6A-A3A48E0C26FA}" destId="{D45306DA-5786-6E4B-B46F-4E09DF02C373}" srcOrd="4" destOrd="0" presId="urn:microsoft.com/office/officeart/2005/8/layout/process1"/>
    <dgm:cxn modelId="{73709253-05A5-6445-82AD-94C9EA3BE5CD}" type="presParOf" srcId="{BD84860F-37A3-E249-8C6A-A3A48E0C26FA}" destId="{D6D2BA94-5AD5-7542-9DDD-3F9CCBE4543C}" srcOrd="5" destOrd="0" presId="urn:microsoft.com/office/officeart/2005/8/layout/process1"/>
    <dgm:cxn modelId="{8C78CAB6-053B-B247-BEEA-70BF3D9E4C71}" type="presParOf" srcId="{D6D2BA94-5AD5-7542-9DDD-3F9CCBE4543C}" destId="{33CC2B56-AD23-4946-815A-25C1810896C7}" srcOrd="0" destOrd="0" presId="urn:microsoft.com/office/officeart/2005/8/layout/process1"/>
    <dgm:cxn modelId="{52410FB9-C87C-0641-8236-5DCD45F76A0D}" type="presParOf" srcId="{BD84860F-37A3-E249-8C6A-A3A48E0C26FA}" destId="{2CE38498-A9CD-DD42-AD06-31578CF80AA0}" srcOrd="6" destOrd="0" presId="urn:microsoft.com/office/officeart/2005/8/layout/process1"/>
    <dgm:cxn modelId="{7B1D6069-916C-A34B-A379-E93763A2B0EB}" type="presParOf" srcId="{BD84860F-37A3-E249-8C6A-A3A48E0C26FA}" destId="{E7D4E581-A1D6-CA43-B8B8-BF866282B7F0}" srcOrd="7" destOrd="0" presId="urn:microsoft.com/office/officeart/2005/8/layout/process1"/>
    <dgm:cxn modelId="{3C890FCE-B933-C042-B386-210D3BA0D45A}" type="presParOf" srcId="{E7D4E581-A1D6-CA43-B8B8-BF866282B7F0}" destId="{985CC318-25BB-254D-8B93-EFDA2516EC44}" srcOrd="0" destOrd="0" presId="urn:microsoft.com/office/officeart/2005/8/layout/process1"/>
    <dgm:cxn modelId="{B0A24ED6-821B-284A-B2C0-E27645799A6A}" type="presParOf" srcId="{BD84860F-37A3-E249-8C6A-A3A48E0C26FA}" destId="{1C7C2FF7-C3E1-0E4F-9203-9C9B31B3595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D4649-BA16-EB41-9BFA-CC5D95759B3D}">
      <dsp:nvSpPr>
        <dsp:cNvPr id="0" name=""/>
        <dsp:cNvSpPr/>
      </dsp:nvSpPr>
      <dsp:spPr>
        <a:xfrm>
          <a:off x="5304" y="0"/>
          <a:ext cx="1644537" cy="455123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TD-Gammon (1991)</a:t>
          </a:r>
        </a:p>
      </dsp:txBody>
      <dsp:txXfrm>
        <a:off x="18634" y="13330"/>
        <a:ext cx="1617877" cy="428463"/>
      </dsp:txXfrm>
    </dsp:sp>
    <dsp:sp modelId="{BD7D0F97-FC31-464B-89AF-20C785D1328C}">
      <dsp:nvSpPr>
        <dsp:cNvPr id="0" name=""/>
        <dsp:cNvSpPr/>
      </dsp:nvSpPr>
      <dsp:spPr>
        <a:xfrm>
          <a:off x="1814296" y="23638"/>
          <a:ext cx="348642" cy="4078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814296" y="105207"/>
        <a:ext cx="244049" cy="244707"/>
      </dsp:txXfrm>
    </dsp:sp>
    <dsp:sp modelId="{75639D22-8C9D-D545-9BF5-9AE124184416}">
      <dsp:nvSpPr>
        <dsp:cNvPr id="0" name=""/>
        <dsp:cNvSpPr/>
      </dsp:nvSpPr>
      <dsp:spPr>
        <a:xfrm>
          <a:off x="2307657" y="0"/>
          <a:ext cx="1644537" cy="455123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Deep Blue (1997)</a:t>
          </a:r>
        </a:p>
      </dsp:txBody>
      <dsp:txXfrm>
        <a:off x="2320987" y="13330"/>
        <a:ext cx="1617877" cy="428463"/>
      </dsp:txXfrm>
    </dsp:sp>
    <dsp:sp modelId="{5FE036A0-74FE-ED41-96F2-88AEFADC70F0}">
      <dsp:nvSpPr>
        <dsp:cNvPr id="0" name=""/>
        <dsp:cNvSpPr/>
      </dsp:nvSpPr>
      <dsp:spPr>
        <a:xfrm>
          <a:off x="4116649" y="23638"/>
          <a:ext cx="348642" cy="4078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116649" y="105207"/>
        <a:ext cx="244049" cy="244707"/>
      </dsp:txXfrm>
    </dsp:sp>
    <dsp:sp modelId="{D45306DA-5786-6E4B-B46F-4E09DF02C373}">
      <dsp:nvSpPr>
        <dsp:cNvPr id="0" name=""/>
        <dsp:cNvSpPr/>
      </dsp:nvSpPr>
      <dsp:spPr>
        <a:xfrm>
          <a:off x="4610010" y="0"/>
          <a:ext cx="1644537" cy="455123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AlphaGo (2016)</a:t>
          </a:r>
        </a:p>
      </dsp:txBody>
      <dsp:txXfrm>
        <a:off x="4623340" y="13330"/>
        <a:ext cx="1617877" cy="428463"/>
      </dsp:txXfrm>
    </dsp:sp>
    <dsp:sp modelId="{D6D2BA94-5AD5-7542-9DDD-3F9CCBE4543C}">
      <dsp:nvSpPr>
        <dsp:cNvPr id="0" name=""/>
        <dsp:cNvSpPr/>
      </dsp:nvSpPr>
      <dsp:spPr>
        <a:xfrm>
          <a:off x="6419002" y="23638"/>
          <a:ext cx="348642" cy="4078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6419002" y="105207"/>
        <a:ext cx="244049" cy="244707"/>
      </dsp:txXfrm>
    </dsp:sp>
    <dsp:sp modelId="{2CE38498-A9CD-DD42-AD06-31578CF80AA0}">
      <dsp:nvSpPr>
        <dsp:cNvPr id="0" name=""/>
        <dsp:cNvSpPr/>
      </dsp:nvSpPr>
      <dsp:spPr>
        <a:xfrm>
          <a:off x="6912363" y="0"/>
          <a:ext cx="1644537" cy="455123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AlphaGo Zero (2017)</a:t>
          </a:r>
        </a:p>
      </dsp:txBody>
      <dsp:txXfrm>
        <a:off x="6925693" y="13330"/>
        <a:ext cx="1617877" cy="428463"/>
      </dsp:txXfrm>
    </dsp:sp>
    <dsp:sp modelId="{E7D4E581-A1D6-CA43-B8B8-BF866282B7F0}">
      <dsp:nvSpPr>
        <dsp:cNvPr id="0" name=""/>
        <dsp:cNvSpPr/>
      </dsp:nvSpPr>
      <dsp:spPr>
        <a:xfrm>
          <a:off x="8721354" y="23638"/>
          <a:ext cx="348642" cy="4078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8721354" y="105207"/>
        <a:ext cx="244049" cy="244707"/>
      </dsp:txXfrm>
    </dsp:sp>
    <dsp:sp modelId="{1C7C2FF7-C3E1-0E4F-9203-9C9B31B35954}">
      <dsp:nvSpPr>
        <dsp:cNvPr id="0" name=""/>
        <dsp:cNvSpPr/>
      </dsp:nvSpPr>
      <dsp:spPr>
        <a:xfrm>
          <a:off x="9214716" y="0"/>
          <a:ext cx="1644537" cy="455123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AlphaEvolve</a:t>
          </a:r>
          <a:r>
            <a:rPr lang="en-US" sz="1300" kern="1200" dirty="0"/>
            <a:t> (2025)</a:t>
          </a:r>
        </a:p>
      </dsp:txBody>
      <dsp:txXfrm>
        <a:off x="9228046" y="13330"/>
        <a:ext cx="1617877" cy="428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0A468-81A4-E143-A6A6-7A50CAF39D9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E446C-AD17-9F4F-A4EC-1E12FB5A1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27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F7838-728B-3743-5073-C7EF8947B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48FE-3D03-8C04-A6C2-DE275A513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4B25A-916A-9EEE-81D5-D3A390BEF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6DBE5-A4AF-13FF-3E8E-75DCC6FF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4F49E-D5C2-2F59-5BF9-0FE936BE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470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88522-134D-25F3-BFA7-351A6192D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44D6BB-B9FA-49C9-B625-CF49D92EE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71F19-1491-DD0B-CB42-9ED5A00A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670CC-F70F-B68D-3B12-BA8B3947F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098DB-3733-0529-727A-3B591C586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0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D41680-07CC-65F7-DE8D-84F9894B5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FE2DA3-5880-3EED-32B4-CD5A418F09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5AD63-8FF8-4891-6C51-30E37FD97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544BF-FA9D-8A6B-73DA-E50CA2267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4EA09-1DB0-EE8A-86F3-3A05A32B2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01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0288D-8815-707A-B277-BD1393345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DEC58-4352-E0A0-D6F5-B90F20D1A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30464-8981-0A8F-2CAF-1DE7E00A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160F6-F000-C606-1E9B-F24D3F881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508E31-0483-3E46-0A1A-DB886E7B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49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AED87-5EA8-F25C-3071-95AD5C8ED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9AA28-6C96-BBEE-4825-5691E0C63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090F9-EFD7-81A4-940A-A6725571F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23DCC-D483-D94B-9983-C827D5744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CBA66-7B5E-D8BC-A4EF-FCE70568F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68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629E4-21B4-B779-AF98-9477EAF59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25F12-78A9-D3B5-9CF2-7FDAC9E6E6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A7906C-97AB-D480-7822-27B148869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7D9B1-24D8-664D-69CB-4E3BC4B8C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642CF-FE03-FC54-B0DA-F838D5C3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3EC869-538D-8F79-65C0-194987B1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8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0848C-BE8F-FE27-90BF-5AC138D70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B374B-04FC-BAA9-12AD-DB4C5411B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D4D31-2BFE-0909-78EE-70D3F7617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1A4BA8-AD27-7833-9096-21AE627DCC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49FDDF-5D6D-5634-C228-81B5BFF2A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A85B11-61E4-C8EE-23BA-228BD0041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1A4030-CDB5-CCF6-D5ED-97C40160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DB63B6-D186-BA76-1151-DDD2FC8A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89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FE96-825D-CC5F-715E-67C25E91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0E1AF7-2BE3-C068-5861-6E39DF01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8C5E84-E9F2-01AA-01FC-6D37DE021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0E09B-42BD-6FC9-90F1-85D792C45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7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C7EA53-13E6-5424-13EF-0CE9B3F71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CBAE42-DB62-4CCC-994B-20888F1CA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ADDEF-13CC-5326-06B6-1C28A9372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2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C1A09-38B8-1358-4075-AB1B9865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AF151-7DBE-89B4-6EDF-7D43BA147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D9FCAE-A398-0600-9F35-6CF2A8401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E58C7C-B5AF-ABC6-756A-4B32C0D24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AA91C-A8EE-7884-BA2E-418DA0F4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AA003-F394-D46A-DD83-54E35787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20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0C71F-BF6C-3DC7-723C-616D9E59E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2817FA-94A2-727E-9E2B-A32D6FABC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FF86A4-9C9D-E0BD-C3D9-E42E1329D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2C92CB-35D8-B154-B932-2DB4DFB5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1CA3D-5F73-7EC7-F2E6-E392C5551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C5106D-483C-C9A1-E7E1-E2F7D0A68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32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3055EC-CC00-16B0-9D29-87B1BF1E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13A6D-C7CA-34A7-432A-6484399F5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F5F80-E3AF-3B4D-A71D-233477D45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74C90C-EACE-FC40-98F1-4B70E4265A0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101F4-0888-1DFC-2F4D-705D1E21A0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7BE1E-D848-6255-3BF5-45F401D59C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6FE213-54E3-D140-9E37-E504A28BF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0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review.net/forum?id=H4DqfPSibmx&amp;noteId=yBQDZgiqlbE" TargetMode="External"/><Relationship Id="rId2" Type="http://schemas.openxmlformats.org/officeDocument/2006/relationships/hyperlink" Target="https://neurips.cc/Conferences/2025/ReviewerGuidelin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stem.org/us/courses/100877/discussion/8193916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sc74532@my.utexas.edu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l.acm.org/doi/10.1145/945885.945888" TargetMode="External"/><Relationship Id="rId2" Type="http://schemas.openxmlformats.org/officeDocument/2006/relationships/hyperlink" Target="https://dl.acm.org/doi/book/10.5555/50298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ieeexplore.ieee.org/stamp/stamp.jsp?tp=&amp;arnumber=1386657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arxiv.org/pdf/2502.1051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rxiv.org/pdf/2608.12629" TargetMode="External"/><Relationship Id="rId4" Type="http://schemas.openxmlformats.org/officeDocument/2006/relationships/hyperlink" Target="https://arxiv.org/pdf/2602.2428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pingali@cs.utexas.edu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incompleteideas.net/IncIdeas/BitterLesson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4.jpeg"/><Relationship Id="rId7" Type="http://schemas.openxmlformats.org/officeDocument/2006/relationships/diagramData" Target="../diagrams/data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microsoft.com/office/2007/relationships/diagramDrawing" Target="../diagrams/drawing1.xml"/><Relationship Id="rId5" Type="http://schemas.openxmlformats.org/officeDocument/2006/relationships/image" Target="../media/image16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5.jpeg"/><Relationship Id="rId9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8/10/relationships/comments" Target="../comments/modernComment_118_106E13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ultinomial_logistic_regression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Rules_of_Go#Moving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c74532@my.utexas.edu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texas.instructure.com/courses/1451773" TargetMode="External"/><Relationship Id="rId2" Type="http://schemas.openxmlformats.org/officeDocument/2006/relationships/hyperlink" Target="https://www.cs.utexas.edu/~pingali/CS395T/2026fa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stem.org/us/courses/100877/discuss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A colorful graph of data&#10;&#10;AI-generated content may be incorrect.">
            <a:extLst>
              <a:ext uri="{FF2B5EF4-FFF2-40B4-BE49-F238E27FC236}">
                <a16:creationId xmlns:a16="http://schemas.microsoft.com/office/drawing/2014/main" id="{033E6DE6-C98C-23A3-397A-992384E127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r="27341" b="9091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Rectangle 1039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74DFFA-BE43-690D-4789-80BF8BD83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2800" b="1" dirty="0"/>
              <a:t>CS395T: Foundations of Machine Learning for Systems Researchers</a:t>
            </a:r>
            <a:br>
              <a:rPr lang="en-US" sz="2800" b="1" dirty="0"/>
            </a:br>
            <a:r>
              <a:rPr lang="en-US" sz="2000" dirty="0"/>
              <a:t>Fall 2026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A116A0-48A2-A5C6-0A19-0E0F28648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692118" cy="120814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accent2"/>
                </a:solidFill>
                <a:latin typeface="+mj-lt"/>
              </a:rPr>
              <a:t>Lecture 1: Course Overview</a:t>
            </a:r>
            <a:endParaRPr lang="en-US" sz="2800" b="1" dirty="0">
              <a:latin typeface="+mj-lt"/>
            </a:endParaRP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692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7970BA-4CD8-4119-3A40-5303C818B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FBCA43A-1496-0C78-975D-32D3978F5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652695-E24C-5A79-FB93-A6C59E962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37CB89-7B31-B248-4849-A17F94D6B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36EC02-3E14-C8FB-501A-970111DA7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B0828A-3552-AF22-4CB7-379E25191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4513F3-C021-30EC-266A-CE15CF817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Lectures: division of labor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D4FAB-EFC2-D17A-7CAB-EC0D3306E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582738"/>
            <a:ext cx="9724031" cy="3071419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b="1" dirty="0"/>
              <a:t>Core concepts</a:t>
            </a:r>
            <a:r>
              <a:rPr lang="en-US" dirty="0"/>
              <a:t>: DNNs, RL, evolutionary computing, CPU/GPU architectures, memory hierarchy,… </a:t>
            </a:r>
          </a:p>
          <a:p>
            <a:pPr marL="767715" lvl="1" indent="-310515"/>
            <a:r>
              <a:rPr lang="en-US" dirty="0"/>
              <a:t>Presented by Professor Pingali, Soumya, and guest lecturers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Kernel generation papers</a:t>
            </a:r>
            <a:endParaRPr lang="en-US" dirty="0"/>
          </a:p>
          <a:p>
            <a:pPr marL="767715" lvl="1" indent="-310515"/>
            <a:r>
              <a:rPr lang="en-US" dirty="0"/>
              <a:t>Presented by students</a:t>
            </a:r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3487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FC9811-A57F-CC79-647C-B4D6FE780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039C34B-95DC-6131-6AD3-7478B73B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640F6C-808E-551C-634C-84459C153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386E32-3F76-EC10-B920-AD7EA39794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0B809F-3383-86F6-F692-38F96CFFE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999C16-D2E8-9A82-F2C6-55424952E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EFA65B-DF20-82FE-9A4D-90A8A54CF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Coursework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44A57-35BC-8596-14A4-750052A66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982" y="1955013"/>
            <a:ext cx="9724031" cy="4545406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400" b="1" dirty="0"/>
              <a:t>Presentations </a:t>
            </a:r>
            <a:r>
              <a:rPr lang="en-US" sz="2400" dirty="0"/>
              <a:t>(40%)</a:t>
            </a:r>
          </a:p>
          <a:p>
            <a:pPr marL="767715" lvl="1" indent="-310515"/>
            <a:r>
              <a:rPr lang="en-US" sz="1800" dirty="0"/>
              <a:t>In-class paper presentation (30%)</a:t>
            </a:r>
          </a:p>
          <a:p>
            <a:pPr marL="767715" lvl="1" indent="-310515"/>
            <a:r>
              <a:rPr lang="en-US" sz="1800" dirty="0"/>
              <a:t>Paper review in </a:t>
            </a:r>
            <a:r>
              <a:rPr lang="en-US" sz="1800" dirty="0" err="1"/>
              <a:t>NeurIPS</a:t>
            </a:r>
            <a:r>
              <a:rPr lang="en-US" sz="1800" dirty="0"/>
              <a:t> style (10%)</a:t>
            </a:r>
          </a:p>
          <a:p>
            <a:pPr marL="0" indent="0">
              <a:buNone/>
            </a:pPr>
            <a:r>
              <a:rPr lang="en-US" sz="2400" b="1" dirty="0"/>
              <a:t>Final project </a:t>
            </a:r>
            <a:r>
              <a:rPr lang="en-US" sz="2400" dirty="0"/>
              <a:t>(50%)</a:t>
            </a:r>
          </a:p>
          <a:p>
            <a:pPr lvl="1"/>
            <a:r>
              <a:rPr lang="en-US" sz="2000" dirty="0"/>
              <a:t>We will give you a list of suggested topics</a:t>
            </a:r>
          </a:p>
          <a:p>
            <a:pPr lvl="1"/>
            <a:r>
              <a:rPr lang="en-US" sz="2000" dirty="0"/>
              <a:t>Feel free to come up with your own project relevant to course content</a:t>
            </a:r>
          </a:p>
          <a:p>
            <a:pPr lvl="1"/>
            <a:r>
              <a:rPr lang="en-US" sz="2000" dirty="0"/>
              <a:t>Project proposal (5%)</a:t>
            </a:r>
          </a:p>
          <a:p>
            <a:pPr lvl="1"/>
            <a:r>
              <a:rPr lang="en-US" sz="2000" dirty="0"/>
              <a:t>Final paper (25%)</a:t>
            </a:r>
          </a:p>
          <a:p>
            <a:pPr lvl="1"/>
            <a:r>
              <a:rPr lang="en-US" sz="2000" dirty="0"/>
              <a:t>Final project presentation (20%)</a:t>
            </a:r>
          </a:p>
          <a:p>
            <a:pPr marL="0" indent="0">
              <a:buNone/>
            </a:pPr>
            <a:r>
              <a:rPr lang="en-US" sz="2400" b="1" dirty="0"/>
              <a:t>Participation, quizzes, and project check-ins </a:t>
            </a:r>
            <a:r>
              <a:rPr lang="en-US" sz="2400" dirty="0"/>
              <a:t>(10%)</a:t>
            </a:r>
          </a:p>
        </p:txBody>
      </p:sp>
    </p:spTree>
    <p:extLst>
      <p:ext uri="{BB962C8B-B14F-4D97-AF65-F5344CB8AC3E}">
        <p14:creationId xmlns:p14="http://schemas.microsoft.com/office/powerpoint/2010/main" val="114960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9547A8-CCE7-03F1-AFAA-2463B1BA7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43EFE03-02D1-4483-E07B-65AAA5B41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1A8DC7-BB2B-9EBB-7CD1-5F85D9C1E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1C7A39-0098-C350-1203-03CA09CF4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8A1700-C967-37B2-F2AA-78293C38D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A4C3EA-B037-4010-CD07-A5384B63A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D5B0FE-6A35-EE26-995B-DFC965866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Paper presentation and review guidelines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BD0C2-705B-3478-1D68-51F0063A5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959" y="2187912"/>
            <a:ext cx="9724031" cy="4287650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Paper presentation </a:t>
            </a:r>
          </a:p>
          <a:p>
            <a:pPr lvl="1"/>
            <a:r>
              <a:rPr lang="en-US" dirty="0"/>
              <a:t>Each student will give one presentation. </a:t>
            </a:r>
          </a:p>
          <a:p>
            <a:pPr lvl="1"/>
            <a:r>
              <a:rPr lang="en-US" dirty="0"/>
              <a:t>We will give you one or more papers to start from, but you should conduct a wider literature search for related papers. </a:t>
            </a:r>
          </a:p>
          <a:p>
            <a:pPr lvl="1"/>
            <a:r>
              <a:rPr lang="en-US" dirty="0"/>
              <a:t>Go into depth on a couple of papers or do a "big picture" presentation. </a:t>
            </a:r>
          </a:p>
          <a:p>
            <a:pPr lvl="1"/>
            <a:r>
              <a:rPr lang="en-US" dirty="0"/>
              <a:t>Presentations should be roughly 25 minutes in length.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Paper review </a:t>
            </a:r>
          </a:p>
          <a:p>
            <a:pPr lvl="1"/>
            <a:r>
              <a:rPr lang="en-US" dirty="0"/>
              <a:t>Each paper presentation will be followed a 5-minute review delivered by another student. </a:t>
            </a:r>
          </a:p>
          <a:p>
            <a:pPr lvl="1"/>
            <a:r>
              <a:rPr lang="en-US" dirty="0"/>
              <a:t>Students assigned as reviewers are expected to prepare a short critique of the presented paper in the style of a </a:t>
            </a:r>
            <a:r>
              <a:rPr lang="en-US" dirty="0" err="1"/>
              <a:t>NeurIPS</a:t>
            </a:r>
            <a:r>
              <a:rPr lang="en-US" dirty="0"/>
              <a:t> review (2025 guidelines can be found </a:t>
            </a:r>
            <a:r>
              <a:rPr lang="en-US" dirty="0">
                <a:hlinkClick r:id="rId2"/>
              </a:rPr>
              <a:t>here</a:t>
            </a:r>
            <a:r>
              <a:rPr lang="en-US" dirty="0"/>
              <a:t> for reference). Example review for </a:t>
            </a:r>
            <a:r>
              <a:rPr lang="en-US" dirty="0" err="1"/>
              <a:t>FlashAttention</a:t>
            </a:r>
            <a:r>
              <a:rPr lang="en-US" dirty="0"/>
              <a:t> paper can be found </a:t>
            </a:r>
            <a:r>
              <a:rPr lang="en-US" dirty="0">
                <a:hlinkClick r:id="rId3"/>
              </a:rPr>
              <a:t>here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Instructions are also in </a:t>
            </a:r>
            <a:r>
              <a:rPr lang="en-US" dirty="0">
                <a:hlinkClick r:id="rId4"/>
              </a:rPr>
              <a:t>Ed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575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C9893D-D1BD-0DAD-64AD-DC76F5407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CBB5B8-1F9F-B3DB-747A-85E2CE7C6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77E2A3-8BE8-34C4-E95A-8642207F3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F9AB61-1DA8-079C-6504-2A958155A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8CB474-0871-C6BF-97BB-B2CC04A63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E39B23-AD6F-8AD4-EF76-54F3F6545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470A90-0E32-462C-9950-3E6CC473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To-do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F1794-B5C5-966C-FC70-8036353E7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033517"/>
            <a:ext cx="10305289" cy="437501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Complete the introductory survey on Ed Discussion by Thursday, August 27th (end of day)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Sign-up for a paper presentation, and for a peer review (for a </a:t>
            </a:r>
            <a:r>
              <a:rPr lang="en-US" i="1" dirty="0"/>
              <a:t>different </a:t>
            </a:r>
            <a:r>
              <a:rPr lang="en-US" dirty="0"/>
              <a:t>paper)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en-US" dirty="0"/>
              <a:t>Sign-up sheets are in Ed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en-US" dirty="0"/>
              <a:t>Complete sign-ups by next Thursday, September 3</a:t>
            </a:r>
            <a:r>
              <a:rPr lang="en-US" baseline="30000" dirty="0"/>
              <a:t>rd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en-US" dirty="0"/>
              <a:t>Email </a:t>
            </a:r>
            <a:r>
              <a:rPr lang="en-US" dirty="0">
                <a:hlinkClick r:id="rId2"/>
              </a:rPr>
              <a:t>sc74532@my.utexas.edu</a:t>
            </a:r>
            <a:r>
              <a:rPr lang="en-US" dirty="0"/>
              <a:t> with your choices as well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513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2AA5E7-CDA6-9B74-A98B-489DDEB07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997B10-F53A-4537-0AA2-4C88A3B6B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8D1AA9-859C-D3A5-689A-15A02657F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5E4CA0-A852-2264-22B7-24E325AFE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3CDEAF-12A9-CD74-9815-8FF4915FE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2E473A-EDB8-08E5-A46F-C5A9A632B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A965F-D026-C2E4-F44B-97A06CEE5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546" y="2024898"/>
            <a:ext cx="9724031" cy="368335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Kernel Generation Problem</a:t>
            </a:r>
          </a:p>
        </p:txBody>
      </p:sp>
    </p:spTree>
    <p:extLst>
      <p:ext uri="{BB962C8B-B14F-4D97-AF65-F5344CB8AC3E}">
        <p14:creationId xmlns:p14="http://schemas.microsoft.com/office/powerpoint/2010/main" val="1234264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24445C-1EEF-645B-9E22-10BB76963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99B032-BAF7-BB11-3F09-7789C9B5E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139" y="0"/>
            <a:ext cx="6144955" cy="1899912"/>
          </a:xfrm>
        </p:spPr>
        <p:txBody>
          <a:bodyPr>
            <a:normAutofit/>
          </a:bodyPr>
          <a:lstStyle/>
          <a:p>
            <a:r>
              <a:rPr lang="en-US" sz="3400" dirty="0"/>
              <a:t>Conceptually, big search problem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BDA33A-3C66-E9A2-4E52-15F491FE1A9B}"/>
              </a:ext>
            </a:extLst>
          </p:cNvPr>
          <p:cNvSpPr txBox="1"/>
          <p:nvPr/>
        </p:nvSpPr>
        <p:spPr>
          <a:xfrm>
            <a:off x="3512634" y="5241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92DCA177-0781-8119-328A-9291A2377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237" y="1798946"/>
            <a:ext cx="7690448" cy="360229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/>
              <a:t>Given input program, space of semantically equivalent programs</a:t>
            </a:r>
          </a:p>
          <a:p>
            <a:pPr marL="0" indent="0">
              <a:buNone/>
            </a:pPr>
            <a:r>
              <a:rPr lang="en-US" sz="2000" dirty="0"/>
              <a:t>	I/O behavior is same</a:t>
            </a:r>
          </a:p>
          <a:p>
            <a:pPr marL="0" indent="0">
              <a:buNone/>
            </a:pPr>
            <a:r>
              <a:rPr lang="en-US" sz="2000" dirty="0"/>
              <a:t>	Find “best performing one” for given architecture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In general, impossible to find all these automatically (Rice’s theorem)</a:t>
            </a:r>
          </a:p>
          <a:p>
            <a:pPr marL="0" indent="0">
              <a:buNone/>
            </a:pPr>
            <a:r>
              <a:rPr lang="en-US" sz="2000" dirty="0"/>
              <a:t>	Limit ourselves to some subset</a:t>
            </a:r>
          </a:p>
          <a:p>
            <a:pPr marL="0" indent="0">
              <a:buNone/>
            </a:pPr>
            <a:r>
              <a:rPr lang="en-US" sz="2000" dirty="0"/>
              <a:t>	What is that subset?</a:t>
            </a:r>
          </a:p>
          <a:p>
            <a:pPr marL="0" indent="0">
              <a:buNone/>
            </a:pPr>
            <a:r>
              <a:rPr lang="en-US" sz="2000" dirty="0"/>
              <a:t>	</a:t>
            </a:r>
          </a:p>
          <a:p>
            <a:pPr marL="0" indent="0">
              <a:buNone/>
            </a:pPr>
            <a:r>
              <a:rPr lang="en-US" sz="2000" dirty="0"/>
              <a:t>Performance models: how do we know which variant is best?</a:t>
            </a:r>
          </a:p>
          <a:p>
            <a:pPr marL="0" indent="0">
              <a:buNone/>
            </a:pPr>
            <a:r>
              <a:rPr lang="en-US" sz="2000" dirty="0"/>
              <a:t>	Performance can depend on input sizes/data	</a:t>
            </a:r>
            <a:endParaRPr lang="en-US" sz="1300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B3D1448-5CFB-987C-CE02-713BCE794860}"/>
              </a:ext>
            </a:extLst>
          </p:cNvPr>
          <p:cNvGrpSpPr/>
          <p:nvPr/>
        </p:nvGrpSpPr>
        <p:grpSpPr>
          <a:xfrm>
            <a:off x="8285320" y="1658373"/>
            <a:ext cx="3343910" cy="4071540"/>
            <a:chOff x="8285320" y="1658373"/>
            <a:chExt cx="3343910" cy="407154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5E01CDC-F688-929F-2FC4-6751ADF8F82A}"/>
                </a:ext>
              </a:extLst>
            </p:cNvPr>
            <p:cNvSpPr/>
            <p:nvPr/>
          </p:nvSpPr>
          <p:spPr>
            <a:xfrm>
              <a:off x="8285320" y="1658373"/>
              <a:ext cx="3343910" cy="3741763"/>
            </a:xfrm>
            <a:custGeom>
              <a:avLst/>
              <a:gdLst>
                <a:gd name="csX0" fmla="*/ 672860 w 3062285"/>
                <a:gd name="csY0" fmla="*/ 287592 h 2593720"/>
                <a:gd name="csX1" fmla="*/ 695864 w 3062285"/>
                <a:gd name="csY1" fmla="*/ 258837 h 2593720"/>
                <a:gd name="csX2" fmla="*/ 914400 w 3062285"/>
                <a:gd name="csY2" fmla="*/ 132317 h 2593720"/>
                <a:gd name="csX3" fmla="*/ 1236452 w 3062285"/>
                <a:gd name="csY3" fmla="*/ 80558 h 2593720"/>
                <a:gd name="csX4" fmla="*/ 1506747 w 3062285"/>
                <a:gd name="csY4" fmla="*/ 11547 h 2593720"/>
                <a:gd name="csX5" fmla="*/ 1604513 w 3062285"/>
                <a:gd name="csY5" fmla="*/ 45 h 2593720"/>
                <a:gd name="csX6" fmla="*/ 1926566 w 3062285"/>
                <a:gd name="csY6" fmla="*/ 28800 h 2593720"/>
                <a:gd name="csX7" fmla="*/ 2225615 w 3062285"/>
                <a:gd name="csY7" fmla="*/ 207079 h 2593720"/>
                <a:gd name="csX8" fmla="*/ 2518913 w 3062285"/>
                <a:gd name="csY8" fmla="*/ 534883 h 2593720"/>
                <a:gd name="csX9" fmla="*/ 2674188 w 3062285"/>
                <a:gd name="csY9" fmla="*/ 718913 h 2593720"/>
                <a:gd name="csX10" fmla="*/ 2714445 w 3062285"/>
                <a:gd name="csY10" fmla="*/ 828181 h 2593720"/>
                <a:gd name="csX11" fmla="*/ 2835215 w 3062285"/>
                <a:gd name="csY11" fmla="*/ 1017962 h 2593720"/>
                <a:gd name="csX12" fmla="*/ 2955985 w 3062285"/>
                <a:gd name="csY12" fmla="*/ 1155984 h 2593720"/>
                <a:gd name="csX13" fmla="*/ 3053751 w 3062285"/>
                <a:gd name="csY13" fmla="*/ 1380271 h 2593720"/>
                <a:gd name="csX14" fmla="*/ 3042249 w 3062285"/>
                <a:gd name="csY14" fmla="*/ 1702324 h 2593720"/>
                <a:gd name="csX15" fmla="*/ 2978988 w 3062285"/>
                <a:gd name="csY15" fmla="*/ 1851849 h 2593720"/>
                <a:gd name="csX16" fmla="*/ 2783456 w 3062285"/>
                <a:gd name="csY16" fmla="*/ 2133645 h 2593720"/>
                <a:gd name="csX17" fmla="*/ 2697192 w 3062285"/>
                <a:gd name="csY17" fmla="*/ 2214158 h 2593720"/>
                <a:gd name="csX18" fmla="*/ 2576422 w 3062285"/>
                <a:gd name="csY18" fmla="*/ 2294671 h 2593720"/>
                <a:gd name="csX19" fmla="*/ 2306128 w 3062285"/>
                <a:gd name="csY19" fmla="*/ 2421192 h 2593720"/>
                <a:gd name="csX20" fmla="*/ 2214113 w 3062285"/>
                <a:gd name="csY20" fmla="*/ 2449947 h 2593720"/>
                <a:gd name="csX21" fmla="*/ 1955320 w 3062285"/>
                <a:gd name="csY21" fmla="*/ 2536211 h 2593720"/>
                <a:gd name="csX22" fmla="*/ 1886309 w 3062285"/>
                <a:gd name="csY22" fmla="*/ 2559215 h 2593720"/>
                <a:gd name="csX23" fmla="*/ 1805796 w 3062285"/>
                <a:gd name="csY23" fmla="*/ 2564966 h 2593720"/>
                <a:gd name="csX24" fmla="*/ 1639018 w 3062285"/>
                <a:gd name="csY24" fmla="*/ 2582218 h 2593720"/>
                <a:gd name="csX25" fmla="*/ 1426234 w 3062285"/>
                <a:gd name="csY25" fmla="*/ 2593720 h 2593720"/>
                <a:gd name="csX26" fmla="*/ 851139 w 3062285"/>
                <a:gd name="csY26" fmla="*/ 2300422 h 2593720"/>
                <a:gd name="csX27" fmla="*/ 552090 w 3062285"/>
                <a:gd name="csY27" fmla="*/ 2139396 h 2593720"/>
                <a:gd name="csX28" fmla="*/ 454324 w 3062285"/>
                <a:gd name="csY28" fmla="*/ 2058883 h 2593720"/>
                <a:gd name="csX29" fmla="*/ 126520 w 3062285"/>
                <a:gd name="csY29" fmla="*/ 1857600 h 2593720"/>
                <a:gd name="csX30" fmla="*/ 86264 w 3062285"/>
                <a:gd name="csY30" fmla="*/ 1794339 h 2593720"/>
                <a:gd name="csX31" fmla="*/ 69011 w 3062285"/>
                <a:gd name="csY31" fmla="*/ 1690822 h 2593720"/>
                <a:gd name="csX32" fmla="*/ 5751 w 3062285"/>
                <a:gd name="csY32" fmla="*/ 1489539 h 2593720"/>
                <a:gd name="csX33" fmla="*/ 0 w 3062285"/>
                <a:gd name="csY33" fmla="*/ 1391773 h 2593720"/>
                <a:gd name="csX34" fmla="*/ 5751 w 3062285"/>
                <a:gd name="csY34" fmla="*/ 1299758 h 2593720"/>
                <a:gd name="csX35" fmla="*/ 40256 w 3062285"/>
                <a:gd name="csY35" fmla="*/ 1081222 h 2593720"/>
                <a:gd name="csX36" fmla="*/ 74762 w 3062285"/>
                <a:gd name="csY36" fmla="*/ 960452 h 2593720"/>
                <a:gd name="csX37" fmla="*/ 97766 w 3062285"/>
                <a:gd name="csY37" fmla="*/ 868437 h 2593720"/>
                <a:gd name="csX38" fmla="*/ 207034 w 3062285"/>
                <a:gd name="csY38" fmla="*/ 730415 h 2593720"/>
                <a:gd name="csX39" fmla="*/ 230037 w 3062285"/>
                <a:gd name="csY39" fmla="*/ 690158 h 2593720"/>
                <a:gd name="csX40" fmla="*/ 299049 w 3062285"/>
                <a:gd name="csY40" fmla="*/ 621147 h 2593720"/>
                <a:gd name="csX41" fmla="*/ 327803 w 3062285"/>
                <a:gd name="csY41" fmla="*/ 592392 h 2593720"/>
                <a:gd name="csX42" fmla="*/ 362309 w 3062285"/>
                <a:gd name="csY42" fmla="*/ 557886 h 2593720"/>
                <a:gd name="csX43" fmla="*/ 402566 w 3062285"/>
                <a:gd name="csY43" fmla="*/ 511879 h 2593720"/>
                <a:gd name="csX44" fmla="*/ 460075 w 3062285"/>
                <a:gd name="csY44" fmla="*/ 448618 h 2593720"/>
                <a:gd name="csX45" fmla="*/ 471577 w 3062285"/>
                <a:gd name="csY45" fmla="*/ 419864 h 2593720"/>
                <a:gd name="csX46" fmla="*/ 500332 w 3062285"/>
                <a:gd name="csY46" fmla="*/ 402611 h 2593720"/>
                <a:gd name="csX47" fmla="*/ 534837 w 3062285"/>
                <a:gd name="csY47" fmla="*/ 373856 h 2593720"/>
                <a:gd name="csX48" fmla="*/ 569343 w 3062285"/>
                <a:gd name="csY48" fmla="*/ 339351 h 2593720"/>
                <a:gd name="csX49" fmla="*/ 632603 w 3062285"/>
                <a:gd name="csY49" fmla="*/ 310596 h 2593720"/>
                <a:gd name="csX50" fmla="*/ 690113 w 3062285"/>
                <a:gd name="csY50" fmla="*/ 281841 h 2593720"/>
                <a:gd name="csX51" fmla="*/ 672860 w 3062285"/>
                <a:gd name="csY51" fmla="*/ 287592 h 25937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</a:cxnLst>
              <a:rect l="l" t="t" r="r" b="b"/>
              <a:pathLst>
                <a:path w="3062285" h="2593720">
                  <a:moveTo>
                    <a:pt x="672860" y="287592"/>
                  </a:moveTo>
                  <a:cubicBezTo>
                    <a:pt x="673818" y="283758"/>
                    <a:pt x="686475" y="266744"/>
                    <a:pt x="695864" y="258837"/>
                  </a:cubicBezTo>
                  <a:cubicBezTo>
                    <a:pt x="758309" y="206252"/>
                    <a:pt x="836626" y="156717"/>
                    <a:pt x="914400" y="132317"/>
                  </a:cubicBezTo>
                  <a:cubicBezTo>
                    <a:pt x="984999" y="110168"/>
                    <a:pt x="1164451" y="95225"/>
                    <a:pt x="1236452" y="80558"/>
                  </a:cubicBezTo>
                  <a:cubicBezTo>
                    <a:pt x="1473378" y="32295"/>
                    <a:pt x="1297729" y="50050"/>
                    <a:pt x="1506747" y="11547"/>
                  </a:cubicBezTo>
                  <a:cubicBezTo>
                    <a:pt x="1539017" y="5603"/>
                    <a:pt x="1571924" y="3879"/>
                    <a:pt x="1604513" y="45"/>
                  </a:cubicBezTo>
                  <a:cubicBezTo>
                    <a:pt x="1739416" y="3418"/>
                    <a:pt x="1812378" y="-11501"/>
                    <a:pt x="1926566" y="28800"/>
                  </a:cubicBezTo>
                  <a:cubicBezTo>
                    <a:pt x="2020902" y="62095"/>
                    <a:pt x="2167791" y="146741"/>
                    <a:pt x="2225615" y="207079"/>
                  </a:cubicBezTo>
                  <a:cubicBezTo>
                    <a:pt x="2435836" y="426440"/>
                    <a:pt x="2289908" y="268598"/>
                    <a:pt x="2518913" y="534883"/>
                  </a:cubicBezTo>
                  <a:cubicBezTo>
                    <a:pt x="2666907" y="706969"/>
                    <a:pt x="2546367" y="559137"/>
                    <a:pt x="2674188" y="718913"/>
                  </a:cubicBezTo>
                  <a:cubicBezTo>
                    <a:pt x="2687607" y="755336"/>
                    <a:pt x="2698179" y="792938"/>
                    <a:pt x="2714445" y="828181"/>
                  </a:cubicBezTo>
                  <a:cubicBezTo>
                    <a:pt x="2745273" y="894976"/>
                    <a:pt x="2785218" y="962965"/>
                    <a:pt x="2835215" y="1017962"/>
                  </a:cubicBezTo>
                  <a:cubicBezTo>
                    <a:pt x="2900789" y="1090093"/>
                    <a:pt x="2902967" y="1053736"/>
                    <a:pt x="2955985" y="1155984"/>
                  </a:cubicBezTo>
                  <a:cubicBezTo>
                    <a:pt x="2993527" y="1228386"/>
                    <a:pt x="3053751" y="1380271"/>
                    <a:pt x="3053751" y="1380271"/>
                  </a:cubicBezTo>
                  <a:cubicBezTo>
                    <a:pt x="3062826" y="1498244"/>
                    <a:pt x="3071204" y="1559617"/>
                    <a:pt x="3042249" y="1702324"/>
                  </a:cubicBezTo>
                  <a:cubicBezTo>
                    <a:pt x="3031488" y="1755362"/>
                    <a:pt x="3006832" y="1805442"/>
                    <a:pt x="2978988" y="1851849"/>
                  </a:cubicBezTo>
                  <a:cubicBezTo>
                    <a:pt x="2920166" y="1949886"/>
                    <a:pt x="2867037" y="2055636"/>
                    <a:pt x="2783456" y="2133645"/>
                  </a:cubicBezTo>
                  <a:cubicBezTo>
                    <a:pt x="2754701" y="2160483"/>
                    <a:pt x="2728240" y="2190010"/>
                    <a:pt x="2697192" y="2214158"/>
                  </a:cubicBezTo>
                  <a:cubicBezTo>
                    <a:pt x="2659001" y="2243862"/>
                    <a:pt x="2618214" y="2270293"/>
                    <a:pt x="2576422" y="2294671"/>
                  </a:cubicBezTo>
                  <a:cubicBezTo>
                    <a:pt x="2482265" y="2349596"/>
                    <a:pt x="2406029" y="2385116"/>
                    <a:pt x="2306128" y="2421192"/>
                  </a:cubicBezTo>
                  <a:cubicBezTo>
                    <a:pt x="2275904" y="2432106"/>
                    <a:pt x="2244415" y="2439252"/>
                    <a:pt x="2214113" y="2449947"/>
                  </a:cubicBezTo>
                  <a:cubicBezTo>
                    <a:pt x="1905121" y="2559003"/>
                    <a:pt x="2372335" y="2407898"/>
                    <a:pt x="1955320" y="2536211"/>
                  </a:cubicBezTo>
                  <a:cubicBezTo>
                    <a:pt x="1932144" y="2543342"/>
                    <a:pt x="1910495" y="2557487"/>
                    <a:pt x="1886309" y="2559215"/>
                  </a:cubicBezTo>
                  <a:cubicBezTo>
                    <a:pt x="1859471" y="2561132"/>
                    <a:pt x="1832586" y="2562474"/>
                    <a:pt x="1805796" y="2564966"/>
                  </a:cubicBezTo>
                  <a:cubicBezTo>
                    <a:pt x="1750147" y="2570142"/>
                    <a:pt x="1694748" y="2577996"/>
                    <a:pt x="1639018" y="2582218"/>
                  </a:cubicBezTo>
                  <a:cubicBezTo>
                    <a:pt x="1568189" y="2587584"/>
                    <a:pt x="1497162" y="2589886"/>
                    <a:pt x="1426234" y="2593720"/>
                  </a:cubicBezTo>
                  <a:cubicBezTo>
                    <a:pt x="968770" y="2465060"/>
                    <a:pt x="1599225" y="2660611"/>
                    <a:pt x="851139" y="2300422"/>
                  </a:cubicBezTo>
                  <a:cubicBezTo>
                    <a:pt x="731402" y="2242771"/>
                    <a:pt x="661556" y="2214979"/>
                    <a:pt x="552090" y="2139396"/>
                  </a:cubicBezTo>
                  <a:cubicBezTo>
                    <a:pt x="517350" y="2115409"/>
                    <a:pt x="490258" y="2081042"/>
                    <a:pt x="454324" y="2058883"/>
                  </a:cubicBezTo>
                  <a:cubicBezTo>
                    <a:pt x="327612" y="1980744"/>
                    <a:pt x="220631" y="1960674"/>
                    <a:pt x="126520" y="1857600"/>
                  </a:cubicBezTo>
                  <a:cubicBezTo>
                    <a:pt x="109667" y="1839142"/>
                    <a:pt x="99683" y="1815426"/>
                    <a:pt x="86264" y="1794339"/>
                  </a:cubicBezTo>
                  <a:cubicBezTo>
                    <a:pt x="80513" y="1759833"/>
                    <a:pt x="77945" y="1724644"/>
                    <a:pt x="69011" y="1690822"/>
                  </a:cubicBezTo>
                  <a:cubicBezTo>
                    <a:pt x="51049" y="1622824"/>
                    <a:pt x="5751" y="1489539"/>
                    <a:pt x="5751" y="1489539"/>
                  </a:cubicBezTo>
                  <a:cubicBezTo>
                    <a:pt x="3834" y="1456950"/>
                    <a:pt x="0" y="1424418"/>
                    <a:pt x="0" y="1391773"/>
                  </a:cubicBezTo>
                  <a:cubicBezTo>
                    <a:pt x="0" y="1361041"/>
                    <a:pt x="2969" y="1330363"/>
                    <a:pt x="5751" y="1299758"/>
                  </a:cubicBezTo>
                  <a:cubicBezTo>
                    <a:pt x="12449" y="1226075"/>
                    <a:pt x="23090" y="1153319"/>
                    <a:pt x="40256" y="1081222"/>
                  </a:cubicBezTo>
                  <a:cubicBezTo>
                    <a:pt x="49953" y="1040493"/>
                    <a:pt x="63974" y="1000906"/>
                    <a:pt x="74762" y="960452"/>
                  </a:cubicBezTo>
                  <a:cubicBezTo>
                    <a:pt x="77763" y="949200"/>
                    <a:pt x="90513" y="882944"/>
                    <a:pt x="97766" y="868437"/>
                  </a:cubicBezTo>
                  <a:cubicBezTo>
                    <a:pt x="156967" y="750033"/>
                    <a:pt x="112104" y="896550"/>
                    <a:pt x="207034" y="730415"/>
                  </a:cubicBezTo>
                  <a:cubicBezTo>
                    <a:pt x="214702" y="716996"/>
                    <a:pt x="220082" y="701980"/>
                    <a:pt x="230037" y="690158"/>
                  </a:cubicBezTo>
                  <a:cubicBezTo>
                    <a:pt x="250992" y="665274"/>
                    <a:pt x="276045" y="644151"/>
                    <a:pt x="299049" y="621147"/>
                  </a:cubicBezTo>
                  <a:lnTo>
                    <a:pt x="327803" y="592392"/>
                  </a:lnTo>
                  <a:cubicBezTo>
                    <a:pt x="339305" y="580890"/>
                    <a:pt x="352147" y="570588"/>
                    <a:pt x="362309" y="557886"/>
                  </a:cubicBezTo>
                  <a:cubicBezTo>
                    <a:pt x="390394" y="522781"/>
                    <a:pt x="376634" y="537811"/>
                    <a:pt x="402566" y="511879"/>
                  </a:cubicBezTo>
                  <a:cubicBezTo>
                    <a:pt x="444846" y="427313"/>
                    <a:pt x="386715" y="530128"/>
                    <a:pt x="460075" y="448618"/>
                  </a:cubicBezTo>
                  <a:cubicBezTo>
                    <a:pt x="466981" y="440945"/>
                    <a:pt x="464779" y="427633"/>
                    <a:pt x="471577" y="419864"/>
                  </a:cubicBezTo>
                  <a:cubicBezTo>
                    <a:pt x="478938" y="411452"/>
                    <a:pt x="491292" y="409186"/>
                    <a:pt x="500332" y="402611"/>
                  </a:cubicBezTo>
                  <a:cubicBezTo>
                    <a:pt x="512440" y="393805"/>
                    <a:pt x="523800" y="383973"/>
                    <a:pt x="534837" y="373856"/>
                  </a:cubicBezTo>
                  <a:cubicBezTo>
                    <a:pt x="546828" y="362865"/>
                    <a:pt x="556330" y="349111"/>
                    <a:pt x="569343" y="339351"/>
                  </a:cubicBezTo>
                  <a:cubicBezTo>
                    <a:pt x="589620" y="324144"/>
                    <a:pt x="610744" y="321526"/>
                    <a:pt x="632603" y="310596"/>
                  </a:cubicBezTo>
                  <a:cubicBezTo>
                    <a:pt x="675823" y="288986"/>
                    <a:pt x="645796" y="296613"/>
                    <a:pt x="690113" y="281841"/>
                  </a:cubicBezTo>
                  <a:cubicBezTo>
                    <a:pt x="691932" y="281235"/>
                    <a:pt x="671902" y="291426"/>
                    <a:pt x="672860" y="287592"/>
                  </a:cubicBezTo>
                  <a:close/>
                </a:path>
              </a:pathLst>
            </a:custGeom>
            <a:pattFill prst="pct10">
              <a:fgClr>
                <a:srgbClr val="00B0F0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F5C3D4B-4E06-5296-6BDC-B5F0D95ED942}"/>
                </a:ext>
              </a:extLst>
            </p:cNvPr>
            <p:cNvSpPr/>
            <p:nvPr/>
          </p:nvSpPr>
          <p:spPr>
            <a:xfrm>
              <a:off x="9139072" y="2668438"/>
              <a:ext cx="1961072" cy="1610265"/>
            </a:xfrm>
            <a:custGeom>
              <a:avLst/>
              <a:gdLst>
                <a:gd name="csX0" fmla="*/ 730370 w 1201947"/>
                <a:gd name="csY0" fmla="*/ 1020 h 932673"/>
                <a:gd name="csX1" fmla="*/ 483079 w 1201947"/>
                <a:gd name="csY1" fmla="*/ 41277 h 932673"/>
                <a:gd name="csX2" fmla="*/ 258793 w 1201947"/>
                <a:gd name="csY2" fmla="*/ 116039 h 932673"/>
                <a:gd name="csX3" fmla="*/ 189781 w 1201947"/>
                <a:gd name="csY3" fmla="*/ 173548 h 932673"/>
                <a:gd name="csX4" fmla="*/ 28755 w 1201947"/>
                <a:gd name="csY4" fmla="*/ 369081 h 932673"/>
                <a:gd name="csX5" fmla="*/ 0 w 1201947"/>
                <a:gd name="csY5" fmla="*/ 501352 h 932673"/>
                <a:gd name="csX6" fmla="*/ 11502 w 1201947"/>
                <a:gd name="csY6" fmla="*/ 604869 h 932673"/>
                <a:gd name="csX7" fmla="*/ 86264 w 1201947"/>
                <a:gd name="csY7" fmla="*/ 737141 h 932673"/>
                <a:gd name="csX8" fmla="*/ 132272 w 1201947"/>
                <a:gd name="csY8" fmla="*/ 777398 h 932673"/>
                <a:gd name="csX9" fmla="*/ 414068 w 1201947"/>
                <a:gd name="csY9" fmla="*/ 921171 h 932673"/>
                <a:gd name="csX10" fmla="*/ 454325 w 1201947"/>
                <a:gd name="csY10" fmla="*/ 932673 h 932673"/>
                <a:gd name="csX11" fmla="*/ 678611 w 1201947"/>
                <a:gd name="csY11" fmla="*/ 903918 h 932673"/>
                <a:gd name="csX12" fmla="*/ 816634 w 1201947"/>
                <a:gd name="csY12" fmla="*/ 817654 h 932673"/>
                <a:gd name="csX13" fmla="*/ 989162 w 1201947"/>
                <a:gd name="csY13" fmla="*/ 702635 h 932673"/>
                <a:gd name="csX14" fmla="*/ 1023668 w 1201947"/>
                <a:gd name="csY14" fmla="*/ 645126 h 932673"/>
                <a:gd name="csX15" fmla="*/ 1144438 w 1201947"/>
                <a:gd name="csY15" fmla="*/ 466847 h 932673"/>
                <a:gd name="csX16" fmla="*/ 1201947 w 1201947"/>
                <a:gd name="csY16" fmla="*/ 351828 h 932673"/>
                <a:gd name="csX17" fmla="*/ 1184694 w 1201947"/>
                <a:gd name="csY17" fmla="*/ 254062 h 932673"/>
                <a:gd name="csX18" fmla="*/ 1109932 w 1201947"/>
                <a:gd name="csY18" fmla="*/ 162047 h 932673"/>
                <a:gd name="csX19" fmla="*/ 1098430 w 1201947"/>
                <a:gd name="csY19" fmla="*/ 139043 h 932673"/>
                <a:gd name="csX20" fmla="*/ 1081177 w 1201947"/>
                <a:gd name="csY20" fmla="*/ 116039 h 932673"/>
                <a:gd name="csX21" fmla="*/ 1046672 w 1201947"/>
                <a:gd name="csY21" fmla="*/ 70032 h 932673"/>
                <a:gd name="csX22" fmla="*/ 1029419 w 1201947"/>
                <a:gd name="csY22" fmla="*/ 52779 h 932673"/>
                <a:gd name="csX23" fmla="*/ 868393 w 1201947"/>
                <a:gd name="csY23" fmla="*/ 35526 h 932673"/>
                <a:gd name="csX24" fmla="*/ 822385 w 1201947"/>
                <a:gd name="csY24" fmla="*/ 24024 h 932673"/>
                <a:gd name="csX25" fmla="*/ 793630 w 1201947"/>
                <a:gd name="csY25" fmla="*/ 12522 h 932673"/>
                <a:gd name="csX26" fmla="*/ 730370 w 1201947"/>
                <a:gd name="csY26" fmla="*/ 1020 h 9326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1201947" h="932673">
                  <a:moveTo>
                    <a:pt x="730370" y="1020"/>
                  </a:moveTo>
                  <a:cubicBezTo>
                    <a:pt x="678612" y="5812"/>
                    <a:pt x="564634" y="23287"/>
                    <a:pt x="483079" y="41277"/>
                  </a:cubicBezTo>
                  <a:cubicBezTo>
                    <a:pt x="436583" y="51533"/>
                    <a:pt x="316227" y="95526"/>
                    <a:pt x="258793" y="116039"/>
                  </a:cubicBezTo>
                  <a:cubicBezTo>
                    <a:pt x="235789" y="135209"/>
                    <a:pt x="209924" y="151391"/>
                    <a:pt x="189781" y="173548"/>
                  </a:cubicBezTo>
                  <a:cubicBezTo>
                    <a:pt x="132984" y="236024"/>
                    <a:pt x="28755" y="369081"/>
                    <a:pt x="28755" y="369081"/>
                  </a:cubicBezTo>
                  <a:cubicBezTo>
                    <a:pt x="12370" y="418235"/>
                    <a:pt x="0" y="445057"/>
                    <a:pt x="0" y="501352"/>
                  </a:cubicBezTo>
                  <a:cubicBezTo>
                    <a:pt x="0" y="536070"/>
                    <a:pt x="3082" y="571188"/>
                    <a:pt x="11502" y="604869"/>
                  </a:cubicBezTo>
                  <a:cubicBezTo>
                    <a:pt x="24315" y="656121"/>
                    <a:pt x="50766" y="699276"/>
                    <a:pt x="86264" y="737141"/>
                  </a:cubicBezTo>
                  <a:cubicBezTo>
                    <a:pt x="100201" y="752008"/>
                    <a:pt x="115130" y="766378"/>
                    <a:pt x="132272" y="777398"/>
                  </a:cubicBezTo>
                  <a:cubicBezTo>
                    <a:pt x="298240" y="884091"/>
                    <a:pt x="278389" y="878000"/>
                    <a:pt x="414068" y="921171"/>
                  </a:cubicBezTo>
                  <a:cubicBezTo>
                    <a:pt x="427367" y="925403"/>
                    <a:pt x="440906" y="928839"/>
                    <a:pt x="454325" y="932673"/>
                  </a:cubicBezTo>
                  <a:cubicBezTo>
                    <a:pt x="509701" y="927399"/>
                    <a:pt x="621899" y="919562"/>
                    <a:pt x="678611" y="903918"/>
                  </a:cubicBezTo>
                  <a:cubicBezTo>
                    <a:pt x="747607" y="884885"/>
                    <a:pt x="754580" y="858433"/>
                    <a:pt x="816634" y="817654"/>
                  </a:cubicBezTo>
                  <a:cubicBezTo>
                    <a:pt x="856514" y="791447"/>
                    <a:pt x="949629" y="750639"/>
                    <a:pt x="989162" y="702635"/>
                  </a:cubicBezTo>
                  <a:cubicBezTo>
                    <a:pt x="1003374" y="685378"/>
                    <a:pt x="1011267" y="663727"/>
                    <a:pt x="1023668" y="645126"/>
                  </a:cubicBezTo>
                  <a:cubicBezTo>
                    <a:pt x="1092101" y="542477"/>
                    <a:pt x="1063305" y="607947"/>
                    <a:pt x="1144438" y="466847"/>
                  </a:cubicBezTo>
                  <a:cubicBezTo>
                    <a:pt x="1165805" y="429687"/>
                    <a:pt x="1182777" y="390168"/>
                    <a:pt x="1201947" y="351828"/>
                  </a:cubicBezTo>
                  <a:cubicBezTo>
                    <a:pt x="1196196" y="319239"/>
                    <a:pt x="1196430" y="285003"/>
                    <a:pt x="1184694" y="254062"/>
                  </a:cubicBezTo>
                  <a:cubicBezTo>
                    <a:pt x="1164560" y="200981"/>
                    <a:pt x="1145766" y="190713"/>
                    <a:pt x="1109932" y="162047"/>
                  </a:cubicBezTo>
                  <a:cubicBezTo>
                    <a:pt x="1106098" y="154379"/>
                    <a:pt x="1102974" y="146313"/>
                    <a:pt x="1098430" y="139043"/>
                  </a:cubicBezTo>
                  <a:cubicBezTo>
                    <a:pt x="1093350" y="130915"/>
                    <a:pt x="1085463" y="124612"/>
                    <a:pt x="1081177" y="116039"/>
                  </a:cubicBezTo>
                  <a:cubicBezTo>
                    <a:pt x="1057490" y="68663"/>
                    <a:pt x="1087221" y="90304"/>
                    <a:pt x="1046672" y="70032"/>
                  </a:cubicBezTo>
                  <a:cubicBezTo>
                    <a:pt x="1040921" y="64281"/>
                    <a:pt x="1037284" y="54849"/>
                    <a:pt x="1029419" y="52779"/>
                  </a:cubicBezTo>
                  <a:cubicBezTo>
                    <a:pt x="1002791" y="45772"/>
                    <a:pt x="902272" y="38349"/>
                    <a:pt x="868393" y="35526"/>
                  </a:cubicBezTo>
                  <a:cubicBezTo>
                    <a:pt x="853057" y="31692"/>
                    <a:pt x="837062" y="29895"/>
                    <a:pt x="822385" y="24024"/>
                  </a:cubicBezTo>
                  <a:cubicBezTo>
                    <a:pt x="812800" y="20190"/>
                    <a:pt x="803897" y="13603"/>
                    <a:pt x="793630" y="12522"/>
                  </a:cubicBezTo>
                  <a:cubicBezTo>
                    <a:pt x="766940" y="9712"/>
                    <a:pt x="782128" y="-3772"/>
                    <a:pt x="730370" y="1020"/>
                  </a:cubicBezTo>
                  <a:close/>
                </a:path>
              </a:pathLst>
            </a:custGeom>
            <a:pattFill prst="pct5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C26DCE-A8C4-0A23-C0D4-5CAF38EB7D8E}"/>
                </a:ext>
              </a:extLst>
            </p:cNvPr>
            <p:cNvSpPr txBox="1"/>
            <p:nvPr/>
          </p:nvSpPr>
          <p:spPr>
            <a:xfrm>
              <a:off x="9495432" y="2668438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471A1C-4F54-453A-E52D-AF12F6626CDC}"/>
                </a:ext>
              </a:extLst>
            </p:cNvPr>
            <p:cNvSpPr txBox="1"/>
            <p:nvPr/>
          </p:nvSpPr>
          <p:spPr>
            <a:xfrm>
              <a:off x="9249834" y="5360581"/>
              <a:ext cx="19523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All legal programs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B8005D6-8117-4C67-3648-E974FC635236}"/>
                </a:ext>
              </a:extLst>
            </p:cNvPr>
            <p:cNvSpPr/>
            <p:nvPr/>
          </p:nvSpPr>
          <p:spPr>
            <a:xfrm>
              <a:off x="10179992" y="3515099"/>
              <a:ext cx="92015" cy="8499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AEA2C7C-0A70-E306-42CB-F50C87DF8803}"/>
                </a:ext>
              </a:extLst>
            </p:cNvPr>
            <p:cNvSpPr txBox="1"/>
            <p:nvPr/>
          </p:nvSpPr>
          <p:spPr>
            <a:xfrm>
              <a:off x="9501182" y="2864822"/>
              <a:ext cx="69922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 dirty="0"/>
                <a:t>Input</a:t>
              </a:r>
            </a:p>
            <a:p>
              <a:pPr algn="ctr"/>
              <a:r>
                <a:rPr lang="en-US" sz="1050" dirty="0"/>
                <a:t>program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84ADF7E-E0CC-8AB6-09B6-72F9209A2AF6}"/>
                </a:ext>
              </a:extLst>
            </p:cNvPr>
            <p:cNvSpPr txBox="1"/>
            <p:nvPr/>
          </p:nvSpPr>
          <p:spPr>
            <a:xfrm>
              <a:off x="9697646" y="3557595"/>
              <a:ext cx="117371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Best-performing</a:t>
              </a:r>
            </a:p>
            <a:p>
              <a:pPr algn="ctr"/>
              <a:r>
                <a:rPr lang="en-US" sz="1100" dirty="0"/>
                <a:t>program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BFBB986-C555-A7B9-23DC-CD6846DE357E}"/>
                </a:ext>
              </a:extLst>
            </p:cNvPr>
            <p:cNvSpPr txBox="1"/>
            <p:nvPr/>
          </p:nvSpPr>
          <p:spPr>
            <a:xfrm>
              <a:off x="9292298" y="4258589"/>
              <a:ext cx="165461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FF0000"/>
                  </a:solidFill>
                </a:rPr>
                <a:t>Programs I/O equivalent</a:t>
              </a:r>
            </a:p>
            <a:p>
              <a:pPr algn="ctr"/>
              <a:r>
                <a:rPr lang="en-US" sz="1100" dirty="0">
                  <a:solidFill>
                    <a:srgbClr val="FF0000"/>
                  </a:solidFill>
                </a:rPr>
                <a:t>to input program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0362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DC3D62-93E2-097A-35E2-516C2BE40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EE0CAE9-1479-C46F-F1C7-011D0361C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A003839-C5E4-FFB1-CA6C-54DACDA3C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F41E62-9E58-3984-95DB-577B72D9A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140" y="0"/>
            <a:ext cx="9041920" cy="1389283"/>
          </a:xfrm>
        </p:spPr>
        <p:txBody>
          <a:bodyPr>
            <a:normAutofit/>
          </a:bodyPr>
          <a:lstStyle/>
          <a:p>
            <a:r>
              <a:rPr lang="en-US" sz="3400" dirty="0"/>
              <a:t>Traditional restructuring compiler techniques (I)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A30BF53-B81C-B0A3-7705-4679F47B7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09" y="1613921"/>
            <a:ext cx="7690448" cy="4307447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Suite of program transformations</a:t>
            </a:r>
          </a:p>
          <a:p>
            <a:pPr marL="0" indent="0">
              <a:buNone/>
            </a:pPr>
            <a:r>
              <a:rPr lang="en-US" sz="2400" dirty="0"/>
              <a:t>	Rewrite rules, usually at loop level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Correctness</a:t>
            </a:r>
          </a:p>
          <a:p>
            <a:pPr marL="0" indent="0">
              <a:buNone/>
            </a:pPr>
            <a:r>
              <a:rPr lang="en-US" sz="2400" dirty="0"/>
              <a:t>	Semantics agnostic: </a:t>
            </a:r>
            <a:r>
              <a:rPr lang="en-US" sz="2400" dirty="0">
                <a:hlinkClick r:id="rId2"/>
              </a:rPr>
              <a:t>dependence analysis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	Most numerical and ML operations</a:t>
            </a:r>
          </a:p>
          <a:p>
            <a:pPr marL="0" indent="0">
              <a:buNone/>
            </a:pPr>
            <a:r>
              <a:rPr lang="en-US" sz="2400" dirty="0"/>
              <a:t>	Pattern matching</a:t>
            </a:r>
          </a:p>
          <a:p>
            <a:pPr marL="0" indent="0">
              <a:buNone/>
            </a:pPr>
            <a:r>
              <a:rPr lang="en-US" sz="2400" dirty="0"/>
              <a:t>		Reduction operations (e.g. +,AND,…)</a:t>
            </a:r>
          </a:p>
          <a:p>
            <a:pPr marL="0" indent="0">
              <a:buNone/>
            </a:pPr>
            <a:r>
              <a:rPr lang="en-US" sz="2400" dirty="0"/>
              <a:t>		Flash Attention</a:t>
            </a:r>
          </a:p>
          <a:p>
            <a:pPr marL="0" indent="0">
              <a:buNone/>
            </a:pPr>
            <a:r>
              <a:rPr lang="en-US" sz="2400" dirty="0"/>
              <a:t>	Symbolic analysis: powerful but intractable</a:t>
            </a:r>
          </a:p>
          <a:p>
            <a:pPr marL="0" indent="0">
              <a:buNone/>
            </a:pPr>
            <a:r>
              <a:rPr lang="en-US" sz="2400" dirty="0"/>
              <a:t>		</a:t>
            </a:r>
            <a:r>
              <a:rPr lang="en-US" sz="2400" dirty="0">
                <a:hlinkClick r:id="rId3"/>
              </a:rPr>
              <a:t>Fractal symbolic analysis</a:t>
            </a:r>
            <a:br>
              <a:rPr lang="en-US" sz="2400" dirty="0"/>
            </a:br>
            <a:r>
              <a:rPr lang="en-US" sz="2400" dirty="0"/>
              <a:t>			Menon &amp; P. for blocking LU w/pivoting</a:t>
            </a:r>
          </a:p>
          <a:p>
            <a:pPr marL="0" indent="0">
              <a:buNone/>
            </a:pPr>
            <a:endParaRPr lang="en-US" sz="13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9A1889-F659-A33F-F7E0-2729FEBA736F}"/>
              </a:ext>
            </a:extLst>
          </p:cNvPr>
          <p:cNvSpPr txBox="1"/>
          <p:nvPr/>
        </p:nvSpPr>
        <p:spPr>
          <a:xfrm>
            <a:off x="3512634" y="5241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75FA4C54-0774-0872-518A-4B51F023C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275" y="1543379"/>
            <a:ext cx="2614026" cy="191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BA951D97-F775-EDB9-5A36-C9FB93446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500" y="3878981"/>
            <a:ext cx="3563918" cy="176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DE51B0-96AF-86A8-936C-5074C89F41F0}"/>
              </a:ext>
            </a:extLst>
          </p:cNvPr>
          <p:cNvSpPr txBox="1"/>
          <p:nvPr/>
        </p:nvSpPr>
        <p:spPr>
          <a:xfrm>
            <a:off x="9644283" y="5736702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Tiled MMM</a:t>
            </a:r>
          </a:p>
        </p:txBody>
      </p:sp>
    </p:spTree>
    <p:extLst>
      <p:ext uri="{BB962C8B-B14F-4D97-AF65-F5344CB8AC3E}">
        <p14:creationId xmlns:p14="http://schemas.microsoft.com/office/powerpoint/2010/main" val="2054123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E55426-8426-036A-B68A-05F9723C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536E3C8-59FA-3257-4C46-084877333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340A42-07DD-D2B7-BF97-159B3CE7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4B83BF-C84B-6651-DB19-BAFEB9247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139" y="0"/>
            <a:ext cx="10663687" cy="1571417"/>
          </a:xfrm>
        </p:spPr>
        <p:txBody>
          <a:bodyPr>
            <a:normAutofit/>
          </a:bodyPr>
          <a:lstStyle/>
          <a:p>
            <a:r>
              <a:rPr lang="en-US" sz="3400" dirty="0"/>
              <a:t>Traditional restructuring compiler techniques (II):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343E58-B74D-DA5D-C948-26473E271405}"/>
              </a:ext>
            </a:extLst>
          </p:cNvPr>
          <p:cNvSpPr txBox="1"/>
          <p:nvPr/>
        </p:nvSpPr>
        <p:spPr>
          <a:xfrm>
            <a:off x="3512634" y="5241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04FCCDAA-B6F4-EE43-BD62-4E9A5B2BB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973" y="1868716"/>
            <a:ext cx="7690448" cy="373803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Intermediate steps may generate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Poorly performing programs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Incorrect programs that get “fixed” by later steps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Cannot rely on “monotonicity” of correctness and performance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Lack performance models to choose between variants</a:t>
            </a:r>
          </a:p>
          <a:p>
            <a:pPr marL="0" indent="0">
              <a:buNone/>
            </a:pPr>
            <a:r>
              <a:rPr lang="en-US" sz="2000" dirty="0"/>
              <a:t>	(e.g.) tile sizes: </a:t>
            </a:r>
            <a:r>
              <a:rPr lang="en-US" sz="2000" dirty="0">
                <a:hlinkClick r:id="rId2"/>
              </a:rPr>
              <a:t>Yotov et al.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Best-performing variant may depend on input sizes/values</a:t>
            </a:r>
          </a:p>
          <a:p>
            <a:pPr marL="0" indent="0">
              <a:buNone/>
            </a:pPr>
            <a:r>
              <a:rPr lang="en-US" sz="2000" dirty="0"/>
              <a:t>	(e.g.) sparse matrix codes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1300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198EE96-FD27-741E-DC09-ADBD73CDE612}"/>
              </a:ext>
            </a:extLst>
          </p:cNvPr>
          <p:cNvSpPr/>
          <p:nvPr/>
        </p:nvSpPr>
        <p:spPr>
          <a:xfrm>
            <a:off x="8297050" y="1797604"/>
            <a:ext cx="3183455" cy="2720821"/>
          </a:xfrm>
          <a:custGeom>
            <a:avLst/>
            <a:gdLst>
              <a:gd name="csX0" fmla="*/ 2681498 w 2802268"/>
              <a:gd name="csY0" fmla="*/ 1081177 h 2346385"/>
              <a:gd name="csX1" fmla="*/ 2468713 w 2802268"/>
              <a:gd name="csY1" fmla="*/ 902898 h 2346385"/>
              <a:gd name="csX2" fmla="*/ 2169664 w 2802268"/>
              <a:gd name="csY2" fmla="*/ 592347 h 2346385"/>
              <a:gd name="csX3" fmla="*/ 1956879 w 2802268"/>
              <a:gd name="csY3" fmla="*/ 322053 h 2346385"/>
              <a:gd name="csX4" fmla="*/ 1801604 w 2802268"/>
              <a:gd name="csY4" fmla="*/ 241540 h 2346385"/>
              <a:gd name="csX5" fmla="*/ 1629075 w 2802268"/>
              <a:gd name="csY5" fmla="*/ 172528 h 2346385"/>
              <a:gd name="csX6" fmla="*/ 714675 w 2802268"/>
              <a:gd name="csY6" fmla="*/ 0 h 2346385"/>
              <a:gd name="csX7" fmla="*/ 444381 w 2802268"/>
              <a:gd name="csY7" fmla="*/ 46008 h 2346385"/>
              <a:gd name="csX8" fmla="*/ 202841 w 2802268"/>
              <a:gd name="csY8" fmla="*/ 132272 h 2346385"/>
              <a:gd name="csX9" fmla="*/ 168336 w 2802268"/>
              <a:gd name="csY9" fmla="*/ 178279 h 2346385"/>
              <a:gd name="csX10" fmla="*/ 116577 w 2802268"/>
              <a:gd name="csY10" fmla="*/ 339306 h 2346385"/>
              <a:gd name="csX11" fmla="*/ 105075 w 2802268"/>
              <a:gd name="csY11" fmla="*/ 816634 h 2346385"/>
              <a:gd name="csX12" fmla="*/ 1558 w 2802268"/>
              <a:gd name="csY12" fmla="*/ 1144438 h 2346385"/>
              <a:gd name="csX13" fmla="*/ 7309 w 2802268"/>
              <a:gd name="csY13" fmla="*/ 1288211 h 2346385"/>
              <a:gd name="csX14" fmla="*/ 363868 w 2802268"/>
              <a:gd name="csY14" fmla="*/ 1846053 h 2346385"/>
              <a:gd name="csX15" fmla="*/ 651415 w 2802268"/>
              <a:gd name="csY15" fmla="*/ 2081842 h 2346385"/>
              <a:gd name="csX16" fmla="*/ 984970 w 2802268"/>
              <a:gd name="csY16" fmla="*/ 2231366 h 2346385"/>
              <a:gd name="csX17" fmla="*/ 1537060 w 2802268"/>
              <a:gd name="csY17" fmla="*/ 2340634 h 2346385"/>
              <a:gd name="csX18" fmla="*/ 1686585 w 2802268"/>
              <a:gd name="csY18" fmla="*/ 2346385 h 2346385"/>
              <a:gd name="csX19" fmla="*/ 2100653 w 2802268"/>
              <a:gd name="csY19" fmla="*/ 2196860 h 2346385"/>
              <a:gd name="csX20" fmla="*/ 2319189 w 2802268"/>
              <a:gd name="csY20" fmla="*/ 2081842 h 2346385"/>
              <a:gd name="csX21" fmla="*/ 2393951 w 2802268"/>
              <a:gd name="csY21" fmla="*/ 2018581 h 2346385"/>
              <a:gd name="csX22" fmla="*/ 2439958 w 2802268"/>
              <a:gd name="csY22" fmla="*/ 1978325 h 2346385"/>
              <a:gd name="csX23" fmla="*/ 2589483 w 2802268"/>
              <a:gd name="csY23" fmla="*/ 1805796 h 2346385"/>
              <a:gd name="csX24" fmla="*/ 2681498 w 2802268"/>
              <a:gd name="csY24" fmla="*/ 1650521 h 2346385"/>
              <a:gd name="csX25" fmla="*/ 2773513 w 2802268"/>
              <a:gd name="csY25" fmla="*/ 1483743 h 2346385"/>
              <a:gd name="csX26" fmla="*/ 2802268 w 2802268"/>
              <a:gd name="csY26" fmla="*/ 1397479 h 2346385"/>
              <a:gd name="csX27" fmla="*/ 2785015 w 2802268"/>
              <a:gd name="csY27" fmla="*/ 1276709 h 2346385"/>
              <a:gd name="csX28" fmla="*/ 2767762 w 2802268"/>
              <a:gd name="csY28" fmla="*/ 1224951 h 2346385"/>
              <a:gd name="csX29" fmla="*/ 2750509 w 2802268"/>
              <a:gd name="csY29" fmla="*/ 1207698 h 2346385"/>
              <a:gd name="csX30" fmla="*/ 2721755 w 2802268"/>
              <a:gd name="csY30" fmla="*/ 1161691 h 2346385"/>
              <a:gd name="csX31" fmla="*/ 2716004 w 2802268"/>
              <a:gd name="csY31" fmla="*/ 1138687 h 2346385"/>
              <a:gd name="csX32" fmla="*/ 2681498 w 2802268"/>
              <a:gd name="csY32" fmla="*/ 1098430 h 2346385"/>
              <a:gd name="csX33" fmla="*/ 2681498 w 2802268"/>
              <a:gd name="csY33" fmla="*/ 1081177 h 23463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2802268" h="2346385">
                <a:moveTo>
                  <a:pt x="2681498" y="1081177"/>
                </a:moveTo>
                <a:cubicBezTo>
                  <a:pt x="2646034" y="1048588"/>
                  <a:pt x="2633716" y="1065937"/>
                  <a:pt x="2468713" y="902898"/>
                </a:cubicBezTo>
                <a:cubicBezTo>
                  <a:pt x="2366488" y="801890"/>
                  <a:pt x="2263498" y="701194"/>
                  <a:pt x="2169664" y="592347"/>
                </a:cubicBezTo>
                <a:cubicBezTo>
                  <a:pt x="2010284" y="407466"/>
                  <a:pt x="2094578" y="439352"/>
                  <a:pt x="1956879" y="322053"/>
                </a:cubicBezTo>
                <a:cubicBezTo>
                  <a:pt x="1885057" y="260871"/>
                  <a:pt x="1885868" y="274096"/>
                  <a:pt x="1801604" y="241540"/>
                </a:cubicBezTo>
                <a:cubicBezTo>
                  <a:pt x="1743827" y="219217"/>
                  <a:pt x="1688537" y="189871"/>
                  <a:pt x="1629075" y="172528"/>
                </a:cubicBezTo>
                <a:cubicBezTo>
                  <a:pt x="1054046" y="4812"/>
                  <a:pt x="1358017" y="66553"/>
                  <a:pt x="714675" y="0"/>
                </a:cubicBezTo>
                <a:cubicBezTo>
                  <a:pt x="624577" y="15336"/>
                  <a:pt x="533241" y="24637"/>
                  <a:pt x="444381" y="46008"/>
                </a:cubicBezTo>
                <a:cubicBezTo>
                  <a:pt x="372589" y="63274"/>
                  <a:pt x="278638" y="101953"/>
                  <a:pt x="202841" y="132272"/>
                </a:cubicBezTo>
                <a:cubicBezTo>
                  <a:pt x="191339" y="147608"/>
                  <a:pt x="177515" y="161450"/>
                  <a:pt x="168336" y="178279"/>
                </a:cubicBezTo>
                <a:cubicBezTo>
                  <a:pt x="131015" y="246701"/>
                  <a:pt x="132431" y="265322"/>
                  <a:pt x="116577" y="339306"/>
                </a:cubicBezTo>
                <a:cubicBezTo>
                  <a:pt x="136721" y="520599"/>
                  <a:pt x="148710" y="574657"/>
                  <a:pt x="105075" y="816634"/>
                </a:cubicBezTo>
                <a:cubicBezTo>
                  <a:pt x="84740" y="929402"/>
                  <a:pt x="1558" y="1144438"/>
                  <a:pt x="1558" y="1144438"/>
                </a:cubicBezTo>
                <a:cubicBezTo>
                  <a:pt x="3475" y="1192362"/>
                  <a:pt x="-6148" y="1242175"/>
                  <a:pt x="7309" y="1288211"/>
                </a:cubicBezTo>
                <a:cubicBezTo>
                  <a:pt x="67028" y="1492512"/>
                  <a:pt x="224335" y="1700582"/>
                  <a:pt x="363868" y="1846053"/>
                </a:cubicBezTo>
                <a:cubicBezTo>
                  <a:pt x="449672" y="1935508"/>
                  <a:pt x="546084" y="2016498"/>
                  <a:pt x="651415" y="2081842"/>
                </a:cubicBezTo>
                <a:cubicBezTo>
                  <a:pt x="754954" y="2146075"/>
                  <a:pt x="870340" y="2190058"/>
                  <a:pt x="984970" y="2231366"/>
                </a:cubicBezTo>
                <a:cubicBezTo>
                  <a:pt x="1186750" y="2304079"/>
                  <a:pt x="1330104" y="2322638"/>
                  <a:pt x="1537060" y="2340634"/>
                </a:cubicBezTo>
                <a:cubicBezTo>
                  <a:pt x="1586751" y="2344955"/>
                  <a:pt x="1636743" y="2344468"/>
                  <a:pt x="1686585" y="2346385"/>
                </a:cubicBezTo>
                <a:cubicBezTo>
                  <a:pt x="1917770" y="2316230"/>
                  <a:pt x="1787892" y="2346814"/>
                  <a:pt x="2100653" y="2196860"/>
                </a:cubicBezTo>
                <a:cubicBezTo>
                  <a:pt x="2149221" y="2173574"/>
                  <a:pt x="2264384" y="2117584"/>
                  <a:pt x="2319189" y="2081842"/>
                </a:cubicBezTo>
                <a:cubicBezTo>
                  <a:pt x="2375282" y="2045260"/>
                  <a:pt x="2357588" y="2051914"/>
                  <a:pt x="2393951" y="2018581"/>
                </a:cubicBezTo>
                <a:cubicBezTo>
                  <a:pt x="2408972" y="2004811"/>
                  <a:pt x="2425549" y="1992734"/>
                  <a:pt x="2439958" y="1978325"/>
                </a:cubicBezTo>
                <a:cubicBezTo>
                  <a:pt x="2480527" y="1937756"/>
                  <a:pt x="2556820" y="1854791"/>
                  <a:pt x="2589483" y="1805796"/>
                </a:cubicBezTo>
                <a:cubicBezTo>
                  <a:pt x="2622856" y="1755737"/>
                  <a:pt x="2651259" y="1702533"/>
                  <a:pt x="2681498" y="1650521"/>
                </a:cubicBezTo>
                <a:cubicBezTo>
                  <a:pt x="2682586" y="1648649"/>
                  <a:pt x="2768486" y="1497147"/>
                  <a:pt x="2773513" y="1483743"/>
                </a:cubicBezTo>
                <a:cubicBezTo>
                  <a:pt x="2795666" y="1424669"/>
                  <a:pt x="2786266" y="1453484"/>
                  <a:pt x="2802268" y="1397479"/>
                </a:cubicBezTo>
                <a:cubicBezTo>
                  <a:pt x="2794311" y="1278121"/>
                  <a:pt x="2806219" y="1347388"/>
                  <a:pt x="2785015" y="1276709"/>
                </a:cubicBezTo>
                <a:cubicBezTo>
                  <a:pt x="2779325" y="1257743"/>
                  <a:pt x="2778849" y="1242690"/>
                  <a:pt x="2767762" y="1224951"/>
                </a:cubicBezTo>
                <a:cubicBezTo>
                  <a:pt x="2763451" y="1218054"/>
                  <a:pt x="2755293" y="1214276"/>
                  <a:pt x="2750509" y="1207698"/>
                </a:cubicBezTo>
                <a:cubicBezTo>
                  <a:pt x="2739872" y="1193072"/>
                  <a:pt x="2721755" y="1161691"/>
                  <a:pt x="2721755" y="1161691"/>
                </a:cubicBezTo>
                <a:cubicBezTo>
                  <a:pt x="2719838" y="1154023"/>
                  <a:pt x="2719539" y="1145757"/>
                  <a:pt x="2716004" y="1138687"/>
                </a:cubicBezTo>
                <a:cubicBezTo>
                  <a:pt x="2711641" y="1129961"/>
                  <a:pt x="2690451" y="1104825"/>
                  <a:pt x="2681498" y="1098430"/>
                </a:cubicBezTo>
                <a:cubicBezTo>
                  <a:pt x="2674522" y="1093447"/>
                  <a:pt x="2716962" y="1113766"/>
                  <a:pt x="2681498" y="1081177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7C0E2A-C1BE-A856-DF52-67783154978C}"/>
              </a:ext>
            </a:extLst>
          </p:cNvPr>
          <p:cNvSpPr txBox="1"/>
          <p:nvPr/>
        </p:nvSpPr>
        <p:spPr>
          <a:xfrm>
            <a:off x="9863967" y="2560406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4E07B4-9A5C-3071-2EC4-DAA17CA89102}"/>
              </a:ext>
            </a:extLst>
          </p:cNvPr>
          <p:cNvSpPr txBox="1"/>
          <p:nvPr/>
        </p:nvSpPr>
        <p:spPr>
          <a:xfrm>
            <a:off x="8866039" y="3196521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9D0071-A90A-DF37-3243-C3E1DA11E7D8}"/>
              </a:ext>
            </a:extLst>
          </p:cNvPr>
          <p:cNvSpPr txBox="1"/>
          <p:nvPr/>
        </p:nvSpPr>
        <p:spPr>
          <a:xfrm>
            <a:off x="9664748" y="3692540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5CBEAD-9028-4A9D-C06F-094D501A55AA}"/>
              </a:ext>
            </a:extLst>
          </p:cNvPr>
          <p:cNvSpPr/>
          <p:nvPr/>
        </p:nvSpPr>
        <p:spPr>
          <a:xfrm>
            <a:off x="10627443" y="3582647"/>
            <a:ext cx="170575" cy="1804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321662-B7C4-748B-238E-32B2083AF2C8}"/>
              </a:ext>
            </a:extLst>
          </p:cNvPr>
          <p:cNvSpPr txBox="1"/>
          <p:nvPr/>
        </p:nvSpPr>
        <p:spPr>
          <a:xfrm>
            <a:off x="10576585" y="2932114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B20FE6F-CAE3-A7F3-3C84-471A6E24511A}"/>
              </a:ext>
            </a:extLst>
          </p:cNvPr>
          <p:cNvCxnSpPr>
            <a:cxnSpLocks/>
          </p:cNvCxnSpPr>
          <p:nvPr/>
        </p:nvCxnSpPr>
        <p:spPr>
          <a:xfrm>
            <a:off x="8523392" y="2302392"/>
            <a:ext cx="1509215" cy="486647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944E13B-FF8F-46C4-73EF-43582FF32D44}"/>
              </a:ext>
            </a:extLst>
          </p:cNvPr>
          <p:cNvCxnSpPr>
            <a:cxnSpLocks/>
          </p:cNvCxnSpPr>
          <p:nvPr/>
        </p:nvCxnSpPr>
        <p:spPr>
          <a:xfrm>
            <a:off x="9021369" y="3396137"/>
            <a:ext cx="787008" cy="481069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20BA3A5-9AD1-9246-36BF-C841ACCBD833}"/>
              </a:ext>
            </a:extLst>
          </p:cNvPr>
          <p:cNvCxnSpPr>
            <a:cxnSpLocks/>
          </p:cNvCxnSpPr>
          <p:nvPr/>
        </p:nvCxnSpPr>
        <p:spPr>
          <a:xfrm>
            <a:off x="8541340" y="2258316"/>
            <a:ext cx="440324" cy="1137821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C1C3A1E-AF53-F653-1E72-79E99AD1EC37}"/>
              </a:ext>
            </a:extLst>
          </p:cNvPr>
          <p:cNvCxnSpPr>
            <a:cxnSpLocks/>
          </p:cNvCxnSpPr>
          <p:nvPr/>
        </p:nvCxnSpPr>
        <p:spPr>
          <a:xfrm>
            <a:off x="9999263" y="2745072"/>
            <a:ext cx="713467" cy="371708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BBD5030-EFB3-F86D-3AEF-78D097EA718C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10709526" y="3113517"/>
            <a:ext cx="3205" cy="46913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7F2A2F3-DB8E-CB5C-5BB4-21A72299AA40}"/>
              </a:ext>
            </a:extLst>
          </p:cNvPr>
          <p:cNvSpPr txBox="1"/>
          <p:nvPr/>
        </p:nvSpPr>
        <p:spPr>
          <a:xfrm>
            <a:off x="8632049" y="2042873"/>
            <a:ext cx="6992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Input </a:t>
            </a:r>
          </a:p>
          <a:p>
            <a:pPr algn="ctr"/>
            <a:r>
              <a:rPr lang="en-US" sz="1100" dirty="0"/>
              <a:t>program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FF8964-8F09-31A4-669F-11DD9BB87F6E}"/>
              </a:ext>
            </a:extLst>
          </p:cNvPr>
          <p:cNvSpPr txBox="1"/>
          <p:nvPr/>
        </p:nvSpPr>
        <p:spPr>
          <a:xfrm>
            <a:off x="10330491" y="3772902"/>
            <a:ext cx="6992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“Best” </a:t>
            </a:r>
          </a:p>
          <a:p>
            <a:pPr algn="ctr"/>
            <a:r>
              <a:rPr lang="en-US" sz="1100" dirty="0"/>
              <a:t>program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9EF136C-82F0-7CBB-3C68-A71C508499DF}"/>
              </a:ext>
            </a:extLst>
          </p:cNvPr>
          <p:cNvCxnSpPr>
            <a:cxnSpLocks/>
          </p:cNvCxnSpPr>
          <p:nvPr/>
        </p:nvCxnSpPr>
        <p:spPr>
          <a:xfrm flipH="1">
            <a:off x="9792152" y="2733783"/>
            <a:ext cx="240455" cy="117615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1976D25-2BC3-D909-1069-D572DFCE13FB}"/>
              </a:ext>
            </a:extLst>
          </p:cNvPr>
          <p:cNvCxnSpPr>
            <a:cxnSpLocks/>
          </p:cNvCxnSpPr>
          <p:nvPr/>
        </p:nvCxnSpPr>
        <p:spPr>
          <a:xfrm>
            <a:off x="8660939" y="5160288"/>
            <a:ext cx="421428" cy="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A38EE09-22BC-C06C-E867-53D0A925541A}"/>
              </a:ext>
            </a:extLst>
          </p:cNvPr>
          <p:cNvSpPr txBox="1"/>
          <p:nvPr/>
        </p:nvSpPr>
        <p:spPr>
          <a:xfrm>
            <a:off x="9082367" y="4920963"/>
            <a:ext cx="2402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Elementary transformation</a:t>
            </a:r>
          </a:p>
          <a:p>
            <a:r>
              <a:rPr lang="en-US" sz="1400" dirty="0"/>
              <a:t>like loop interchange or tiling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4D6DC3-A1DB-6FAF-C992-F1EC746BCB4D}"/>
              </a:ext>
            </a:extLst>
          </p:cNvPr>
          <p:cNvSpPr txBox="1"/>
          <p:nvPr/>
        </p:nvSpPr>
        <p:spPr>
          <a:xfrm>
            <a:off x="8375249" y="2080992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331207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DD194-5903-7A14-2432-DFF1DCB7B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4BCD8-C4D2-C25D-BD16-AECDB1E4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423" y="229317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 dirty="0"/>
              <a:t>Another approach: LLMs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2697D6D-FB4F-CD81-178D-0F565B800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435" y="2560344"/>
            <a:ext cx="6002110" cy="37290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900" b="1" dirty="0"/>
              <a:t>Algorithmic advances</a:t>
            </a:r>
          </a:p>
          <a:p>
            <a:pPr lvl="1"/>
            <a:r>
              <a:rPr lang="en-US" sz="1900" dirty="0"/>
              <a:t>Backpropagation: improved efficiency of training neural networks, enabling more complex models.</a:t>
            </a:r>
          </a:p>
          <a:p>
            <a:pPr lvl="1"/>
            <a:r>
              <a:rPr lang="en-US" sz="1900" dirty="0"/>
              <a:t>Transformers and Large Language Models</a:t>
            </a:r>
          </a:p>
          <a:p>
            <a:pPr marL="0" indent="0">
              <a:buNone/>
            </a:pPr>
            <a:r>
              <a:rPr lang="en-US" sz="1900" b="1" dirty="0"/>
              <a:t>Big Data Availability</a:t>
            </a:r>
          </a:p>
          <a:p>
            <a:pPr lvl="1"/>
            <a:r>
              <a:rPr lang="en-US" sz="1900" dirty="0"/>
              <a:t>Explosion of multi-modal data from sources like social media, sensors, and online transactions</a:t>
            </a:r>
          </a:p>
          <a:p>
            <a:pPr marL="0" indent="0">
              <a:buNone/>
            </a:pPr>
            <a:r>
              <a:rPr lang="en-US" sz="1900" b="1" dirty="0"/>
              <a:t>Enhanced Computational Power</a:t>
            </a:r>
          </a:p>
          <a:p>
            <a:pPr lvl="1"/>
            <a:r>
              <a:rPr lang="en-US" sz="1900" dirty="0"/>
              <a:t>Availability of powerful GPUs and specialized hardware accelerates  training, allowing more complex models to be developed and deployed</a:t>
            </a:r>
          </a:p>
          <a:p>
            <a:pPr marL="0" indent="0">
              <a:buNone/>
            </a:pPr>
            <a:endParaRPr lang="en-US" sz="1900" dirty="0"/>
          </a:p>
        </p:txBody>
      </p:sp>
      <p:pic>
        <p:nvPicPr>
          <p:cNvPr id="7" name="Picture 6" descr="A large wave in the ocean&#10;&#10;AI-generated content may be incorrect.">
            <a:extLst>
              <a:ext uri="{FF2B5EF4-FFF2-40B4-BE49-F238E27FC236}">
                <a16:creationId xmlns:a16="http://schemas.microsoft.com/office/drawing/2014/main" id="{519B6106-BD6B-D328-6EE9-DC613FCB2C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44" r="38307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6D4547-2CD7-8F18-C8C3-A0B31776A8BB}"/>
              </a:ext>
            </a:extLst>
          </p:cNvPr>
          <p:cNvSpPr txBox="1"/>
          <p:nvPr/>
        </p:nvSpPr>
        <p:spPr>
          <a:xfrm>
            <a:off x="3512634" y="5241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15E8B4-B052-80C9-26CC-22B99E4C7D2D}"/>
              </a:ext>
            </a:extLst>
          </p:cNvPr>
          <p:cNvSpPr txBox="1"/>
          <p:nvPr/>
        </p:nvSpPr>
        <p:spPr>
          <a:xfrm>
            <a:off x="863867" y="1961786"/>
            <a:ext cx="4128694" cy="357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900" b="1" dirty="0"/>
              <a:t>Factors contributing to rise of AI/ML</a:t>
            </a:r>
          </a:p>
        </p:txBody>
      </p:sp>
    </p:spTree>
    <p:extLst>
      <p:ext uri="{BB962C8B-B14F-4D97-AF65-F5344CB8AC3E}">
        <p14:creationId xmlns:p14="http://schemas.microsoft.com/office/powerpoint/2010/main" val="2275927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8F2629-49A0-9B8F-EA0C-15EC6A06A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17188C6-071C-4FCE-B492-EE43348F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E7B3A8-1FA1-76B9-C2F8-0681437AB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701891-A02E-70F9-FC38-BBD4A6713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8CFF4C-B25E-5DB1-DCE6-D1052B0CF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509AD7-3790-6C15-7E22-AFE0631D1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F9A42-ECA5-504F-5BE6-797E5DBED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</a:rPr>
              <a:t>Kernelbench</a:t>
            </a:r>
            <a:r>
              <a:rPr lang="en-US" sz="4000" dirty="0">
                <a:solidFill>
                  <a:schemeClr val="bg1"/>
                </a:solidFill>
              </a:rPr>
              <a:t>: </a:t>
            </a:r>
            <a:r>
              <a:rPr lang="en-US" sz="4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Ouyang et al 2025 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5" name="Picture 14" descr="The image illustrates a comparison between a PyTorch model and a custom CUDA kernel, highlighting the performance differences and steps involved in generating a more efficient language model.&#10;&#10;AI-generated content may be incorrect.">
            <a:extLst>
              <a:ext uri="{FF2B5EF4-FFF2-40B4-BE49-F238E27FC236}">
                <a16:creationId xmlns:a16="http://schemas.microsoft.com/office/drawing/2014/main" id="{D7F962E5-64C9-0677-D805-B7D4C45EF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9" y="1597432"/>
            <a:ext cx="8656622" cy="29421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C0AF90-1BD3-DB24-53A7-F4A83F4AEBB8}"/>
              </a:ext>
            </a:extLst>
          </p:cNvPr>
          <p:cNvSpPr txBox="1"/>
          <p:nvPr/>
        </p:nvSpPr>
        <p:spPr>
          <a:xfrm>
            <a:off x="1454989" y="4439804"/>
            <a:ext cx="611641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Evaluation suite: 250 tasks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Level 1: primitive operations (e.g. convolutions, MMM)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Level 2: sequence of operations (e.g. convolution +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ReLU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Level 3: full ML architectures (e.g.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AlexNet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r>
              <a:rPr lang="en-US" sz="2400" dirty="0">
                <a:solidFill>
                  <a:prstClr val="black"/>
                </a:solidFill>
                <a:latin typeface="Aptos" panose="02110004020202020204"/>
              </a:rPr>
              <a:t>More recent papers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ptos" panose="02110004020202020204"/>
                <a:hlinkClick r:id="rId4"/>
              </a:rPr>
              <a:t>Using RL to eliminate human-in-the-loop</a:t>
            </a:r>
            <a:endParaRPr lang="en-US" dirty="0">
              <a:solidFill>
                <a:prstClr val="black"/>
              </a:solidFill>
              <a:latin typeface="Aptos" panose="0211000402020202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hlinkClick r:id="rId5"/>
              </a:rPr>
              <a:t>Program representations for </a:t>
            </a:r>
            <a:r>
              <a:rPr lang="en-US" dirty="0">
                <a:solidFill>
                  <a:prstClr val="black"/>
                </a:solidFill>
                <a:latin typeface="Aptos" panose="02110004020202020204"/>
                <a:hlinkClick r:id="rId5"/>
              </a:rPr>
              <a:t>ML-driven kernel generation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1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B93EED-6F74-A38C-8D94-DA0B6B131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56" y="143863"/>
            <a:ext cx="5323715" cy="969874"/>
          </a:xfrm>
        </p:spPr>
        <p:txBody>
          <a:bodyPr anchor="b">
            <a:normAutofit/>
          </a:bodyPr>
          <a:lstStyle/>
          <a:p>
            <a:r>
              <a:rPr lang="en-US" sz="4000" dirty="0"/>
              <a:t>Keshav Pingali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16D20-A5FE-303A-282D-AA16584CE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872" y="1543112"/>
            <a:ext cx="5971513" cy="4306926"/>
          </a:xfrm>
        </p:spPr>
        <p:txBody>
          <a:bodyPr anchor="t">
            <a:noAutofit/>
          </a:bodyPr>
          <a:lstStyle/>
          <a:p>
            <a:r>
              <a:rPr lang="en-US" sz="1700" dirty="0"/>
              <a:t>W.A. “Tex” Moncrief Chair of Computing</a:t>
            </a:r>
          </a:p>
          <a:p>
            <a:pPr lvl="1"/>
            <a:r>
              <a:rPr lang="en-US" sz="1700" dirty="0"/>
              <a:t>Department of Computer Science</a:t>
            </a:r>
          </a:p>
          <a:p>
            <a:pPr lvl="1"/>
            <a:r>
              <a:rPr lang="en-US" sz="1700" dirty="0"/>
              <a:t>Oden Institute of Computational and Engineering Sciences</a:t>
            </a:r>
          </a:p>
          <a:p>
            <a:r>
              <a:rPr lang="en-US" sz="1700" dirty="0"/>
              <a:t>Research areas</a:t>
            </a:r>
          </a:p>
          <a:p>
            <a:pPr lvl="1"/>
            <a:r>
              <a:rPr lang="en-US" sz="1700" dirty="0"/>
              <a:t>Parallel computing, high-performance graph analytics</a:t>
            </a:r>
          </a:p>
          <a:p>
            <a:pPr lvl="1"/>
            <a:r>
              <a:rPr lang="en-US" sz="1700" dirty="0"/>
              <a:t>Programming languages and restructuring compilers</a:t>
            </a:r>
          </a:p>
          <a:p>
            <a:pPr lvl="1"/>
            <a:r>
              <a:rPr lang="en-US" sz="1700" dirty="0"/>
              <a:t>Machine learning</a:t>
            </a:r>
          </a:p>
          <a:p>
            <a:r>
              <a:rPr lang="en-US" sz="1700" dirty="0"/>
              <a:t>Office: Peter O’Donnell Building (POB) 4.126</a:t>
            </a:r>
          </a:p>
          <a:p>
            <a:r>
              <a:rPr lang="en-US" sz="1700" dirty="0"/>
              <a:t>Email: </a:t>
            </a:r>
            <a:r>
              <a:rPr lang="en-US" sz="1700" dirty="0">
                <a:hlinkClick r:id="rId2"/>
              </a:rPr>
              <a:t>pingali@cs.utexas.edu</a:t>
            </a:r>
            <a:endParaRPr lang="en-US" sz="17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person with his arms crossed&#10;&#10;AI-generated content may be incorrect.">
            <a:extLst>
              <a:ext uri="{FF2B5EF4-FFF2-40B4-BE49-F238E27FC236}">
                <a16:creationId xmlns:a16="http://schemas.microsoft.com/office/drawing/2014/main" id="{C3A50350-4ADF-B2BC-B66A-48DFE9A543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48"/>
          <a:stretch>
            <a:fillRect/>
          </a:stretch>
        </p:blipFill>
        <p:spPr>
          <a:xfrm>
            <a:off x="7647839" y="1543112"/>
            <a:ext cx="2877041" cy="395202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59108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F0B07-3A66-78E0-92A7-7CD67256F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1841226-A668-6E38-B066-07BACD854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8A98D-BD64-76E7-D3A7-0F00F383A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8C0123-9F10-64EA-D676-6ADEFC4B1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E288EC-DA1C-B62B-162B-66FE74CBC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291ACB-4494-6BEE-CD58-8C6F35E91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BCECF7E-2572-1CD2-AE6F-EF1EB899F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470" y="132588"/>
            <a:ext cx="10515600" cy="1325563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Problems with LLM approach</a:t>
            </a:r>
          </a:p>
        </p:txBody>
      </p:sp>
      <p:pic>
        <p:nvPicPr>
          <p:cNvPr id="13" name="Picture 12" descr="AgSafe&#10;&#10;AI-generated content may be incorrect.">
            <a:extLst>
              <a:ext uri="{FF2B5EF4-FFF2-40B4-BE49-F238E27FC236}">
                <a16:creationId xmlns:a16="http://schemas.microsoft.com/office/drawing/2014/main" id="{6A1E1690-6E05-F828-C021-D768F0ED09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56" r="7578"/>
          <a:stretch>
            <a:fillRect/>
          </a:stretch>
        </p:blipFill>
        <p:spPr>
          <a:xfrm>
            <a:off x="9080740" y="2411226"/>
            <a:ext cx="2461316" cy="2883252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BEDCD07-2553-341B-8096-5883DCBD9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80" y="2411226"/>
            <a:ext cx="7144340" cy="39818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/>
              <a:t>Training data (code) is limited</a:t>
            </a:r>
          </a:p>
          <a:p>
            <a:pPr marL="0" indent="0">
              <a:buNone/>
            </a:pPr>
            <a:r>
              <a:rPr lang="en-US" sz="2000" b="1" dirty="0"/>
              <a:t>         </a:t>
            </a:r>
            <a:r>
              <a:rPr lang="en-US" sz="2000" dirty="0"/>
              <a:t>Only</a:t>
            </a:r>
            <a:r>
              <a:rPr lang="en-US" sz="2000" b="1" dirty="0"/>
              <a:t> </a:t>
            </a:r>
            <a:r>
              <a:rPr lang="en-US" sz="2000" dirty="0"/>
              <a:t>0.073% of code in The Stack v1.2 is CUDA</a:t>
            </a:r>
          </a:p>
          <a:p>
            <a:pPr marL="0" indent="0">
              <a:buNone/>
            </a:pPr>
            <a:r>
              <a:rPr lang="en-US" sz="2000" dirty="0"/>
              <a:t>         Problem is worse for programming models like AMD </a:t>
            </a:r>
            <a:r>
              <a:rPr lang="en-US" sz="2000" dirty="0" err="1"/>
              <a:t>ROCm</a:t>
            </a:r>
            <a:endParaRPr lang="en-US" sz="2000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Limited data for new architectures</a:t>
            </a:r>
          </a:p>
          <a:p>
            <a:pPr marL="0" indent="0">
              <a:buNone/>
            </a:pPr>
            <a:r>
              <a:rPr lang="en-US" sz="2000" b="1" dirty="0"/>
              <a:t>          </a:t>
            </a:r>
            <a:r>
              <a:rPr lang="en-US" sz="2000" dirty="0"/>
              <a:t>Many new processors for training and inference</a:t>
            </a:r>
          </a:p>
          <a:p>
            <a:pPr marL="0" indent="0">
              <a:buNone/>
            </a:pPr>
            <a:r>
              <a:rPr lang="en-US" sz="2000" dirty="0"/>
              <a:t>          Not much knowledge on how to implement fast kernels on</a:t>
            </a:r>
            <a:br>
              <a:rPr lang="en-US" sz="2000" dirty="0"/>
            </a:br>
            <a:r>
              <a:rPr lang="en-US" sz="2000" dirty="0"/>
              <a:t>	 </a:t>
            </a:r>
            <a:r>
              <a:rPr lang="en-US" sz="2000" i="1" dirty="0"/>
              <a:t>underserved architectures</a:t>
            </a:r>
          </a:p>
          <a:p>
            <a:pPr marL="0" indent="0"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759740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50F748-0AB0-0979-7910-350BAB8CA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C9F7BA9-9DAC-4E1F-04B1-0F84F2D25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383A77-DA03-8769-0BF2-981221CC3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78FD34-9D81-CFD4-D35E-BAF7312E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904A3F-9CA2-30BF-38B3-119D3A2D5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520EDF-44A2-064E-F981-758EA27D2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807D3EA-91A2-C6EB-F859-2B92F6F9C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470" y="132588"/>
            <a:ext cx="10515600" cy="1325563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Combining domain-knowledge with AI/ML?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119C9C-FF7B-4F33-AB3D-F3DD8A0E73C1}"/>
              </a:ext>
            </a:extLst>
          </p:cNvPr>
          <p:cNvSpPr txBox="1"/>
          <p:nvPr/>
        </p:nvSpPr>
        <p:spPr>
          <a:xfrm>
            <a:off x="885645" y="3486402"/>
            <a:ext cx="6107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The Bitter Lesson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(Sutton)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0672D7-8D9B-2A29-FD35-81D154B64F39}"/>
              </a:ext>
            </a:extLst>
          </p:cNvPr>
          <p:cNvSpPr txBox="1"/>
          <p:nvPr/>
        </p:nvSpPr>
        <p:spPr>
          <a:xfrm>
            <a:off x="327804" y="2002383"/>
            <a:ext cx="881044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Caveat: </a:t>
            </a:r>
            <a:r>
              <a:rPr lang="en-US" dirty="0"/>
              <a:t>Sutton’s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</a:t>
            </a: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bitter lesson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is observation that in AI in the long run, </a:t>
            </a:r>
            <a:r>
              <a:rPr lang="en-US" sz="1800" b="0" i="1" dirty="0">
                <a:solidFill>
                  <a:schemeClr val="tx1"/>
                </a:solidFill>
                <a:effectLst/>
                <a:latin typeface="+mn-lt"/>
              </a:rPr>
              <a:t>general approaches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that scale with available computational power tend to outperform ones based on </a:t>
            </a:r>
            <a:r>
              <a:rPr lang="en-US" sz="1800" b="0" i="1" u="none" strike="noStrike" dirty="0">
                <a:solidFill>
                  <a:schemeClr val="tx1"/>
                </a:solidFill>
                <a:effectLst/>
                <a:latin typeface="+mn-lt"/>
              </a:rPr>
              <a:t>domain-specific understanding</a:t>
            </a:r>
            <a:r>
              <a:rPr lang="en-US" sz="1800" b="0" i="1" dirty="0">
                <a:solidFill>
                  <a:schemeClr val="tx1"/>
                </a:solidFill>
                <a:effectLst/>
                <a:latin typeface="+mn-lt"/>
              </a:rPr>
              <a:t> 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because they are better at taking advantage of the falling cost of computation over time</a:t>
            </a:r>
            <a:r>
              <a:rPr lang="en-US" dirty="0"/>
              <a:t> (wiki)</a:t>
            </a:r>
            <a:br>
              <a:rPr lang="en-US" dirty="0"/>
            </a:br>
            <a:r>
              <a:rPr lang="en-US" dirty="0"/>
              <a:t>(e.g., chess, machine translation, speech recognition…)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03CAF-0497-2704-6B06-69832E1DA407}"/>
              </a:ext>
            </a:extLst>
          </p:cNvPr>
          <p:cNvSpPr txBox="1"/>
          <p:nvPr/>
        </p:nvSpPr>
        <p:spPr>
          <a:xfrm>
            <a:off x="327804" y="3941203"/>
            <a:ext cx="1017341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Caveats to caveat: bitter lesson is lesson about knowledge acquisition</a:t>
            </a:r>
          </a:p>
          <a:p>
            <a:endParaRPr lang="en-US" dirty="0"/>
          </a:p>
          <a:p>
            <a:r>
              <a:rPr lang="en-US" dirty="0"/>
              <a:t>	Does not apply if there is little training data</a:t>
            </a:r>
          </a:p>
          <a:p>
            <a:endParaRPr lang="en-US" dirty="0"/>
          </a:p>
          <a:p>
            <a:r>
              <a:rPr lang="en-US" dirty="0"/>
              <a:t>	Bitter lesson says nothing about r</a:t>
            </a:r>
            <a:r>
              <a:rPr lang="en-US" i="1" dirty="0"/>
              <a:t>epresentation</a:t>
            </a:r>
            <a:r>
              <a:rPr lang="en-US" dirty="0"/>
              <a:t> of knowledge</a:t>
            </a:r>
          </a:p>
          <a:p>
            <a:r>
              <a:rPr lang="en-US" dirty="0"/>
              <a:t>	       Traditional representation: set of rules with heuristics for choosing among them</a:t>
            </a:r>
          </a:p>
          <a:p>
            <a:r>
              <a:rPr lang="en-US" dirty="0"/>
              <a:t>	       New representation: coefficients (weights) that define a complex nonlinear function</a:t>
            </a:r>
          </a:p>
          <a:p>
            <a:r>
              <a:rPr lang="en-US" dirty="0"/>
              <a:t>	       Can traditional view be reconciled with Sutton’s bitter lesson?</a:t>
            </a:r>
          </a:p>
          <a:p>
            <a:endParaRPr lang="en-US" dirty="0"/>
          </a:p>
          <a:p>
            <a:r>
              <a:rPr lang="en-US" dirty="0"/>
              <a:t>	 Is attention an example of domain-specific understanding?</a:t>
            </a:r>
          </a:p>
        </p:txBody>
      </p:sp>
      <p:pic>
        <p:nvPicPr>
          <p:cNvPr id="10" name="Picture 9" descr="Then a Miracle Occurs. Copyrighted artwork by Sydney Harris Inc. All... | Download Scientific Diagram">
            <a:extLst>
              <a:ext uri="{FF2B5EF4-FFF2-40B4-BE49-F238E27FC236}">
                <a16:creationId xmlns:a16="http://schemas.microsoft.com/office/drawing/2014/main" id="{677963F4-44FE-166A-00D1-F2DBB96D2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4246" y="2257070"/>
            <a:ext cx="2433647" cy="306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61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630818-CC7C-37B8-4864-0B48F6EA7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FCD553-A21D-F63F-7009-096B85272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21104E-DB64-E635-506A-5929DF1F6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3F9DBC-B8A7-D581-8CCB-7D23577D8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E6591B-636C-9AE0-AF7B-A80CE2B40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D98754-5880-ECB1-6841-3DA5C1B9B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83DF21-2898-4DBD-21FA-7B1FE66C7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C6BDB-6AD4-56A4-0E8A-58690058D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339" y="1983045"/>
            <a:ext cx="9901199" cy="437501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Work across DL, RL, and evolutionary methods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Study classical techniques for obtaining high-performance on complex heterogeneous architectures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Study how to use all these methods to</a:t>
            </a:r>
            <a:r>
              <a:rPr lang="en-US" b="1" dirty="0"/>
              <a:t> </a:t>
            </a:r>
            <a:r>
              <a:rPr lang="en-US" dirty="0"/>
              <a:t>generate high-performance kernels</a:t>
            </a:r>
          </a:p>
        </p:txBody>
      </p:sp>
    </p:spTree>
    <p:extLst>
      <p:ext uri="{BB962C8B-B14F-4D97-AF65-F5344CB8AC3E}">
        <p14:creationId xmlns:p14="http://schemas.microsoft.com/office/powerpoint/2010/main" val="3736580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FDAA5A-8630-29C4-BF88-7CAB8921B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73FDF8-77F5-FB7C-FB23-4F9064A2E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218838-5ABC-6AAE-2E6A-955771EC7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E4ED8D-79CD-33D6-8A64-8503E8DDE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9B8A1A-6D57-F507-4F27-58C5029BD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573310-36D0-AD5D-A4FC-31CCC78A9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D2C29-15CD-CDBD-17C6-B3F8DD89E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Supplementary Material</a:t>
            </a:r>
          </a:p>
        </p:txBody>
      </p:sp>
    </p:spTree>
    <p:extLst>
      <p:ext uri="{BB962C8B-B14F-4D97-AF65-F5344CB8AC3E}">
        <p14:creationId xmlns:p14="http://schemas.microsoft.com/office/powerpoint/2010/main" val="221518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771B1D-8518-EAC8-A364-C89ABEE24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5A15FBF-3D05-0FD1-83FD-EA16B0D68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6B07BB-CFAA-A4D2-0824-DCF3ED543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15134D-00F3-C300-14D9-88EE602A4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876EDC-94CD-A053-C558-F6516820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15ED05-0059-CA09-7ED8-F3900F10D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45CE3F-AEEE-2A64-D892-8F49B267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Progression of ML Systems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37AD0-BA4E-7E5B-8E75-5D3AEDD52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14642"/>
            <a:ext cx="9724031" cy="288881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Systems complexity grows alongside ML sophistication</a:t>
            </a:r>
          </a:p>
          <a:p>
            <a:r>
              <a:rPr lang="en-US" sz="2000" dirty="0"/>
              <a:t>1991: TD-Gammon — Backgammon (NN+TD learning)</a:t>
            </a:r>
          </a:p>
          <a:p>
            <a:r>
              <a:rPr lang="en-US" sz="2000" dirty="0"/>
              <a:t>1997: Deep Blue — Chess (alpha-beta search)</a:t>
            </a:r>
          </a:p>
          <a:p>
            <a:r>
              <a:rPr lang="en-US" sz="2000" dirty="0"/>
              <a:t>2017: AlphaGo Zero — Go (CNNs + deep RL)</a:t>
            </a:r>
          </a:p>
          <a:p>
            <a:r>
              <a:rPr lang="en-US" sz="2000" dirty="0"/>
              <a:t>2025: </a:t>
            </a:r>
            <a:r>
              <a:rPr lang="en-US" sz="2000" dirty="0" err="1"/>
              <a:t>AlphaEvolve</a:t>
            </a:r>
            <a:r>
              <a:rPr lang="en-US" sz="2000" dirty="0"/>
              <a:t> — Inventing algorithms (LLM + evolutionary algorithms)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675908-A4E1-85E2-425A-3DC944D13C50}"/>
              </a:ext>
            </a:extLst>
          </p:cNvPr>
          <p:cNvGrpSpPr/>
          <p:nvPr/>
        </p:nvGrpSpPr>
        <p:grpSpPr>
          <a:xfrm>
            <a:off x="168279" y="4389893"/>
            <a:ext cx="11855438" cy="2292010"/>
            <a:chOff x="132192" y="4533415"/>
            <a:chExt cx="11855438" cy="2292010"/>
          </a:xfrm>
        </p:grpSpPr>
        <p:pic>
          <p:nvPicPr>
            <p:cNvPr id="7" name="Picture 2" descr="11.1 TD-Gammon">
              <a:extLst>
                <a:ext uri="{FF2B5EF4-FFF2-40B4-BE49-F238E27FC236}">
                  <a16:creationId xmlns:a16="http://schemas.microsoft.com/office/drawing/2014/main" id="{9AA72D8E-FC1C-9BAB-C272-156ABF7B68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192" y="5255413"/>
              <a:ext cx="2398183" cy="1333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6" name="Picture 2" descr="Deep Blue (chess computer) - Wikipedia">
              <a:extLst>
                <a:ext uri="{FF2B5EF4-FFF2-40B4-BE49-F238E27FC236}">
                  <a16:creationId xmlns:a16="http://schemas.microsoft.com/office/drawing/2014/main" id="{E9FF0681-31AE-E7C4-B81F-53D7612D7F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1" b="5395"/>
            <a:stretch>
              <a:fillRect/>
            </a:stretch>
          </p:blipFill>
          <p:spPr bwMode="auto">
            <a:xfrm>
              <a:off x="2974197" y="5074973"/>
              <a:ext cx="1225616" cy="1716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 descr="AlphaGo: its creator on the computer that learns by thinking | Artificial  intelligence (AI) | The Guardian">
              <a:extLst>
                <a:ext uri="{FF2B5EF4-FFF2-40B4-BE49-F238E27FC236}">
                  <a16:creationId xmlns:a16="http://schemas.microsoft.com/office/drawing/2014/main" id="{40EEA81C-C952-08D2-1B66-E820B30071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39" t="4294" r="14159"/>
            <a:stretch>
              <a:fillRect/>
            </a:stretch>
          </p:blipFill>
          <p:spPr bwMode="auto">
            <a:xfrm>
              <a:off x="4916068" y="5107154"/>
              <a:ext cx="1951119" cy="1652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0" name="Picture 6" descr="Mastering the game of Go without human knowledge | Nature">
              <a:extLst>
                <a:ext uri="{FF2B5EF4-FFF2-40B4-BE49-F238E27FC236}">
                  <a16:creationId xmlns:a16="http://schemas.microsoft.com/office/drawing/2014/main" id="{9BC9B5C9-6F52-8B3D-C7FC-D64DA22CCF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2728" y="5020537"/>
              <a:ext cx="1992897" cy="1804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A diagram of a program&#10;&#10;AI-generated content may be incorrect.">
              <a:extLst>
                <a:ext uri="{FF2B5EF4-FFF2-40B4-BE49-F238E27FC236}">
                  <a16:creationId xmlns:a16="http://schemas.microsoft.com/office/drawing/2014/main" id="{592F556C-9CAD-C33D-6C43-B2A857CE2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1" r="2774" b="-2"/>
            <a:stretch>
              <a:fillRect/>
            </a:stretch>
          </p:blipFill>
          <p:spPr>
            <a:xfrm>
              <a:off x="9262430" y="5064856"/>
              <a:ext cx="2725200" cy="1716825"/>
            </a:xfrm>
            <a:prstGeom prst="rect">
              <a:avLst/>
            </a:prstGeom>
          </p:spPr>
        </p:pic>
        <p:graphicFrame>
          <p:nvGraphicFramePr>
            <p:cNvPr id="11" name="Diagram 10">
              <a:extLst>
                <a:ext uri="{FF2B5EF4-FFF2-40B4-BE49-F238E27FC236}">
                  <a16:creationId xmlns:a16="http://schemas.microsoft.com/office/drawing/2014/main" id="{C916FDD9-77DA-4E0D-7D72-37E005E21A76}"/>
                </a:ext>
              </a:extLst>
            </p:cNvPr>
            <p:cNvGraphicFramePr/>
            <p:nvPr/>
          </p:nvGraphicFramePr>
          <p:xfrm>
            <a:off x="459350" y="4533415"/>
            <a:ext cx="10864559" cy="45512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829414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6ED6B-C69B-E645-51EB-31D65EE7C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4995F2-9656-AABD-430D-3AE1AD1BE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DC724E-852E-A580-67C7-01CA0F095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D6C563-F544-8E11-F52A-DA8B6FFC3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B0DCF1-05F7-437E-243B-A672411A4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630CAF-5C05-0988-6C17-266F1A364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4BDE03-21A7-3272-2985-CADFE5A11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TD-Gammon (1991): NN+TD-learning</a:t>
            </a:r>
          </a:p>
        </p:txBody>
      </p:sp>
      <p:pic>
        <p:nvPicPr>
          <p:cNvPr id="5122" name="Picture 2" descr="11.1 TD-Gammon">
            <a:extLst>
              <a:ext uri="{FF2B5EF4-FFF2-40B4-BE49-F238E27FC236}">
                <a16:creationId xmlns:a16="http://schemas.microsoft.com/office/drawing/2014/main" id="{FA4B840A-AD05-59DD-CD2B-920649CFE3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7" y="2747449"/>
            <a:ext cx="3954621" cy="219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11.1 TD-Gammon">
            <a:extLst>
              <a:ext uri="{FF2B5EF4-FFF2-40B4-BE49-F238E27FC236}">
                <a16:creationId xmlns:a16="http://schemas.microsoft.com/office/drawing/2014/main" id="{22A4C2B3-38F0-E3C5-6599-7C73259B5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836" y="2421010"/>
            <a:ext cx="5555556" cy="288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E5482E-D1E3-1BDC-2303-16164CF6BE21}"/>
              </a:ext>
            </a:extLst>
          </p:cNvPr>
          <p:cNvSpPr txBox="1"/>
          <p:nvPr/>
        </p:nvSpPr>
        <p:spPr>
          <a:xfrm>
            <a:off x="2606897" y="5742588"/>
            <a:ext cx="52765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Exploited human game insights </a:t>
            </a:r>
          </a:p>
          <a:p>
            <a:r>
              <a:rPr lang="en-US" sz="2000" dirty="0"/>
              <a:t>Ran on IBM RS/6000 work-station (240 </a:t>
            </a:r>
            <a:r>
              <a:rPr lang="en-US" sz="2000" dirty="0" err="1"/>
              <a:t>Mflops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64950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D82EA7-1DB8-F0C5-59C0-2FF64BB28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8BCAE-7358-46C8-F389-A858BA7C0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E4579B-92CB-AD4D-1BB5-11CE62EF0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DE4C96-2C44-9C35-59EB-04B5DF82C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820384-D4C7-1DC3-BD10-34C7141D0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A68460-CDC8-3F65-8334-6BBD90664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355772-2499-AD6D-216E-429B85BE3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AlphaGo Zero (2017): </a:t>
            </a:r>
            <a:r>
              <a:rPr lang="en-US" sz="4000" dirty="0" err="1">
                <a:solidFill>
                  <a:schemeClr val="bg1"/>
                </a:solidFill>
              </a:rPr>
              <a:t>CNN+Deep</a:t>
            </a:r>
            <a:r>
              <a:rPr lang="en-US" sz="4000" dirty="0">
                <a:solidFill>
                  <a:schemeClr val="bg1"/>
                </a:solidFill>
              </a:rPr>
              <a:t> RL </a:t>
            </a:r>
          </a:p>
        </p:txBody>
      </p:sp>
      <p:pic>
        <p:nvPicPr>
          <p:cNvPr id="35" name="Picture 34" descr="A diagram of 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D4EC99B6-6E9F-EC4B-0869-E11B23EA1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925" y="1885279"/>
            <a:ext cx="7182742" cy="4884264"/>
          </a:xfrm>
          <a:prstGeom prst="rect">
            <a:avLst/>
          </a:prstGeom>
        </p:spPr>
      </p:pic>
      <p:pic>
        <p:nvPicPr>
          <p:cNvPr id="36" name="Picture 35" descr="A board game with black and white balls&#10;&#10;Description automatically generated">
            <a:extLst>
              <a:ext uri="{FF2B5EF4-FFF2-40B4-BE49-F238E27FC236}">
                <a16:creationId xmlns:a16="http://schemas.microsoft.com/office/drawing/2014/main" id="{345FB47C-A553-DA67-0F4A-C831E5DAB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3447348"/>
            <a:ext cx="1755801" cy="176012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76E4AAB-45ED-E1F8-7152-F4C97D0C7164}"/>
              </a:ext>
            </a:extLst>
          </p:cNvPr>
          <p:cNvSpPr txBox="1"/>
          <p:nvPr/>
        </p:nvSpPr>
        <p:spPr>
          <a:xfrm>
            <a:off x="7087668" y="1571448"/>
            <a:ext cx="29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Policy/value network for RL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5F0D98-4671-802C-343F-C473261EF462}"/>
              </a:ext>
            </a:extLst>
          </p:cNvPr>
          <p:cNvSpPr txBox="1"/>
          <p:nvPr/>
        </p:nvSpPr>
        <p:spPr>
          <a:xfrm>
            <a:off x="3982093" y="3072828"/>
            <a:ext cx="330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Convolutional Neural Network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23EB7B6-C997-D256-6FE1-7C942D054396}"/>
              </a:ext>
            </a:extLst>
          </p:cNvPr>
          <p:cNvSpPr txBox="1"/>
          <p:nvPr/>
        </p:nvSpPr>
        <p:spPr>
          <a:xfrm>
            <a:off x="1744241" y="2768049"/>
            <a:ext cx="859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19x19 board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36169F0-9FFF-EB85-5DCA-CC8232B2DCCB}"/>
              </a:ext>
            </a:extLst>
          </p:cNvPr>
          <p:cNvSpPr/>
          <p:nvPr/>
        </p:nvSpPr>
        <p:spPr>
          <a:xfrm>
            <a:off x="9195520" y="5758978"/>
            <a:ext cx="1181357" cy="320712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E9397E4-50F9-D878-B9D5-57F8B0912ABE}"/>
              </a:ext>
            </a:extLst>
          </p:cNvPr>
          <p:cNvSpPr/>
          <p:nvPr/>
        </p:nvSpPr>
        <p:spPr>
          <a:xfrm>
            <a:off x="9195520" y="2912472"/>
            <a:ext cx="1181357" cy="320712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988673C-5892-A31D-85F0-9FBD88F29BF1}"/>
              </a:ext>
            </a:extLst>
          </p:cNvPr>
          <p:cNvCxnSpPr>
            <a:cxnSpLocks/>
          </p:cNvCxnSpPr>
          <p:nvPr/>
        </p:nvCxnSpPr>
        <p:spPr>
          <a:xfrm>
            <a:off x="7484717" y="1885279"/>
            <a:ext cx="0" cy="4884264"/>
          </a:xfrm>
          <a:prstGeom prst="line">
            <a:avLst/>
          </a:prstGeom>
          <a:ln w="254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4300F39-3662-0F87-EC73-54DE75DCDEC4}"/>
              </a:ext>
            </a:extLst>
          </p:cNvPr>
          <p:cNvSpPr txBox="1"/>
          <p:nvPr/>
        </p:nvSpPr>
        <p:spPr>
          <a:xfrm>
            <a:off x="1316323" y="5792938"/>
            <a:ext cx="39231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Learned by playing against itself</a:t>
            </a:r>
          </a:p>
          <a:p>
            <a:r>
              <a:rPr lang="en-US" sz="2000" dirty="0"/>
              <a:t>64 TPUs, trained over several days</a:t>
            </a:r>
          </a:p>
        </p:txBody>
      </p:sp>
    </p:spTree>
    <p:extLst>
      <p:ext uri="{BB962C8B-B14F-4D97-AF65-F5344CB8AC3E}">
        <p14:creationId xmlns:p14="http://schemas.microsoft.com/office/powerpoint/2010/main" val="231352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8DC1D6-4755-CA28-0746-AE9540251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620160-F366-6474-6499-60C3F651D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B3D482-F806-ACA0-65B9-AF7309B6A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058DA5-5E89-6F4F-74A8-E2EAA6708E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28BC84-2220-9DAF-F058-0D4FE282F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7F1C6D-B28F-64B2-EB24-443FACD70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D59612-4ACD-D1F2-9D9C-6EBAFA26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AlphaGo Zero (2017)</a:t>
            </a:r>
          </a:p>
        </p:txBody>
      </p:sp>
      <p:pic>
        <p:nvPicPr>
          <p:cNvPr id="24" name="Picture 23" descr="A diagram of 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3A4D59FB-4F41-7540-C3B7-474DF42DC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059" y="2002336"/>
            <a:ext cx="6763859" cy="4678207"/>
          </a:xfrm>
          <a:prstGeom prst="rect">
            <a:avLst/>
          </a:prstGeom>
        </p:spPr>
      </p:pic>
      <p:sp>
        <p:nvSpPr>
          <p:cNvPr id="29" name="AutoShape 2" descr="{\displaystyle 19\times 19+1}">
            <a:extLst>
              <a:ext uri="{FF2B5EF4-FFF2-40B4-BE49-F238E27FC236}">
                <a16:creationId xmlns:a16="http://schemas.microsoft.com/office/drawing/2014/main" id="{ECBA1F21-C72C-A521-A21C-EDA710F3DB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38401" y="1748827"/>
            <a:ext cx="253509" cy="25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AutoShape 3" descr="{\displaystyle (-1,+1)}">
            <a:extLst>
              <a:ext uri="{FF2B5EF4-FFF2-40B4-BE49-F238E27FC236}">
                <a16:creationId xmlns:a16="http://schemas.microsoft.com/office/drawing/2014/main" id="{BEC33E29-A322-CBA7-8097-EAD2E1E2E6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30501" y="2037752"/>
            <a:ext cx="253509" cy="25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980A3A-6D68-DCA8-82AE-5D7A00725221}"/>
              </a:ext>
            </a:extLst>
          </p:cNvPr>
          <p:cNvSpPr txBox="1"/>
          <p:nvPr/>
        </p:nvSpPr>
        <p:spPr>
          <a:xfrm>
            <a:off x="1467688" y="2258178"/>
            <a:ext cx="53180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8 channels: positions of the current player's stones from the last eight time steps</a:t>
            </a:r>
          </a:p>
          <a:p>
            <a:r>
              <a:rPr lang="en-US" sz="1400" dirty="0"/>
              <a:t>8 channels: positions of the other player's stones from the last eight time steps.</a:t>
            </a:r>
          </a:p>
          <a:p>
            <a:r>
              <a:rPr lang="en-US" sz="1400" dirty="0"/>
              <a:t>1 channel: all 1 if black is to move, and 0 otherwise.</a:t>
            </a:r>
          </a:p>
        </p:txBody>
      </p:sp>
      <p:sp>
        <p:nvSpPr>
          <p:cNvPr id="32" name="Rectangle: Rounded Corners 12">
            <a:extLst>
              <a:ext uri="{FF2B5EF4-FFF2-40B4-BE49-F238E27FC236}">
                <a16:creationId xmlns:a16="http://schemas.microsoft.com/office/drawing/2014/main" id="{3253CD04-CEB3-25B6-48FA-017BE7F785A9}"/>
              </a:ext>
            </a:extLst>
          </p:cNvPr>
          <p:cNvSpPr/>
          <p:nvPr/>
        </p:nvSpPr>
        <p:spPr>
          <a:xfrm>
            <a:off x="1371599" y="2219525"/>
            <a:ext cx="5384995" cy="1208204"/>
          </a:xfrm>
          <a:prstGeom prst="roundRect">
            <a:avLst/>
          </a:prstGeom>
          <a:noFill/>
          <a:ln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18">
            <a:extLst>
              <a:ext uri="{FF2B5EF4-FFF2-40B4-BE49-F238E27FC236}">
                <a16:creationId xmlns:a16="http://schemas.microsoft.com/office/drawing/2014/main" id="{48A72292-C63D-3DEF-DBD2-B8CB8F486C9D}"/>
              </a:ext>
            </a:extLst>
          </p:cNvPr>
          <p:cNvSpPr/>
          <p:nvPr/>
        </p:nvSpPr>
        <p:spPr>
          <a:xfrm>
            <a:off x="1371599" y="5436936"/>
            <a:ext cx="5794362" cy="1208204"/>
          </a:xfrm>
          <a:prstGeom prst="roundRect">
            <a:avLst/>
          </a:prstGeom>
          <a:noFill/>
          <a:ln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tx1"/>
                </a:solidFill>
              </a:rPr>
              <a:t>Policy head outputs </a:t>
            </a:r>
            <a:r>
              <a:rPr lang="en-US" altLang="en-US" sz="1400" dirty="0">
                <a:solidFill>
                  <a:schemeClr val="tx1"/>
                </a:solidFill>
                <a:hlinkClick r:id="rId3" tooltip="Multinomial logistic regression"/>
              </a:rPr>
              <a:t>logit</a:t>
            </a:r>
            <a:r>
              <a:rPr lang="en-US" altLang="en-US" sz="1400" dirty="0">
                <a:solidFill>
                  <a:schemeClr val="tx1"/>
                </a:solidFill>
              </a:rPr>
              <a:t> array of size 19x19</a:t>
            </a:r>
            <a:r>
              <a:rPr lang="en-US" altLang="en-US" sz="1400" dirty="0"/>
              <a:t>  </a:t>
            </a:r>
            <a:r>
              <a:rPr lang="en-US" altLang="en-US" sz="1400" dirty="0">
                <a:solidFill>
                  <a:schemeClr val="tx1"/>
                </a:solidFill>
              </a:rPr>
              <a:t>representing the logit of making a move in one of the points, plus the logit of </a:t>
            </a:r>
            <a:r>
              <a:rPr lang="en-US" altLang="en-US" sz="1400" dirty="0">
                <a:solidFill>
                  <a:schemeClr val="tx1"/>
                </a:solidFill>
                <a:hlinkClick r:id="rId4" tooltip="Rules of Go"/>
              </a:rPr>
              <a:t>passing</a:t>
            </a:r>
            <a:r>
              <a:rPr lang="en-US" altLang="en-US" sz="1400" dirty="0">
                <a:solidFill>
                  <a:schemeClr val="tx1"/>
                </a:solidFill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tx1"/>
                </a:solidFill>
              </a:rPr>
              <a:t>Value head outputs number in range  (-1,+1), representing expected score for current player. </a:t>
            </a:r>
            <a:br>
              <a:rPr lang="en-US" altLang="en-US" sz="1400" dirty="0">
                <a:solidFill>
                  <a:schemeClr val="tx1"/>
                </a:solidFill>
              </a:rPr>
            </a:br>
            <a:r>
              <a:rPr lang="en-US" altLang="en-US" sz="1400" dirty="0">
                <a:solidFill>
                  <a:schemeClr val="tx1"/>
                </a:solidFill>
              </a:rPr>
              <a:t>-1 represents current player losing, and +1 winning.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1A2CA10-D1E2-8D0B-47D0-EDD857623DB7}"/>
              </a:ext>
            </a:extLst>
          </p:cNvPr>
          <p:cNvSpPr txBox="1"/>
          <p:nvPr/>
        </p:nvSpPr>
        <p:spPr>
          <a:xfrm>
            <a:off x="7590837" y="1622745"/>
            <a:ext cx="29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rPr>
              <a:t>Policy/value network for RL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ED2B861-6771-3AB1-7B86-EBB005B29455}"/>
              </a:ext>
            </a:extLst>
          </p:cNvPr>
          <p:cNvCxnSpPr>
            <a:cxnSpLocks/>
          </p:cNvCxnSpPr>
          <p:nvPr/>
        </p:nvCxnSpPr>
        <p:spPr>
          <a:xfrm>
            <a:off x="7587423" y="1891971"/>
            <a:ext cx="0" cy="4884264"/>
          </a:xfrm>
          <a:prstGeom prst="line">
            <a:avLst/>
          </a:prstGeom>
          <a:ln w="254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11D2D692-4312-8DC1-B602-0A4BF5957BCE}"/>
              </a:ext>
            </a:extLst>
          </p:cNvPr>
          <p:cNvSpPr/>
          <p:nvPr/>
        </p:nvSpPr>
        <p:spPr>
          <a:xfrm>
            <a:off x="9176117" y="2988526"/>
            <a:ext cx="686768" cy="281055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2FAE21A-E097-06F1-C69F-4EDAAE76A465}"/>
              </a:ext>
            </a:extLst>
          </p:cNvPr>
          <p:cNvSpPr/>
          <p:nvPr/>
        </p:nvSpPr>
        <p:spPr>
          <a:xfrm>
            <a:off x="9176117" y="5720326"/>
            <a:ext cx="1181357" cy="281055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0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483335-0635-FF3D-D583-F2D334B21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46F9E5-9BAD-F665-CE44-DF02486C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4250CE-1D65-BC8F-384E-FA477D4EA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F9DA0E-6A7A-18BB-FE43-4CFD0DBD1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D387CC-E0DF-1B46-199C-B961B63CE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D8691A-FE10-D936-CA42-69BBDA710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FE1550-0176-3508-0EA0-793B9D74E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DeepSeek-v3 (2024)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1DA19-A1D6-9674-CAA5-08E1568DA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558" y="1891970"/>
            <a:ext cx="9724031" cy="2335945"/>
          </a:xfrm>
        </p:spPr>
        <p:txBody>
          <a:bodyPr anchor="t">
            <a:normAutofit/>
          </a:bodyPr>
          <a:lstStyle/>
          <a:p>
            <a:r>
              <a:rPr lang="en-US" sz="2400" dirty="0"/>
              <a:t>Mixture of Experts architecture</a:t>
            </a:r>
          </a:p>
          <a:p>
            <a:r>
              <a:rPr lang="en-US" sz="2400" dirty="0"/>
              <a:t>Dynamic sparse attention </a:t>
            </a:r>
          </a:p>
          <a:p>
            <a:r>
              <a:rPr lang="en-US" sz="2400" dirty="0"/>
              <a:t>Optimized parallel implementation</a:t>
            </a:r>
          </a:p>
          <a:p>
            <a:pPr lvl="1"/>
            <a:r>
              <a:rPr lang="en-US" sz="2000" dirty="0"/>
              <a:t>16-way Pipeline Parallelism (PP), 64-way Expert Parallelism (EP) spanning 8 nodes, and ZeRO-1 Data Parallelism (DP)</a:t>
            </a:r>
          </a:p>
          <a:p>
            <a:pPr lvl="1"/>
            <a:r>
              <a:rPr lang="en-US" sz="2000" dirty="0"/>
              <a:t>Loss-aware load-balancing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AD2EAD-F98E-1EED-41BD-000F7C724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414" y="5362320"/>
            <a:ext cx="7772400" cy="13667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CA87F4-659E-432E-E060-8D281E859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959" y="4485595"/>
            <a:ext cx="6044078" cy="80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709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A8A1C7-2DD5-3D2E-AB88-AE8BBD148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0BA476-8DCD-1F45-F242-34F1D8C0C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DC864A-B555-F4F8-067D-30A74A17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C1764A-F03D-F4F5-2C26-47BA70C7A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72B349-3697-0814-7EEE-EE48455FD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4428FA-E21D-02C8-FCEE-ECAB97F0E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21E862-90DF-F978-DFBC-A4EE8B75A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FFFFFF"/>
                </a:solidFill>
              </a:rPr>
              <a:t>AlphaEvolve</a:t>
            </a:r>
            <a:r>
              <a:rPr lang="en-US" sz="4000" dirty="0">
                <a:solidFill>
                  <a:srgbClr val="FFFFFF"/>
                </a:solidFill>
              </a:rPr>
              <a:t> (2025)</a:t>
            </a:r>
          </a:p>
        </p:txBody>
      </p:sp>
      <p:pic>
        <p:nvPicPr>
          <p:cNvPr id="9" name="Picture 8" descr="A diagram of a program&#10;&#10;AI-generated content may be incorrect.">
            <a:extLst>
              <a:ext uri="{FF2B5EF4-FFF2-40B4-BE49-F238E27FC236}">
                <a16:creationId xmlns:a16="http://schemas.microsoft.com/office/drawing/2014/main" id="{08457DBE-24F2-3261-3E7B-927F39C5A4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54" b="-2"/>
          <a:stretch>
            <a:fillRect/>
          </a:stretch>
        </p:blipFill>
        <p:spPr>
          <a:xfrm>
            <a:off x="459350" y="2184400"/>
            <a:ext cx="6337124" cy="389534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0025FF-9FB1-7D47-26F7-17BE05D03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9624" y="1978660"/>
            <a:ext cx="4753500" cy="4584802"/>
          </a:xfrm>
        </p:spPr>
        <p:txBody>
          <a:bodyPr anchor="ctr">
            <a:noAutofit/>
          </a:bodyPr>
          <a:lstStyle/>
          <a:p>
            <a:r>
              <a:rPr lang="en-US" sz="1800" dirty="0"/>
              <a:t>Uses LLMs and evolutionary computing to automate discovery and implementation of new algorithms</a:t>
            </a:r>
          </a:p>
          <a:p>
            <a:r>
              <a:rPr lang="en-US" sz="1800" dirty="0"/>
              <a:t>Combines two Gemini language models</a:t>
            </a:r>
          </a:p>
          <a:p>
            <a:pPr lvl="1"/>
            <a:r>
              <a:rPr lang="en-US" sz="1400" dirty="0"/>
              <a:t>Gemini Flash: generates program candidates</a:t>
            </a:r>
          </a:p>
          <a:p>
            <a:pPr lvl="1"/>
            <a:r>
              <a:rPr lang="en-US" sz="1400" dirty="0"/>
              <a:t>Gemini Pro: evaluates candidates</a:t>
            </a:r>
          </a:p>
          <a:p>
            <a:r>
              <a:rPr lang="en-US" sz="1800" dirty="0"/>
              <a:t>Top-performing candidates are evolved iteratively</a:t>
            </a:r>
          </a:p>
          <a:p>
            <a:r>
              <a:rPr lang="en-US" sz="1800" dirty="0"/>
              <a:t>Successes:</a:t>
            </a:r>
          </a:p>
          <a:p>
            <a:pPr lvl="1"/>
            <a:r>
              <a:rPr lang="en-US" sz="1400" dirty="0"/>
              <a:t>Improved implementation of </a:t>
            </a:r>
            <a:r>
              <a:rPr lang="en-US" sz="1400" dirty="0" err="1"/>
              <a:t>FlashAttention</a:t>
            </a:r>
            <a:r>
              <a:rPr lang="en-US" sz="1400" dirty="0"/>
              <a:t> by 32.5%</a:t>
            </a:r>
          </a:p>
          <a:p>
            <a:pPr lvl="1"/>
            <a:r>
              <a:rPr lang="en-US" sz="1400" dirty="0"/>
              <a:t>New algorithm for 4x4 complex matrix multiplications</a:t>
            </a:r>
          </a:p>
        </p:txBody>
      </p:sp>
    </p:spTree>
    <p:extLst>
      <p:ext uri="{BB962C8B-B14F-4D97-AF65-F5344CB8AC3E}">
        <p14:creationId xmlns:p14="http://schemas.microsoft.com/office/powerpoint/2010/main" val="166201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1B9861-7E23-7E3A-E152-021C1471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B842DE0-F2F1-57F2-A323-2ACAB054E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F95F5-BB45-032E-6CB7-EE9513F71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41" y="323600"/>
            <a:ext cx="5323715" cy="718615"/>
          </a:xfrm>
        </p:spPr>
        <p:txBody>
          <a:bodyPr anchor="b">
            <a:normAutofit/>
          </a:bodyPr>
          <a:lstStyle/>
          <a:p>
            <a:r>
              <a:rPr lang="en-US" sz="4000" dirty="0"/>
              <a:t>Soumya Chaudhuri (TA)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BD0DA-3AF6-D24D-9D1D-23B628923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811" y="1912890"/>
            <a:ext cx="5315189" cy="2574564"/>
          </a:xfrm>
        </p:spPr>
        <p:txBody>
          <a:bodyPr anchor="t">
            <a:noAutofit/>
          </a:bodyPr>
          <a:lstStyle/>
          <a:p>
            <a:r>
              <a:rPr lang="en-US" sz="2000" dirty="0"/>
              <a:t>2</a:t>
            </a:r>
            <a:r>
              <a:rPr lang="en-US" sz="2000" baseline="30000" dirty="0"/>
              <a:t>nd</a:t>
            </a:r>
            <a:r>
              <a:rPr lang="en-US" sz="2000" dirty="0"/>
              <a:t> year MS student</a:t>
            </a:r>
          </a:p>
          <a:p>
            <a:pPr lvl="1"/>
            <a:r>
              <a:rPr lang="en-US" sz="2000" dirty="0"/>
              <a:t>Department of Computer Science</a:t>
            </a:r>
          </a:p>
          <a:p>
            <a:r>
              <a:rPr lang="en-US" sz="2000" dirty="0"/>
              <a:t>Research areas</a:t>
            </a:r>
          </a:p>
          <a:p>
            <a:pPr lvl="1"/>
            <a:r>
              <a:rPr lang="en-US" sz="2000" dirty="0"/>
              <a:t>Machine learning, systems</a:t>
            </a:r>
          </a:p>
          <a:p>
            <a:r>
              <a:rPr lang="en-US" sz="2000" dirty="0"/>
              <a:t>Email: </a:t>
            </a:r>
            <a:r>
              <a:rPr lang="en-US" sz="2000" dirty="0">
                <a:hlinkClick r:id="rId2"/>
              </a:rPr>
              <a:t>sc74532@my.utexas.edu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9E25AB6-C1BD-E424-B042-3D625D1D0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1DC3160-9A2C-4520-FB53-B14F395BC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D820444-96AA-BA57-F0B5-D4B3FFBE4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FB43E15-DB9C-1D52-A7F3-7BDB08988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The image shows a person wearing a striped polo shirt.&#10;&#10;AI-generated content may be incorrect.">
            <a:extLst>
              <a:ext uri="{FF2B5EF4-FFF2-40B4-BE49-F238E27FC236}">
                <a16:creationId xmlns:a16="http://schemas.microsoft.com/office/drawing/2014/main" id="{E8ED2A07-FB3F-701D-2788-3EAFBB80A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955" y="1523988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948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11EA4-2B48-84D8-3308-05FA384DC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4A1AB-D607-0033-75A4-CB407A39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8E43C01-A29D-DC2C-4ABC-71C3D8428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444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78606A-1556-24B8-83F3-D4428E584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899374-741D-3328-8AD8-C9C6922B5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49E91E-192F-DEF2-A192-0AA5757E2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E8DD51-46A0-BF47-C790-EA7BC7BCE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D77DAB-79F8-B08C-86F0-61E0B940C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BD91E1-DB40-6364-C508-8F8BC985A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AAEE4D-6A7D-FDCD-881F-DAB2FFB68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00" y="350369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Objectives of this course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F89855-110D-80B4-47AB-0BD38B7446B5}"/>
              </a:ext>
            </a:extLst>
          </p:cNvPr>
          <p:cNvSpPr txBox="1"/>
          <p:nvPr/>
        </p:nvSpPr>
        <p:spPr>
          <a:xfrm>
            <a:off x="3512634" y="5241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09276E-A977-12ED-BB31-2BAA925BF89E}"/>
              </a:ext>
            </a:extLst>
          </p:cNvPr>
          <p:cNvGrpSpPr/>
          <p:nvPr/>
        </p:nvGrpSpPr>
        <p:grpSpPr>
          <a:xfrm>
            <a:off x="7786960" y="2528872"/>
            <a:ext cx="3738364" cy="2895400"/>
            <a:chOff x="7709644" y="2501440"/>
            <a:chExt cx="3738364" cy="2895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42BB03E-EE60-FB13-0472-CF5741DA2E5F}"/>
                </a:ext>
              </a:extLst>
            </p:cNvPr>
            <p:cNvSpPr/>
            <p:nvPr/>
          </p:nvSpPr>
          <p:spPr>
            <a:xfrm>
              <a:off x="8594601" y="2501440"/>
              <a:ext cx="2093205" cy="1894901"/>
            </a:xfrm>
            <a:prstGeom prst="ellipse">
              <a:avLst/>
            </a:prstGeom>
            <a:solidFill>
              <a:srgbClr val="0070C0">
                <a:alpha val="30000"/>
              </a:srgbClr>
            </a:solidFill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5D4AC55-7C21-C4D2-6984-0AF6AED839F8}"/>
                </a:ext>
              </a:extLst>
            </p:cNvPr>
            <p:cNvSpPr/>
            <p:nvPr/>
          </p:nvSpPr>
          <p:spPr>
            <a:xfrm>
              <a:off x="7709644" y="3501939"/>
              <a:ext cx="2093205" cy="1894901"/>
            </a:xfrm>
            <a:prstGeom prst="ellipse">
              <a:avLst/>
            </a:prstGeom>
            <a:solidFill>
              <a:srgbClr val="FF0000">
                <a:alpha val="17000"/>
              </a:srgbClr>
            </a:solidFill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CC9B6C9-C93C-073D-5876-56CB5DE624C2}"/>
                </a:ext>
              </a:extLst>
            </p:cNvPr>
            <p:cNvSpPr/>
            <p:nvPr/>
          </p:nvSpPr>
          <p:spPr>
            <a:xfrm>
              <a:off x="9354803" y="3501938"/>
              <a:ext cx="2093205" cy="1894901"/>
            </a:xfrm>
            <a:prstGeom prst="ellipse">
              <a:avLst/>
            </a:prstGeom>
            <a:solidFill>
              <a:srgbClr val="00B050">
                <a:alpha val="33000"/>
              </a:srgbClr>
            </a:solidFill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21A757-254D-4CAE-C5E1-2F698E056DFA}"/>
                </a:ext>
              </a:extLst>
            </p:cNvPr>
            <p:cNvSpPr txBox="1"/>
            <p:nvPr/>
          </p:nvSpPr>
          <p:spPr>
            <a:xfrm>
              <a:off x="9142118" y="2749218"/>
              <a:ext cx="109780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Neural</a:t>
              </a:r>
              <a:br>
                <a:rPr lang="en-US" dirty="0"/>
              </a:br>
              <a:r>
                <a:rPr lang="en-US" dirty="0"/>
                <a:t>networks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3BD52E-DACB-8DF3-8795-C016D4E7F7AB}"/>
                </a:ext>
              </a:extLst>
            </p:cNvPr>
            <p:cNvSpPr txBox="1"/>
            <p:nvPr/>
          </p:nvSpPr>
          <p:spPr>
            <a:xfrm>
              <a:off x="7709644" y="4335647"/>
              <a:ext cx="1658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Reinforcement</a:t>
              </a:r>
            </a:p>
            <a:p>
              <a:pPr algn="ctr"/>
              <a:r>
                <a:rPr lang="en-US" dirty="0"/>
                <a:t>learning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65A1FF-FF51-5865-D206-938E83AEDA84}"/>
                </a:ext>
              </a:extLst>
            </p:cNvPr>
            <p:cNvSpPr txBox="1"/>
            <p:nvPr/>
          </p:nvSpPr>
          <p:spPr>
            <a:xfrm>
              <a:off x="9915041" y="4335647"/>
              <a:ext cx="14207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Evolutionary</a:t>
              </a:r>
            </a:p>
            <a:p>
              <a:pPr algn="ctr"/>
              <a:r>
                <a:rPr lang="en-US" dirty="0"/>
                <a:t>computing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EE967D5-3ABD-CA8C-E445-3915C72EF057}"/>
              </a:ext>
            </a:extLst>
          </p:cNvPr>
          <p:cNvSpPr txBox="1"/>
          <p:nvPr/>
        </p:nvSpPr>
        <p:spPr>
          <a:xfrm>
            <a:off x="625111" y="2122578"/>
            <a:ext cx="6096000" cy="4097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 across DL, RL, and evolutionary methods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Study classical techniques for obtaining high-performance on complex heterogeneous architectures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Study how to use all these methods to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generate high-performance kernels</a:t>
            </a:r>
          </a:p>
        </p:txBody>
      </p:sp>
    </p:spTree>
    <p:extLst>
      <p:ext uri="{BB962C8B-B14F-4D97-AF65-F5344CB8AC3E}">
        <p14:creationId xmlns:p14="http://schemas.microsoft.com/office/powerpoint/2010/main" val="3435607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6CD62D-8FCF-3C36-6A9B-717938863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7FB7D9-E29E-59ED-F85E-5D0E46C5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1BA3E0-580E-C496-FF6A-B237A36C6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43DD99-5EEF-0F47-58C8-5F10252E0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D5859-E833-D896-1380-F4218E72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520ADC-82F7-1E31-93F8-7D995A407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60E7F-E936-679C-6CE4-7918CF9C2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053" y="277231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What makes this course different (I)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E3930-3C77-D4DB-C89A-C6EF0016C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905" y="2028545"/>
            <a:ext cx="10348419" cy="438496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dirty="0"/>
              <a:t>Focus on challenging problem: generating high-performance kernels</a:t>
            </a:r>
          </a:p>
          <a:p>
            <a:pPr lvl="1"/>
            <a:r>
              <a:rPr lang="en-US" dirty="0"/>
              <a:t>Unlike web-page generation for example, not much training data is available</a:t>
            </a:r>
          </a:p>
          <a:p>
            <a:pPr lvl="1"/>
            <a:r>
              <a:rPr lang="en-US" dirty="0"/>
              <a:t>Underserved architectures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600" dirty="0"/>
              <a:t>Opportunity</a:t>
            </a:r>
          </a:p>
          <a:p>
            <a:pPr lvl="1"/>
            <a:r>
              <a:rPr lang="en-US" dirty="0"/>
              <a:t>Scalability, not efficiency, has been focus of ML researchers (DeepSeek)</a:t>
            </a:r>
          </a:p>
          <a:p>
            <a:pPr lvl="1"/>
            <a:r>
              <a:rPr lang="en-US" dirty="0"/>
              <a:t>Domain knowledge of architectures and compilers give competitive advantage	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600" dirty="0"/>
              <a:t>Covers most major technologies used in cutting-edge AI systems</a:t>
            </a:r>
          </a:p>
          <a:p>
            <a:pPr lvl="1"/>
            <a:r>
              <a:rPr lang="en-US" dirty="0"/>
              <a:t>Deep Learning — CNNs, RNNs, Transformers, LLMs</a:t>
            </a:r>
          </a:p>
          <a:p>
            <a:pPr lvl="1"/>
            <a:r>
              <a:rPr lang="en-US" dirty="0"/>
              <a:t>Reinforcement Learning —MDPs, tabular methods, policy gradients</a:t>
            </a:r>
          </a:p>
          <a:p>
            <a:pPr lvl="1"/>
            <a:r>
              <a:rPr lang="en-US" dirty="0"/>
              <a:t>Evolutionary Computation — genetic algorithms and </a:t>
            </a:r>
            <a:r>
              <a:rPr lang="en-US" dirty="0" err="1"/>
              <a:t>neuroevolution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sz="2200" dirty="0"/>
              <a:t>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605122-1113-1107-A877-051485209678}"/>
              </a:ext>
            </a:extLst>
          </p:cNvPr>
          <p:cNvSpPr txBox="1"/>
          <p:nvPr/>
        </p:nvSpPr>
        <p:spPr>
          <a:xfrm>
            <a:off x="3512634" y="5241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829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4F84C5-B5A3-EDED-AFBA-71FE76225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F731D2F-965A-95B2-0FF9-33D2FC47A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329A8B-9C8E-2EB8-BEFC-3E6F05451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5A47F0-AC31-28A9-4E9E-7E00AED72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1CEEDF-2147-0CE8-FF7C-C23E46FAD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08C4B1-B4FF-57E7-53AA-7DE5CC8E7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7D5A88-D19E-968C-5BB0-1E7E9A754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 makes this course different (IIa)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C3A3317-C783-CFE4-B4AC-1C2DF76ED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116" y="1688211"/>
            <a:ext cx="7241471" cy="4469801"/>
          </a:xfr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endParaRPr lang="en-US" sz="2000" dirty="0"/>
          </a:p>
          <a:p>
            <a:r>
              <a:rPr lang="en-US" sz="2000" dirty="0"/>
              <a:t>Standard presentations of RL: like training dogs, rewards for good behavior and punishment for bad behavior</a:t>
            </a:r>
          </a:p>
          <a:p>
            <a:r>
              <a:rPr lang="en-US" sz="2000" dirty="0"/>
              <a:t>Systems viewpoint: optimal control</a:t>
            </a:r>
          </a:p>
          <a:p>
            <a:pPr lvl="1"/>
            <a:r>
              <a:rPr lang="en-US" sz="2100" dirty="0"/>
              <a:t>Sequence of actions under uncertainty to reach a goal while optimizing some objective function</a:t>
            </a:r>
          </a:p>
          <a:p>
            <a:r>
              <a:rPr lang="en-US" sz="2000" dirty="0"/>
              <a:t>Example: moon shot vs. gun shot</a:t>
            </a:r>
          </a:p>
          <a:p>
            <a:pPr lvl="1"/>
            <a:r>
              <a:rPr lang="en-US" sz="2000" dirty="0"/>
              <a:t>Goal: reach the moon</a:t>
            </a:r>
          </a:p>
          <a:p>
            <a:pPr lvl="1"/>
            <a:r>
              <a:rPr lang="en-US" sz="2000" dirty="0"/>
              <a:t>Burn minimal amount of fuel</a:t>
            </a:r>
          </a:p>
          <a:p>
            <a:pPr lvl="1"/>
            <a:r>
              <a:rPr lang="en-US" sz="2000" dirty="0"/>
              <a:t>Uncertainty: imperfect modeling of rocket, gravitation, etc.</a:t>
            </a:r>
          </a:p>
          <a:p>
            <a:pPr lvl="1"/>
            <a:r>
              <a:rPr lang="en-US" sz="2000" dirty="0"/>
              <a:t>Solution: series of mid-course corrections</a:t>
            </a:r>
          </a:p>
          <a:p>
            <a:r>
              <a:rPr lang="en-US" sz="2000" dirty="0"/>
              <a:t>Reinforcement learning</a:t>
            </a:r>
          </a:p>
          <a:p>
            <a:pPr lvl="1"/>
            <a:r>
              <a:rPr lang="en-US" sz="2100" dirty="0"/>
              <a:t>Optimal control when you have little to no knowledge of the dynamics of system</a:t>
            </a:r>
          </a:p>
          <a:p>
            <a:pPr lvl="1"/>
            <a:r>
              <a:rPr lang="en-US" sz="2100" dirty="0"/>
              <a:t>However, you are allowed to perform many experiments to build a working model of the dynamics</a:t>
            </a:r>
          </a:p>
          <a:p>
            <a:pPr marL="320040" lvl="1" indent="0">
              <a:buNone/>
            </a:pPr>
            <a:endParaRPr lang="en-US" sz="1800" dirty="0"/>
          </a:p>
          <a:p>
            <a:pPr marL="320040" lvl="1" indent="0">
              <a:buNone/>
            </a:pPr>
            <a:endParaRPr lang="en-US" sz="1800" dirty="0">
              <a:ln>
                <a:solidFill>
                  <a:schemeClr val="bg2">
                    <a:lumMod val="90000"/>
                    <a:alpha val="0"/>
                  </a:schemeClr>
                </a:solidFill>
              </a:ln>
            </a:endParaRPr>
          </a:p>
          <a:p>
            <a:pPr marL="320040" lvl="1" indent="0">
              <a:buNone/>
            </a:pPr>
            <a:endParaRPr lang="en-US" sz="1800" dirty="0">
              <a:ln>
                <a:solidFill>
                  <a:schemeClr val="bg2">
                    <a:lumMod val="90000"/>
                    <a:alpha val="0"/>
                  </a:schemeClr>
                </a:solidFill>
              </a:ln>
            </a:endParaRPr>
          </a:p>
          <a:p>
            <a:pPr marL="320040" lvl="1" indent="0">
              <a:buNone/>
            </a:pPr>
            <a:endParaRPr lang="en-US" sz="1800" dirty="0">
              <a:ln>
                <a:solidFill>
                  <a:schemeClr val="bg2">
                    <a:lumMod val="90000"/>
                    <a:alpha val="0"/>
                  </a:schemeClr>
                </a:solidFill>
              </a:ln>
            </a:endParaRPr>
          </a:p>
        </p:txBody>
      </p:sp>
      <p:pic>
        <p:nvPicPr>
          <p:cNvPr id="10" name="Picture 9" descr="A diagram of a moon&#10;&#10;Description automatically generated">
            <a:extLst>
              <a:ext uri="{FF2B5EF4-FFF2-40B4-BE49-F238E27FC236}">
                <a16:creationId xmlns:a16="http://schemas.microsoft.com/office/drawing/2014/main" id="{7D1FFC42-AF3F-249C-7FBC-602F4A834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171" y="3803585"/>
            <a:ext cx="3921562" cy="20960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DBCDF2-9BAD-B5A7-56BF-BFEB7C6F75B6}"/>
              </a:ext>
            </a:extLst>
          </p:cNvPr>
          <p:cNvSpPr txBox="1"/>
          <p:nvPr/>
        </p:nvSpPr>
        <p:spPr>
          <a:xfrm>
            <a:off x="2013956" y="6194130"/>
            <a:ext cx="7489679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Reinforcement learning = Optimal control while learning system dynamics</a:t>
            </a:r>
          </a:p>
        </p:txBody>
      </p:sp>
      <p:pic>
        <p:nvPicPr>
          <p:cNvPr id="12" name="Picture 11" descr="A cartoon of a person and a dog&#10;&#10;Description automatically generated">
            <a:extLst>
              <a:ext uri="{FF2B5EF4-FFF2-40B4-BE49-F238E27FC236}">
                <a16:creationId xmlns:a16="http://schemas.microsoft.com/office/drawing/2014/main" id="{B434803D-4172-9D8C-ECFF-3932C6CB9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702" y="1688211"/>
            <a:ext cx="3621210" cy="20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5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CE454-AB30-D77A-146E-664485DFF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8319" y="645836"/>
            <a:ext cx="5858617" cy="5546047"/>
          </a:xfrm>
        </p:spPr>
        <p:txBody>
          <a:bodyPr anchor="ctr">
            <a:normAutofit/>
          </a:bodyPr>
          <a:lstStyle/>
          <a:p>
            <a:r>
              <a:rPr lang="en-US" sz="2200" dirty="0"/>
              <a:t>I will not</a:t>
            </a:r>
          </a:p>
          <a:p>
            <a:pPr lvl="1"/>
            <a:r>
              <a:rPr lang="en-US" sz="2200" dirty="0"/>
              <a:t>use biological metaphors about neurons, synapses, training dogs, etc. ,</a:t>
            </a:r>
          </a:p>
          <a:p>
            <a:pPr lvl="1"/>
            <a:r>
              <a:rPr lang="en-US" sz="2200" dirty="0"/>
              <a:t>talk philosophy,</a:t>
            </a:r>
          </a:p>
          <a:p>
            <a:pPr lvl="1"/>
            <a:r>
              <a:rPr lang="en-US" sz="2200" dirty="0"/>
              <a:t>use complex math without providing intuition.</a:t>
            </a:r>
          </a:p>
          <a:p>
            <a:r>
              <a:rPr lang="en-US" sz="2200" dirty="0"/>
              <a:t>I will</a:t>
            </a:r>
          </a:p>
          <a:p>
            <a:pPr lvl="1"/>
            <a:r>
              <a:rPr lang="en-US" sz="2200" dirty="0"/>
              <a:t>explain most concepts using paths in directed graphs,</a:t>
            </a:r>
          </a:p>
          <a:p>
            <a:pPr lvl="1"/>
            <a:r>
              <a:rPr lang="en-US" sz="2200" dirty="0"/>
              <a:t>use pictures: lots of them.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/>
              <a:t> “</a:t>
            </a:r>
            <a:r>
              <a:rPr lang="en-US" sz="2200" i="1" dirty="0"/>
              <a:t>Pictures are for weak minds</a:t>
            </a:r>
            <a:r>
              <a:rPr lang="en-US" sz="2200" dirty="0"/>
              <a:t>.”  					Dijkstra</a:t>
            </a:r>
          </a:p>
        </p:txBody>
      </p:sp>
      <p:pic>
        <p:nvPicPr>
          <p:cNvPr id="7" name="Picture 6" descr="A person wearing glasses and a vest&#10;&#10;AI-generated content may be incorrect.">
            <a:extLst>
              <a:ext uri="{FF2B5EF4-FFF2-40B4-BE49-F238E27FC236}">
                <a16:creationId xmlns:a16="http://schemas.microsoft.com/office/drawing/2014/main" id="{65E759CB-9849-5F09-31D6-A19AA62F6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784" y="4720904"/>
            <a:ext cx="1804038" cy="180403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BCF0ABA-D5E1-7991-7CD2-7291F52E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070" y="1536280"/>
            <a:ext cx="3201988" cy="338772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 makes this course different (IIb)</a:t>
            </a:r>
          </a:p>
        </p:txBody>
      </p:sp>
    </p:spTree>
    <p:extLst>
      <p:ext uri="{BB962C8B-B14F-4D97-AF65-F5344CB8AC3E}">
        <p14:creationId xmlns:p14="http://schemas.microsoft.com/office/powerpoint/2010/main" val="1595091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9C5BA9-1645-344D-D774-9B7DB71E9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9CB5FC-B6BD-AF60-E322-31D9D80CE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B6960C-818F-AC0B-9A28-C0C45993A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EC1D9E-BD94-55B4-74AC-D144A5506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B88B20-812E-A12C-F30E-02AA000AC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F5CE70-2834-C8DA-BE90-68EDB8DAB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3CFC82-E0BC-2CDF-2320-26BF377F6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Prerequisites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56A9F-EAA0-67B1-7E92-ABBA5473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 fontScale="92500" lnSpcReduction="20000"/>
          </a:bodyPr>
          <a:lstStyle/>
          <a:p>
            <a:r>
              <a:rPr lang="en-US" dirty="0"/>
              <a:t>Proficiency in Python</a:t>
            </a:r>
          </a:p>
          <a:p>
            <a:r>
              <a:rPr lang="en-US" dirty="0"/>
              <a:t>Familiarity with parallel programming at level of CS377P</a:t>
            </a:r>
          </a:p>
          <a:p>
            <a:pPr lvl="1"/>
            <a:r>
              <a:rPr lang="en-US" dirty="0"/>
              <a:t>CPUs, memory hierarchy, GPUs, program optimization</a:t>
            </a:r>
          </a:p>
          <a:p>
            <a:r>
              <a:rPr lang="en-US" dirty="0"/>
              <a:t>Strong mathematical skills: calculus, statistics, and linear algebra</a:t>
            </a:r>
          </a:p>
          <a:p>
            <a:r>
              <a:rPr lang="en-US" dirty="0"/>
              <a:t>Coursework or equivalent experience in AI and ML at the level of CS 342 strongly recommended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Practical experience with training machine learning models will be useful.</a:t>
            </a:r>
          </a:p>
        </p:txBody>
      </p:sp>
    </p:spTree>
    <p:extLst>
      <p:ext uri="{BB962C8B-B14F-4D97-AF65-F5344CB8AC3E}">
        <p14:creationId xmlns:p14="http://schemas.microsoft.com/office/powerpoint/2010/main" val="2798943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4E51D-5903-8EB8-D990-0316516FF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ACE206-04EA-1E9A-E1E9-0925A2EF9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BCE43F-CD7A-3238-6D84-11FE07ACE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5AAFD0-532D-59F5-6BDE-BBABAA46C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7CE2CC-EDAA-C5CC-B4EA-E409FD99E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DC0BB8-1D99-4810-6441-141FDD6ED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017BA5-D264-EF9E-4DFB-2D7735C9A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Course Materials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726BF-9033-1A67-E372-4F3A30E23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310515" indent="-310515"/>
            <a:r>
              <a:rPr lang="en-US" b="1" dirty="0"/>
              <a:t>Website for course:</a:t>
            </a:r>
          </a:p>
          <a:p>
            <a:pPr lvl="1"/>
            <a:r>
              <a:rPr lang="en-US" dirty="0">
                <a:hlinkClick r:id="rId2"/>
              </a:rPr>
              <a:t>https://www.cs.utexas.edu/~pingali/CS395T/2026fa/index.html</a:t>
            </a:r>
            <a:endParaRPr lang="en-US" dirty="0"/>
          </a:p>
          <a:p>
            <a:pPr lvl="1"/>
            <a:r>
              <a:rPr lang="en-US" dirty="0"/>
              <a:t>All lecture notes, announcements, papers, assignments will be posted there</a:t>
            </a:r>
          </a:p>
          <a:p>
            <a:pPr marL="457200" lvl="1" indent="0">
              <a:buNone/>
            </a:pPr>
            <a:endParaRPr lang="en-US" dirty="0"/>
          </a:p>
          <a:p>
            <a:pPr marL="310515" indent="-310515"/>
            <a:r>
              <a:rPr lang="en-US" b="1" dirty="0"/>
              <a:t>Canvas: </a:t>
            </a:r>
          </a:p>
          <a:p>
            <a:pPr marL="767715" lvl="1" indent="-310515"/>
            <a:r>
              <a:rPr lang="en-US" dirty="0">
                <a:hlinkClick r:id="rId3"/>
              </a:rPr>
              <a:t>https://utexas.instructure.com/courses/1414520</a:t>
            </a:r>
            <a:endParaRPr lang="en-US" dirty="0"/>
          </a:p>
          <a:p>
            <a:pPr lvl="1"/>
            <a:r>
              <a:rPr lang="en-US" dirty="0"/>
              <a:t>Announcements and grades will be posted there</a:t>
            </a:r>
          </a:p>
          <a:p>
            <a:pPr marL="457200" lvl="1" indent="0">
              <a:buNone/>
            </a:pPr>
            <a:endParaRPr lang="en-US" dirty="0"/>
          </a:p>
          <a:p>
            <a:pPr marL="310515" indent="-310515"/>
            <a:r>
              <a:rPr lang="en-US" b="1" dirty="0"/>
              <a:t>Ed Discussion board:</a:t>
            </a:r>
          </a:p>
          <a:p>
            <a:pPr lvl="1"/>
            <a:r>
              <a:rPr lang="en-US" dirty="0">
                <a:hlinkClick r:id="rId4"/>
              </a:rPr>
              <a:t>https://edstem.org/us/courses/100877/discussion</a:t>
            </a:r>
            <a:endParaRPr lang="en-US" dirty="0"/>
          </a:p>
          <a:p>
            <a:pPr lvl="1"/>
            <a:r>
              <a:rPr lang="en-US" dirty="0"/>
              <a:t>Clarifications/additional information/questions for assignments, projects etc.</a:t>
            </a:r>
          </a:p>
        </p:txBody>
      </p:sp>
    </p:spTree>
    <p:extLst>
      <p:ext uri="{BB962C8B-B14F-4D97-AF65-F5344CB8AC3E}">
        <p14:creationId xmlns:p14="http://schemas.microsoft.com/office/powerpoint/2010/main" val="2770987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1d7e2a5-bdd8-414e-9e97-bea998ebdfe1}" enabled="0" method="" siteId="{31d7e2a5-bdd8-414e-9e97-bea998ebdfe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10004</TotalTime>
  <Words>1878</Words>
  <Application>Microsoft Office PowerPoint</Application>
  <PresentationFormat>Widescreen</PresentationFormat>
  <Paragraphs>265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Courier New</vt:lpstr>
      <vt:lpstr>Office Theme</vt:lpstr>
      <vt:lpstr>CS395T: Foundations of Machine Learning for Systems Researchers Fall 2026</vt:lpstr>
      <vt:lpstr>Keshav Pingali</vt:lpstr>
      <vt:lpstr>Soumya Chaudhuri (TA)</vt:lpstr>
      <vt:lpstr>Objectives of this course </vt:lpstr>
      <vt:lpstr>What makes this course different (I) </vt:lpstr>
      <vt:lpstr>What makes this course different (IIa)</vt:lpstr>
      <vt:lpstr>What makes this course different (IIb)</vt:lpstr>
      <vt:lpstr>Prerequisites </vt:lpstr>
      <vt:lpstr>Course Materials  </vt:lpstr>
      <vt:lpstr>Lectures: division of labor </vt:lpstr>
      <vt:lpstr>Coursework </vt:lpstr>
      <vt:lpstr>Paper presentation and review guidelines </vt:lpstr>
      <vt:lpstr>To-do items</vt:lpstr>
      <vt:lpstr>PowerPoint Presentation</vt:lpstr>
      <vt:lpstr>Conceptually, big search problem</vt:lpstr>
      <vt:lpstr>Traditional restructuring compiler techniques (I)</vt:lpstr>
      <vt:lpstr>Traditional restructuring compiler techniques (II): problems</vt:lpstr>
      <vt:lpstr>Another approach: LLMs </vt:lpstr>
      <vt:lpstr>Kernelbench: Ouyang et al 2025 </vt:lpstr>
      <vt:lpstr>Problems with LLM approach</vt:lpstr>
      <vt:lpstr>Combining domain-knowledge with AI/ML?</vt:lpstr>
      <vt:lpstr>Summary </vt:lpstr>
      <vt:lpstr>PowerPoint Presentation</vt:lpstr>
      <vt:lpstr>Progression of ML Systems </vt:lpstr>
      <vt:lpstr>TD-Gammon (1991): NN+TD-learning</vt:lpstr>
      <vt:lpstr>AlphaGo Zero (2017): CNN+Deep RL </vt:lpstr>
      <vt:lpstr>AlphaGo Zero (2017)</vt:lpstr>
      <vt:lpstr>DeepSeek-v3 (2024)</vt:lpstr>
      <vt:lpstr>AlphaEvolve (2025)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Mustafaoglu, Lain</dc:creator>
  <cp:lastModifiedBy>Pingali, Keshav K</cp:lastModifiedBy>
  <cp:revision>4</cp:revision>
  <cp:lastPrinted>2025-08-13T17:40:57Z</cp:lastPrinted>
  <dcterms:created xsi:type="dcterms:W3CDTF">2025-08-12T19:54:11Z</dcterms:created>
  <dcterms:modified xsi:type="dcterms:W3CDTF">2026-08-25T16:19:56Z</dcterms:modified>
</cp:coreProperties>
</file>