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5.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6.xml" ContentType="application/vnd.openxmlformats-officedocument.presentationml.notesSlide+xml"/>
  <Override PartName="/ppt/tags/tag20.xml" ContentType="application/vnd.openxmlformats-officedocument.presentationml.tags+xml"/>
  <Override PartName="/ppt/notesSlides/notesSlide7.xml" ContentType="application/vnd.openxmlformats-officedocument.presentationml.notesSlide+xml"/>
  <Override PartName="/ppt/tags/tag21.xml" ContentType="application/vnd.openxmlformats-officedocument.presentationml.tags+xml"/>
  <Override PartName="/ppt/notesSlides/notesSlide8.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5"/>
  </p:notesMasterIdLst>
  <p:sldIdLst>
    <p:sldId id="911" r:id="rId3"/>
    <p:sldId id="1007" r:id="rId4"/>
    <p:sldId id="1010" r:id="rId5"/>
    <p:sldId id="913" r:id="rId6"/>
    <p:sldId id="1005" r:id="rId7"/>
    <p:sldId id="912" r:id="rId8"/>
    <p:sldId id="1008" r:id="rId9"/>
    <p:sldId id="756" r:id="rId10"/>
    <p:sldId id="754" r:id="rId11"/>
    <p:sldId id="769" r:id="rId12"/>
    <p:sldId id="906" r:id="rId13"/>
    <p:sldId id="772" r:id="rId14"/>
    <p:sldId id="773" r:id="rId15"/>
    <p:sldId id="774" r:id="rId16"/>
    <p:sldId id="928" r:id="rId17"/>
    <p:sldId id="781" r:id="rId18"/>
    <p:sldId id="834" r:id="rId19"/>
    <p:sldId id="916" r:id="rId20"/>
    <p:sldId id="759" r:id="rId21"/>
    <p:sldId id="775" r:id="rId22"/>
    <p:sldId id="761" r:id="rId23"/>
    <p:sldId id="763" r:id="rId24"/>
    <p:sldId id="765" r:id="rId25"/>
    <p:sldId id="915" r:id="rId26"/>
    <p:sldId id="914" r:id="rId27"/>
    <p:sldId id="777" r:id="rId28"/>
    <p:sldId id="905" r:id="rId29"/>
    <p:sldId id="901" r:id="rId30"/>
    <p:sldId id="902" r:id="rId31"/>
    <p:sldId id="903" r:id="rId32"/>
    <p:sldId id="926" r:id="rId33"/>
    <p:sldId id="917"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0" d="100"/>
          <a:sy n="70" d="100"/>
        </p:scale>
        <p:origin x="1204" y="60"/>
      </p:cViewPr>
      <p:guideLst/>
    </p:cSldViewPr>
  </p:slideViewPr>
  <p:notesTextViewPr>
    <p:cViewPr>
      <p:scale>
        <a:sx n="1" d="1"/>
        <a:sy n="1" d="1"/>
      </p:scale>
      <p:origin x="0" y="0"/>
    </p:cViewPr>
  </p:notesTextViewPr>
  <p:sorterViewPr>
    <p:cViewPr>
      <p:scale>
        <a:sx n="100" d="100"/>
        <a:sy n="100" d="100"/>
      </p:scale>
      <p:origin x="0" y="-802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ingali, Keshav K" userId="707c4161-679d-4973-8d45-dc4c10c01b1e" providerId="ADAL" clId="{4D01FEA3-066B-4662-83AB-43BA226F054E}"/>
    <pc:docChg chg="custSel modSld sldOrd">
      <pc:chgData name="Pingali, Keshav K" userId="707c4161-679d-4973-8d45-dc4c10c01b1e" providerId="ADAL" clId="{4D01FEA3-066B-4662-83AB-43BA226F054E}" dt="2025-02-20T19:12:03.107" v="42"/>
      <pc:docMkLst>
        <pc:docMk/>
      </pc:docMkLst>
      <pc:sldChg chg="ord">
        <pc:chgData name="Pingali, Keshav K" userId="707c4161-679d-4973-8d45-dc4c10c01b1e" providerId="ADAL" clId="{4D01FEA3-066B-4662-83AB-43BA226F054E}" dt="2025-02-20T19:12:03.107" v="42"/>
        <pc:sldMkLst>
          <pc:docMk/>
          <pc:sldMk cId="3371388070" sldId="781"/>
        </pc:sldMkLst>
      </pc:sldChg>
      <pc:sldChg chg="addSp modSp mod">
        <pc:chgData name="Pingali, Keshav K" userId="707c4161-679d-4973-8d45-dc4c10c01b1e" providerId="ADAL" clId="{4D01FEA3-066B-4662-83AB-43BA226F054E}" dt="2025-02-20T19:08:20" v="39" actId="27636"/>
        <pc:sldMkLst>
          <pc:docMk/>
          <pc:sldMk cId="1136295461" sldId="902"/>
        </pc:sldMkLst>
        <pc:spChg chg="mod">
          <ac:chgData name="Pingali, Keshav K" userId="707c4161-679d-4973-8d45-dc4c10c01b1e" providerId="ADAL" clId="{4D01FEA3-066B-4662-83AB-43BA226F054E}" dt="2025-02-20T19:08:20" v="39" actId="27636"/>
          <ac:spMkLst>
            <pc:docMk/>
            <pc:sldMk cId="1136295461" sldId="902"/>
            <ac:spMk id="4" creationId="{F997500E-49DD-458F-B1A4-D142A5D74202}"/>
          </ac:spMkLst>
        </pc:spChg>
        <pc:cxnChg chg="add mod">
          <ac:chgData name="Pingali, Keshav K" userId="707c4161-679d-4973-8d45-dc4c10c01b1e" providerId="ADAL" clId="{4D01FEA3-066B-4662-83AB-43BA226F054E}" dt="2025-02-20T19:06:16.491" v="13" actId="14100"/>
          <ac:cxnSpMkLst>
            <pc:docMk/>
            <pc:sldMk cId="1136295461" sldId="902"/>
            <ac:cxnSpMk id="10" creationId="{1B4CBD92-517E-9389-5E5C-683A89571281}"/>
          </ac:cxnSpMkLst>
        </pc:cxnChg>
      </pc:sldChg>
      <pc:sldChg chg="mod modShow">
        <pc:chgData name="Pingali, Keshav K" userId="707c4161-679d-4973-8d45-dc4c10c01b1e" providerId="ADAL" clId="{4D01FEA3-066B-4662-83AB-43BA226F054E}" dt="2025-02-20T18:39:05.117" v="3" actId="729"/>
        <pc:sldMkLst>
          <pc:docMk/>
          <pc:sldMk cId="2012342766" sldId="912"/>
        </pc:sldMkLst>
      </pc:sldChg>
      <pc:sldChg chg="mod modShow">
        <pc:chgData name="Pingali, Keshav K" userId="707c4161-679d-4973-8d45-dc4c10c01b1e" providerId="ADAL" clId="{4D01FEA3-066B-4662-83AB-43BA226F054E}" dt="2025-02-20T18:38:55.263" v="2" actId="729"/>
        <pc:sldMkLst>
          <pc:docMk/>
          <pc:sldMk cId="2509214167" sldId="913"/>
        </pc:sldMkLst>
      </pc:sldChg>
      <pc:sldChg chg="modSp mod">
        <pc:chgData name="Pingali, Keshav K" userId="707c4161-679d-4973-8d45-dc4c10c01b1e" providerId="ADAL" clId="{4D01FEA3-066B-4662-83AB-43BA226F054E}" dt="2025-02-20T19:10:34.243" v="40" actId="14100"/>
        <pc:sldMkLst>
          <pc:docMk/>
          <pc:sldMk cId="2104018677" sldId="926"/>
        </pc:sldMkLst>
        <pc:picChg chg="mod">
          <ac:chgData name="Pingali, Keshav K" userId="707c4161-679d-4973-8d45-dc4c10c01b1e" providerId="ADAL" clId="{4D01FEA3-066B-4662-83AB-43BA226F054E}" dt="2025-02-20T19:10:34.243" v="40" actId="14100"/>
          <ac:picMkLst>
            <pc:docMk/>
            <pc:sldMk cId="2104018677" sldId="926"/>
            <ac:picMk id="68" creationId="{7C866C6B-2E64-3FFF-BB18-E2E690BBC469}"/>
          </ac:picMkLst>
        </pc:picChg>
      </pc:sldChg>
      <pc:sldChg chg="mod modShow">
        <pc:chgData name="Pingali, Keshav K" userId="707c4161-679d-4973-8d45-dc4c10c01b1e" providerId="ADAL" clId="{4D01FEA3-066B-4662-83AB-43BA226F054E}" dt="2025-02-20T18:39:05.117" v="3" actId="729"/>
        <pc:sldMkLst>
          <pc:docMk/>
          <pc:sldMk cId="79972338" sldId="1005"/>
        </pc:sldMkLst>
      </pc:sldChg>
      <pc:sldChg chg="mod modShow">
        <pc:chgData name="Pingali, Keshav K" userId="707c4161-679d-4973-8d45-dc4c10c01b1e" providerId="ADAL" clId="{4D01FEA3-066B-4662-83AB-43BA226F054E}" dt="2025-02-20T18:38:47.654" v="0" actId="729"/>
        <pc:sldMkLst>
          <pc:docMk/>
          <pc:sldMk cId="2536570827" sldId="1007"/>
        </pc:sldMkLst>
      </pc:sldChg>
      <pc:sldChg chg="mod modShow">
        <pc:chgData name="Pingali, Keshav K" userId="707c4161-679d-4973-8d45-dc4c10c01b1e" providerId="ADAL" clId="{4D01FEA3-066B-4662-83AB-43BA226F054E}" dt="2025-02-20T18:39:05.117" v="3" actId="729"/>
        <pc:sldMkLst>
          <pc:docMk/>
          <pc:sldMk cId="3285386204" sldId="1008"/>
        </pc:sldMkLst>
      </pc:sldChg>
      <pc:sldChg chg="mod modShow">
        <pc:chgData name="Pingali, Keshav K" userId="707c4161-679d-4973-8d45-dc4c10c01b1e" providerId="ADAL" clId="{4D01FEA3-066B-4662-83AB-43BA226F054E}" dt="2025-02-20T18:38:51.054" v="1" actId="729"/>
        <pc:sldMkLst>
          <pc:docMk/>
          <pc:sldMk cId="2332319988" sldId="1010"/>
        </pc:sldMkLst>
      </pc:sldChg>
    </pc:docChg>
  </pc:docChgLst>
  <pc:docChgLst>
    <pc:chgData name="L S" userId="726a0b3671de8fea" providerId="Windows Live" clId="Web-{6BDBB391-0731-4EB6-ABE5-404CA8DB7E0C}"/>
    <pc:docChg chg="delSld">
      <pc:chgData name="L S" userId="726a0b3671de8fea" providerId="Windows Live" clId="Web-{6BDBB391-0731-4EB6-ABE5-404CA8DB7E0C}" dt="2024-08-22T13:49:06.828" v="0"/>
      <pc:docMkLst>
        <pc:docMk/>
      </pc:docMkLst>
      <pc:sldChg chg="del">
        <pc:chgData name="L S" userId="726a0b3671de8fea" providerId="Windows Live" clId="Web-{6BDBB391-0731-4EB6-ABE5-404CA8DB7E0C}" dt="2024-08-22T13:49:06.828" v="0"/>
        <pc:sldMkLst>
          <pc:docMk/>
          <pc:sldMk cId="790110723" sldId="25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63E42D-C4F3-4030-84C7-DDFE3FB28D81}" type="datetimeFigureOut">
              <a:rPr lang="en-US" smtClean="0"/>
              <a:t>2/20/2025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881CD7-A634-4A91-AD9F-9F6915100C4F}" type="slidenum">
              <a:rPr lang="en-US" smtClean="0"/>
              <a:t>‹#›</a:t>
            </a:fld>
            <a:endParaRPr lang="en-US"/>
          </a:p>
        </p:txBody>
      </p:sp>
    </p:spTree>
    <p:extLst>
      <p:ext uri="{BB962C8B-B14F-4D97-AF65-F5344CB8AC3E}">
        <p14:creationId xmlns:p14="http://schemas.microsoft.com/office/powerpoint/2010/main" val="143448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43564" rtl="0" eaLnBrk="1" fontAlgn="auto" latinLnBrk="0" hangingPunct="1">
              <a:lnSpc>
                <a:spcPct val="100000"/>
              </a:lnSpc>
              <a:spcBef>
                <a:spcPts val="0"/>
              </a:spcBef>
              <a:spcAft>
                <a:spcPts val="0"/>
              </a:spcAft>
              <a:buClrTx/>
              <a:buSzTx/>
              <a:buFontTx/>
              <a:buNone/>
              <a:tabLst/>
              <a:defRPr/>
            </a:pPr>
            <a:fld id="{DDAE0FBF-CD20-0447-BC3D-4D5DB226DC3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3564"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04357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43564" rtl="0" eaLnBrk="1" fontAlgn="auto" latinLnBrk="0" hangingPunct="1">
              <a:lnSpc>
                <a:spcPct val="100000"/>
              </a:lnSpc>
              <a:spcBef>
                <a:spcPts val="0"/>
              </a:spcBef>
              <a:spcAft>
                <a:spcPts val="0"/>
              </a:spcAft>
              <a:buClrTx/>
              <a:buSzTx/>
              <a:buFontTx/>
              <a:buNone/>
              <a:tabLst/>
              <a:defRPr/>
            </a:pPr>
            <a:fld id="{DDAE0FBF-CD20-0447-BC3D-4D5DB226DC3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3564"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13077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43564" rtl="0" eaLnBrk="1" fontAlgn="auto" latinLnBrk="0" hangingPunct="1">
              <a:lnSpc>
                <a:spcPct val="100000"/>
              </a:lnSpc>
              <a:spcBef>
                <a:spcPts val="0"/>
              </a:spcBef>
              <a:spcAft>
                <a:spcPts val="0"/>
              </a:spcAft>
              <a:buClrTx/>
              <a:buSzTx/>
              <a:buFontTx/>
              <a:buNone/>
              <a:tabLst/>
              <a:defRPr/>
            </a:pPr>
            <a:fld id="{DDAE0FBF-CD20-0447-BC3D-4D5DB226DC3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3564"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45243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43564" rtl="0" eaLnBrk="1" fontAlgn="auto" latinLnBrk="0" hangingPunct="1">
              <a:lnSpc>
                <a:spcPct val="100000"/>
              </a:lnSpc>
              <a:spcBef>
                <a:spcPts val="0"/>
              </a:spcBef>
              <a:spcAft>
                <a:spcPts val="0"/>
              </a:spcAft>
              <a:buClrTx/>
              <a:buSzTx/>
              <a:buFontTx/>
              <a:buNone/>
              <a:tabLst/>
              <a:defRPr/>
            </a:pPr>
            <a:fld id="{DDAE0FBF-CD20-0447-BC3D-4D5DB226DC3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3564"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4165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43564" rtl="0" eaLnBrk="1" fontAlgn="auto" latinLnBrk="0" hangingPunct="1">
              <a:lnSpc>
                <a:spcPct val="100000"/>
              </a:lnSpc>
              <a:spcBef>
                <a:spcPts val="0"/>
              </a:spcBef>
              <a:spcAft>
                <a:spcPts val="0"/>
              </a:spcAft>
              <a:buClrTx/>
              <a:buSzTx/>
              <a:buFontTx/>
              <a:buNone/>
              <a:tabLst/>
              <a:defRPr/>
            </a:pPr>
            <a:fld id="{DDAE0FBF-CD20-0447-BC3D-4D5DB226DC3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3564"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68542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41CB27-2830-4070-B307-32AB447CBF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5466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34A2B9-A0C1-807E-286A-3A25984132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F71426-C8F0-9522-9E7D-046942F146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8F47A8-2809-6C6C-7BE5-FB7509979D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A71F8D4-3609-8702-9CAA-07D1A018A24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E41CB27-2830-4070-B307-32AB447CBF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95119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43564" rtl="0" eaLnBrk="1" fontAlgn="auto" latinLnBrk="0" hangingPunct="1">
              <a:lnSpc>
                <a:spcPct val="100000"/>
              </a:lnSpc>
              <a:spcBef>
                <a:spcPts val="0"/>
              </a:spcBef>
              <a:spcAft>
                <a:spcPts val="0"/>
              </a:spcAft>
              <a:buClrTx/>
              <a:buSzTx/>
              <a:buFontTx/>
              <a:buNone/>
              <a:tabLst/>
              <a:defRPr/>
            </a:pPr>
            <a:fld id="{DDAE0FBF-CD20-0447-BC3D-4D5DB226DC31}"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43564"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1159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2.xml"/><Relationship Id="rId4"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e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jpe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7.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9.jpeg"/><Relationship Id="rId1" Type="http://schemas.openxmlformats.org/officeDocument/2006/relationships/slideMaster" Target="../slideMasters/slideMaster2.xml"/><Relationship Id="rId4" Type="http://schemas.openxmlformats.org/officeDocument/2006/relationships/image" Target="../media/image40.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0A1DC37-D3DE-4B9F-8187-37DD52DA4162}" type="datetimeFigureOut">
              <a:rPr lang="en-US" smtClean="0"/>
              <a:t>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E85B6-287A-4C76-999F-8BCD9155AFA1}" type="slidenum">
              <a:rPr lang="en-US" smtClean="0"/>
              <a:t>‹#›</a:t>
            </a:fld>
            <a:endParaRPr lang="en-US"/>
          </a:p>
        </p:txBody>
      </p:sp>
    </p:spTree>
    <p:extLst>
      <p:ext uri="{BB962C8B-B14F-4D97-AF65-F5344CB8AC3E}">
        <p14:creationId xmlns:p14="http://schemas.microsoft.com/office/powerpoint/2010/main" val="2372196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A1DC37-D3DE-4B9F-8187-37DD52DA4162}" type="datetimeFigureOut">
              <a:rPr lang="en-US" smtClean="0"/>
              <a:t>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E85B6-287A-4C76-999F-8BCD9155AFA1}" type="slidenum">
              <a:rPr lang="en-US" smtClean="0"/>
              <a:t>‹#›</a:t>
            </a:fld>
            <a:endParaRPr lang="en-US"/>
          </a:p>
        </p:txBody>
      </p:sp>
    </p:spTree>
    <p:extLst>
      <p:ext uri="{BB962C8B-B14F-4D97-AF65-F5344CB8AC3E}">
        <p14:creationId xmlns:p14="http://schemas.microsoft.com/office/powerpoint/2010/main" val="112130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A1DC37-D3DE-4B9F-8187-37DD52DA4162}" type="datetimeFigureOut">
              <a:rPr lang="en-US" smtClean="0"/>
              <a:t>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E85B6-287A-4C76-999F-8BCD9155AFA1}" type="slidenum">
              <a:rPr lang="en-US" smtClean="0"/>
              <a:t>‹#›</a:t>
            </a:fld>
            <a:endParaRPr lang="en-US"/>
          </a:p>
        </p:txBody>
      </p:sp>
    </p:spTree>
    <p:extLst>
      <p:ext uri="{BB962C8B-B14F-4D97-AF65-F5344CB8AC3E}">
        <p14:creationId xmlns:p14="http://schemas.microsoft.com/office/powerpoint/2010/main" val="2477470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Cover Slide 1">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6FD0D1D-01CB-E244-A5C5-50C68FE0567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507206" y="2757486"/>
            <a:ext cx="4043023" cy="3490913"/>
          </a:xfrm>
        </p:spPr>
        <p:txBody>
          <a:bodyPr anchor="t">
            <a:normAutofit/>
          </a:bodyPr>
          <a:lstStyle>
            <a:lvl1pPr algn="l">
              <a:lnSpc>
                <a:spcPct val="95000"/>
              </a:lnSpc>
              <a:defRPr sz="4000" b="1" i="0">
                <a:solidFill>
                  <a:schemeClr val="bg1"/>
                </a:solidFill>
                <a:latin typeface="Montserrat" pitchFamily="2" charset="77"/>
              </a:defRPr>
            </a:lvl1pPr>
          </a:lstStyle>
          <a:p>
            <a:r>
              <a:rPr lang="en-US" dirty="0"/>
              <a:t>Click to edit Master </a:t>
            </a:r>
            <a:br>
              <a:rPr lang="en-US" dirty="0"/>
            </a:br>
            <a:r>
              <a:rPr lang="en-US" dirty="0"/>
              <a:t>title style</a:t>
            </a:r>
          </a:p>
        </p:txBody>
      </p:sp>
      <p:sp>
        <p:nvSpPr>
          <p:cNvPr id="3" name="Subtitle 2"/>
          <p:cNvSpPr>
            <a:spLocks noGrp="1"/>
          </p:cNvSpPr>
          <p:nvPr>
            <p:ph type="subTitle" idx="1" hasCustomPrompt="1"/>
          </p:nvPr>
        </p:nvSpPr>
        <p:spPr>
          <a:xfrm>
            <a:off x="536234" y="2301875"/>
            <a:ext cx="4013995" cy="455611"/>
          </a:xfrm>
        </p:spPr>
        <p:txBody>
          <a:bodyPr anchor="t">
            <a:normAutofit/>
          </a:bodyPr>
          <a:lstStyle>
            <a:lvl1pPr marL="0" indent="0" algn="l">
              <a:lnSpc>
                <a:spcPct val="95000"/>
              </a:lnSpc>
              <a:spcBef>
                <a:spcPts val="0"/>
              </a:spcBef>
              <a:buNone/>
              <a:defRPr sz="1100" b="1" i="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Date / Version</a:t>
            </a:r>
          </a:p>
        </p:txBody>
      </p:sp>
    </p:spTree>
    <p:extLst>
      <p:ext uri="{BB962C8B-B14F-4D97-AF65-F5344CB8AC3E}">
        <p14:creationId xmlns:p14="http://schemas.microsoft.com/office/powerpoint/2010/main" val="23619434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67BBA747-F8A3-4F45-BE1C-2C7E1EEDBB0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1"/>
            <a:ext cx="9144000" cy="6857999"/>
          </a:xfrm>
          <a:prstGeom prst="rect">
            <a:avLst/>
          </a:prstGeom>
        </p:spPr>
      </p:pic>
      <p:sp>
        <p:nvSpPr>
          <p:cNvPr id="13" name="Rectangle 12">
            <a:extLst>
              <a:ext uri="{FF2B5EF4-FFF2-40B4-BE49-F238E27FC236}">
                <a16:creationId xmlns:a16="http://schemas.microsoft.com/office/drawing/2014/main" id="{B699A189-E1FE-3045-93A2-FEACD4DC12EC}"/>
              </a:ext>
            </a:extLst>
          </p:cNvPr>
          <p:cNvSpPr/>
          <p:nvPr userDrawn="1"/>
        </p:nvSpPr>
        <p:spPr>
          <a:xfrm>
            <a:off x="98323" y="108155"/>
            <a:ext cx="707922" cy="6292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1F9FF07-2C41-F24F-B83D-A74116F7FEEC}"/>
              </a:ext>
            </a:extLst>
          </p:cNvPr>
          <p:cNvSpPr/>
          <p:nvPr userDrawn="1"/>
        </p:nvSpPr>
        <p:spPr>
          <a:xfrm>
            <a:off x="98322" y="6347706"/>
            <a:ext cx="1641987" cy="4601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507206" y="2757486"/>
            <a:ext cx="4043023" cy="3490913"/>
          </a:xfrm>
        </p:spPr>
        <p:txBody>
          <a:bodyPr anchor="t">
            <a:normAutofit/>
          </a:bodyPr>
          <a:lstStyle>
            <a:lvl1pPr algn="l">
              <a:lnSpc>
                <a:spcPct val="95000"/>
              </a:lnSpc>
              <a:defRPr sz="4000" b="1" i="0">
                <a:solidFill>
                  <a:schemeClr val="tx1"/>
                </a:solidFill>
                <a:latin typeface="Montserrat" pitchFamily="2" charset="77"/>
              </a:defRPr>
            </a:lvl1pPr>
          </a:lstStyle>
          <a:p>
            <a:r>
              <a:rPr lang="en-US" dirty="0"/>
              <a:t>Click to edit Master </a:t>
            </a:r>
            <a:br>
              <a:rPr lang="en-US" dirty="0"/>
            </a:br>
            <a:r>
              <a:rPr lang="en-US" dirty="0"/>
              <a:t>title style</a:t>
            </a:r>
          </a:p>
        </p:txBody>
      </p:sp>
    </p:spTree>
    <p:extLst>
      <p:ext uri="{BB962C8B-B14F-4D97-AF65-F5344CB8AC3E}">
        <p14:creationId xmlns:p14="http://schemas.microsoft.com/office/powerpoint/2010/main" val="5193072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Cover Slide 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E1FEFA8-D0E4-8040-A9CB-8AA211AD3EE8}"/>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507206" y="2757486"/>
            <a:ext cx="4043023" cy="3490913"/>
          </a:xfrm>
        </p:spPr>
        <p:txBody>
          <a:bodyPr anchor="t">
            <a:normAutofit/>
          </a:bodyPr>
          <a:lstStyle>
            <a:lvl1pPr algn="l">
              <a:lnSpc>
                <a:spcPct val="95000"/>
              </a:lnSpc>
              <a:defRPr sz="4000" b="1" i="0">
                <a:solidFill>
                  <a:schemeClr val="bg1"/>
                </a:solidFill>
                <a:latin typeface="Montserrat" pitchFamily="2" charset="77"/>
              </a:defRPr>
            </a:lvl1pPr>
          </a:lstStyle>
          <a:p>
            <a:r>
              <a:rPr lang="en-US" dirty="0"/>
              <a:t>Click to edit Master </a:t>
            </a:r>
            <a:br>
              <a:rPr lang="en-US" dirty="0"/>
            </a:br>
            <a:r>
              <a:rPr lang="en-US" dirty="0"/>
              <a:t>title style</a:t>
            </a:r>
          </a:p>
        </p:txBody>
      </p:sp>
      <p:sp>
        <p:nvSpPr>
          <p:cNvPr id="3" name="Subtitle 2"/>
          <p:cNvSpPr>
            <a:spLocks noGrp="1"/>
          </p:cNvSpPr>
          <p:nvPr>
            <p:ph type="subTitle" idx="1" hasCustomPrompt="1"/>
          </p:nvPr>
        </p:nvSpPr>
        <p:spPr>
          <a:xfrm>
            <a:off x="536234" y="2301875"/>
            <a:ext cx="4013995" cy="455611"/>
          </a:xfrm>
        </p:spPr>
        <p:txBody>
          <a:bodyPr anchor="t">
            <a:normAutofit/>
          </a:bodyPr>
          <a:lstStyle>
            <a:lvl1pPr marL="0" indent="0" algn="l">
              <a:lnSpc>
                <a:spcPct val="95000"/>
              </a:lnSpc>
              <a:spcBef>
                <a:spcPts val="0"/>
              </a:spcBef>
              <a:buNone/>
              <a:defRPr sz="1100" b="1" i="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Date / Version</a:t>
            </a:r>
          </a:p>
        </p:txBody>
      </p:sp>
    </p:spTree>
    <p:extLst>
      <p:ext uri="{BB962C8B-B14F-4D97-AF65-F5344CB8AC3E}">
        <p14:creationId xmlns:p14="http://schemas.microsoft.com/office/powerpoint/2010/main" val="2347588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over Slide 5">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69857A7-29E1-FC44-A475-BE4B15CD9896}"/>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507206" y="2757486"/>
            <a:ext cx="4043023" cy="3490913"/>
          </a:xfrm>
        </p:spPr>
        <p:txBody>
          <a:bodyPr anchor="t">
            <a:normAutofit/>
          </a:bodyPr>
          <a:lstStyle>
            <a:lvl1pPr algn="l">
              <a:lnSpc>
                <a:spcPct val="95000"/>
              </a:lnSpc>
              <a:defRPr sz="4000" b="1" i="0">
                <a:solidFill>
                  <a:schemeClr val="bg1"/>
                </a:solidFill>
                <a:latin typeface="Montserrat" pitchFamily="2" charset="77"/>
              </a:defRPr>
            </a:lvl1pPr>
          </a:lstStyle>
          <a:p>
            <a:r>
              <a:rPr lang="en-US" dirty="0"/>
              <a:t>Click to edit Master </a:t>
            </a:r>
            <a:br>
              <a:rPr lang="en-US" dirty="0"/>
            </a:br>
            <a:r>
              <a:rPr lang="en-US" dirty="0"/>
              <a:t>title style</a:t>
            </a:r>
          </a:p>
        </p:txBody>
      </p:sp>
      <p:sp>
        <p:nvSpPr>
          <p:cNvPr id="3" name="Subtitle 2"/>
          <p:cNvSpPr>
            <a:spLocks noGrp="1"/>
          </p:cNvSpPr>
          <p:nvPr>
            <p:ph type="subTitle" idx="1" hasCustomPrompt="1"/>
          </p:nvPr>
        </p:nvSpPr>
        <p:spPr>
          <a:xfrm>
            <a:off x="536234" y="2301875"/>
            <a:ext cx="4013995" cy="455611"/>
          </a:xfrm>
        </p:spPr>
        <p:txBody>
          <a:bodyPr anchor="t">
            <a:normAutofit/>
          </a:bodyPr>
          <a:lstStyle>
            <a:lvl1pPr marL="0" indent="0" algn="l">
              <a:lnSpc>
                <a:spcPct val="95000"/>
              </a:lnSpc>
              <a:spcBef>
                <a:spcPts val="0"/>
              </a:spcBef>
              <a:buNone/>
              <a:defRPr sz="1100" b="1" i="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Date / Version</a:t>
            </a:r>
          </a:p>
        </p:txBody>
      </p:sp>
      <p:pic>
        <p:nvPicPr>
          <p:cNvPr id="10" name="Picture 9">
            <a:extLst>
              <a:ext uri="{FF2B5EF4-FFF2-40B4-BE49-F238E27FC236}">
                <a16:creationId xmlns:a16="http://schemas.microsoft.com/office/drawing/2014/main" id="{6E92A906-AA1F-1D4B-B3AB-383F3EFFF2CF}"/>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402698" y="398298"/>
            <a:ext cx="2997480" cy="648929"/>
          </a:xfrm>
          <a:prstGeom prst="rect">
            <a:avLst/>
          </a:prstGeom>
        </p:spPr>
      </p:pic>
    </p:spTree>
    <p:extLst>
      <p:ext uri="{BB962C8B-B14F-4D97-AF65-F5344CB8AC3E}">
        <p14:creationId xmlns:p14="http://schemas.microsoft.com/office/powerpoint/2010/main" val="7543843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Cover Slide 4">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43EF3CC-F191-B44B-BA8F-3FBDF7535052}"/>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507206" y="2757486"/>
            <a:ext cx="4043023" cy="3490913"/>
          </a:xfrm>
        </p:spPr>
        <p:txBody>
          <a:bodyPr anchor="t">
            <a:normAutofit/>
          </a:bodyPr>
          <a:lstStyle>
            <a:lvl1pPr algn="l">
              <a:lnSpc>
                <a:spcPct val="95000"/>
              </a:lnSpc>
              <a:defRPr sz="4000" b="1" i="0">
                <a:solidFill>
                  <a:schemeClr val="bg1"/>
                </a:solidFill>
                <a:latin typeface="Montserrat" pitchFamily="2" charset="77"/>
              </a:defRPr>
            </a:lvl1pPr>
          </a:lstStyle>
          <a:p>
            <a:r>
              <a:rPr lang="en-US" dirty="0"/>
              <a:t>Click to edit Master </a:t>
            </a:r>
            <a:br>
              <a:rPr lang="en-US" dirty="0"/>
            </a:br>
            <a:r>
              <a:rPr lang="en-US" dirty="0"/>
              <a:t>title style</a:t>
            </a:r>
          </a:p>
        </p:txBody>
      </p:sp>
      <p:sp>
        <p:nvSpPr>
          <p:cNvPr id="3" name="Subtitle 2"/>
          <p:cNvSpPr>
            <a:spLocks noGrp="1"/>
          </p:cNvSpPr>
          <p:nvPr>
            <p:ph type="subTitle" idx="1" hasCustomPrompt="1"/>
          </p:nvPr>
        </p:nvSpPr>
        <p:spPr>
          <a:xfrm>
            <a:off x="536234" y="2301875"/>
            <a:ext cx="4013995" cy="455611"/>
          </a:xfrm>
        </p:spPr>
        <p:txBody>
          <a:bodyPr anchor="t">
            <a:normAutofit/>
          </a:bodyPr>
          <a:lstStyle>
            <a:lvl1pPr marL="0" indent="0" algn="l">
              <a:lnSpc>
                <a:spcPct val="95000"/>
              </a:lnSpc>
              <a:spcBef>
                <a:spcPts val="0"/>
              </a:spcBef>
              <a:buNone/>
              <a:defRPr sz="1100" b="1" i="0">
                <a:solidFill>
                  <a:schemeClr val="bg1"/>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Date / Version</a:t>
            </a:r>
          </a:p>
        </p:txBody>
      </p:sp>
      <p:pic>
        <p:nvPicPr>
          <p:cNvPr id="9" name="Picture 8">
            <a:extLst>
              <a:ext uri="{FF2B5EF4-FFF2-40B4-BE49-F238E27FC236}">
                <a16:creationId xmlns:a16="http://schemas.microsoft.com/office/drawing/2014/main" id="{8F51DA57-11C7-0E44-A5B3-4866D480140A}"/>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402698" y="398298"/>
            <a:ext cx="2997480" cy="648929"/>
          </a:xfrm>
          <a:prstGeom prst="rect">
            <a:avLst/>
          </a:prstGeom>
        </p:spPr>
      </p:pic>
    </p:spTree>
    <p:extLst>
      <p:ext uri="{BB962C8B-B14F-4D97-AF65-F5344CB8AC3E}">
        <p14:creationId xmlns:p14="http://schemas.microsoft.com/office/powerpoint/2010/main" val="33982498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Grey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04B07D-D50C-7244-8FF3-494E3E3EC7D5}"/>
              </a:ext>
            </a:extLst>
          </p:cNvPr>
          <p:cNvSpPr/>
          <p:nvPr userDrawn="1"/>
        </p:nvSpPr>
        <p:spPr>
          <a:xfrm>
            <a:off x="0" y="0"/>
            <a:ext cx="9144000" cy="6858000"/>
          </a:xfrm>
          <a:prstGeom prst="rect">
            <a:avLst/>
          </a:prstGeom>
          <a:gradFill>
            <a:gsLst>
              <a:gs pos="0">
                <a:schemeClr val="tx1">
                  <a:lumMod val="65000"/>
                  <a:lumOff val="35000"/>
                </a:schemeClr>
              </a:gs>
              <a:gs pos="100000">
                <a:schemeClr val="tx1"/>
              </a:gs>
            </a:gsLst>
            <a:lin ang="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597DFBDC-1F82-4A45-997B-4567E6A43E54}"/>
              </a:ext>
            </a:extLst>
          </p:cNvPr>
          <p:cNvPicPr>
            <a:picLocks noChangeAspect="1"/>
          </p:cNvPicPr>
          <p:nvPr userDrawn="1"/>
        </p:nvPicPr>
        <p:blipFill>
          <a:blip r:embed="rId2" cstate="email">
            <a:lum bright="70000" contrast="-70000"/>
            <a:alphaModFix amt="25000"/>
            <a:extLst>
              <a:ext uri="{28A0092B-C50C-407E-A947-70E740481C1C}">
                <a14:useLocalDpi xmlns:a14="http://schemas.microsoft.com/office/drawing/2010/main"/>
              </a:ext>
            </a:extLst>
          </a:blip>
          <a:stretch>
            <a:fillRect/>
          </a:stretch>
        </p:blipFill>
        <p:spPr>
          <a:xfrm flipH="1">
            <a:off x="-4" y="1"/>
            <a:ext cx="9143999" cy="6417072"/>
          </a:xfrm>
          <a:prstGeom prst="rect">
            <a:avLst/>
          </a:prstGeom>
        </p:spPr>
      </p:pic>
      <p:sp>
        <p:nvSpPr>
          <p:cNvPr id="3" name="Content Placeholder 2"/>
          <p:cNvSpPr>
            <a:spLocks noGrp="1"/>
          </p:cNvSpPr>
          <p:nvPr>
            <p:ph idx="1"/>
          </p:nvPr>
        </p:nvSpPr>
        <p:spPr>
          <a:xfrm>
            <a:off x="1357313" y="2750345"/>
            <a:ext cx="7215188" cy="2193130"/>
          </a:xfrm>
        </p:spPr>
        <p:txBody>
          <a:bodyPr>
            <a:normAutofit/>
          </a:bodyPr>
          <a:lstStyle>
            <a:lvl1pPr marL="0" indent="0">
              <a:lnSpc>
                <a:spcPts val="3400"/>
              </a:lnSpc>
              <a:buNone/>
              <a:defRPr sz="3000" b="1" i="0">
                <a:solidFill>
                  <a:schemeClr val="bg1"/>
                </a:solidFill>
                <a:latin typeface="Montserrat" pitchFamily="2" charset="77"/>
              </a:defRPr>
            </a:lvl1pPr>
            <a:lvl2pPr marL="320040" indent="0">
              <a:lnSpc>
                <a:spcPts val="3400"/>
              </a:lnSpc>
              <a:buNone/>
              <a:defRPr sz="2400"/>
            </a:lvl2pPr>
            <a:lvl3pPr marL="548640" indent="0">
              <a:lnSpc>
                <a:spcPts val="3400"/>
              </a:lnSpc>
              <a:buNone/>
              <a:defRPr sz="2400"/>
            </a:lvl3pPr>
          </a:lstStyle>
          <a:p>
            <a:pPr lvl="0"/>
            <a:r>
              <a:rPr lang="en-US" dirty="0"/>
              <a:t>Click to edit Master text styles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r>
              <a:rPr lang="en-US"/>
              <a:t>0</a:t>
            </a:r>
            <a:fld id="{EF22529A-D98A-3644-905A-8E0938C418C9}" type="slidenum">
              <a:rPr lang="en-US" smtClean="0"/>
              <a:pPr/>
              <a:t>‹#›</a:t>
            </a:fld>
            <a:endParaRPr lang="en-US" dirty="0"/>
          </a:p>
        </p:txBody>
      </p:sp>
      <p:sp>
        <p:nvSpPr>
          <p:cNvPr id="12" name="Footer Placeholder 4">
            <a:extLst>
              <a:ext uri="{FF2B5EF4-FFF2-40B4-BE49-F238E27FC236}">
                <a16:creationId xmlns:a16="http://schemas.microsoft.com/office/drawing/2014/main" id="{C43B43DB-97E0-F84C-BEFF-78AE019BC51B}"/>
              </a:ext>
            </a:extLst>
          </p:cNvPr>
          <p:cNvSpPr txBox="1">
            <a:spLocks/>
          </p:cNvSpPr>
          <p:nvPr userDrawn="1"/>
        </p:nvSpPr>
        <p:spPr>
          <a:xfrm>
            <a:off x="139691" y="6417072"/>
            <a:ext cx="1574810"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spc="4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chemeClr val="bg1"/>
                </a:solidFill>
                <a:latin typeface="Montserrat" pitchFamily="2" charset="77"/>
              </a:rPr>
              <a:t>KATANA GRAPH  </a:t>
            </a:r>
            <a:r>
              <a:rPr lang="en-US" dirty="0">
                <a:solidFill>
                  <a:schemeClr val="bg1"/>
                </a:solidFill>
                <a:latin typeface="Montserrat Medium" pitchFamily="2" charset="77"/>
              </a:rPr>
              <a:t>|</a:t>
            </a:r>
          </a:p>
        </p:txBody>
      </p:sp>
      <p:pic>
        <p:nvPicPr>
          <p:cNvPr id="15" name="Picture 14">
            <a:extLst>
              <a:ext uri="{FF2B5EF4-FFF2-40B4-BE49-F238E27FC236}">
                <a16:creationId xmlns:a16="http://schemas.microsoft.com/office/drawing/2014/main" id="{A8B17C29-FF50-5B47-B210-A570EA441A5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32563" y="233046"/>
            <a:ext cx="355600" cy="355600"/>
          </a:xfrm>
          <a:prstGeom prst="rect">
            <a:avLst/>
          </a:prstGeom>
        </p:spPr>
      </p:pic>
      <p:pic>
        <p:nvPicPr>
          <p:cNvPr id="10" name="Picture 9">
            <a:extLst>
              <a:ext uri="{FF2B5EF4-FFF2-40B4-BE49-F238E27FC236}">
                <a16:creationId xmlns:a16="http://schemas.microsoft.com/office/drawing/2014/main" id="{C164CA74-2176-054F-99A6-5AE246180B0A}"/>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7799832" y="-9144"/>
            <a:ext cx="1344168" cy="1371600"/>
          </a:xfrm>
          <a:prstGeom prst="rect">
            <a:avLst/>
          </a:prstGeom>
        </p:spPr>
      </p:pic>
      <p:sp>
        <p:nvSpPr>
          <p:cNvPr id="13" name="Footer Placeholder 4">
            <a:extLst>
              <a:ext uri="{FF2B5EF4-FFF2-40B4-BE49-F238E27FC236}">
                <a16:creationId xmlns:a16="http://schemas.microsoft.com/office/drawing/2014/main" id="{2206C464-930B-C84E-9F4A-ECBC8296C9BA}"/>
              </a:ext>
            </a:extLst>
          </p:cNvPr>
          <p:cNvSpPr>
            <a:spLocks noGrp="1"/>
          </p:cNvSpPr>
          <p:nvPr>
            <p:ph type="ftr" sz="quarter" idx="11"/>
          </p:nvPr>
        </p:nvSpPr>
        <p:spPr>
          <a:xfrm>
            <a:off x="1357312" y="6417072"/>
            <a:ext cx="3378190" cy="365125"/>
          </a:xfrm>
          <a:prstGeom prst="rect">
            <a:avLst/>
          </a:prstGeom>
        </p:spPr>
        <p:txBody>
          <a:bodyPr/>
          <a:lstStyle>
            <a:lvl1pPr>
              <a:defRPr b="0" i="0">
                <a:solidFill>
                  <a:schemeClr val="bg1"/>
                </a:solidFill>
                <a:latin typeface="Montserrat Medium" pitchFamily="2" charset="77"/>
              </a:defRPr>
            </a:lvl1pPr>
          </a:lstStyle>
          <a:p>
            <a:endParaRPr lang="en-US" dirty="0">
              <a:latin typeface="Montserrat Medium" pitchFamily="2" charset="77"/>
            </a:endParaRPr>
          </a:p>
        </p:txBody>
      </p:sp>
    </p:spTree>
    <p:extLst>
      <p:ext uri="{BB962C8B-B14F-4D97-AF65-F5344CB8AC3E}">
        <p14:creationId xmlns:p14="http://schemas.microsoft.com/office/powerpoint/2010/main" val="2640868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Blue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DC6976BA-8601-9640-8C58-130915D10294}"/>
              </a:ext>
            </a:extLst>
          </p:cNvPr>
          <p:cNvSpPr/>
          <p:nvPr userDrawn="1"/>
        </p:nvSpPr>
        <p:spPr>
          <a:xfrm>
            <a:off x="0" y="0"/>
            <a:ext cx="9144000" cy="6858000"/>
          </a:xfrm>
          <a:prstGeom prst="rect">
            <a:avLst/>
          </a:prstGeom>
          <a:gradFill>
            <a:gsLst>
              <a:gs pos="0">
                <a:srgbClr val="186DB3"/>
              </a:gs>
              <a:gs pos="100000">
                <a:srgbClr val="24205F"/>
              </a:gs>
            </a:gsLst>
            <a:lin ang="0" scaled="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918B0A77-21DB-4044-933F-ED36EF6FFA1E}"/>
              </a:ext>
            </a:extLst>
          </p:cNvPr>
          <p:cNvPicPr>
            <a:picLocks noChangeAspect="1"/>
          </p:cNvPicPr>
          <p:nvPr userDrawn="1"/>
        </p:nvPicPr>
        <p:blipFill>
          <a:blip r:embed="rId2" cstate="email">
            <a:lum bright="70000" contrast="-70000"/>
            <a:alphaModFix amt="25000"/>
            <a:extLst>
              <a:ext uri="{28A0092B-C50C-407E-A947-70E740481C1C}">
                <a14:useLocalDpi xmlns:a14="http://schemas.microsoft.com/office/drawing/2010/main"/>
              </a:ext>
            </a:extLst>
          </a:blip>
          <a:stretch>
            <a:fillRect/>
          </a:stretch>
        </p:blipFill>
        <p:spPr>
          <a:xfrm flipH="1">
            <a:off x="-4" y="1"/>
            <a:ext cx="9143999" cy="6417072"/>
          </a:xfrm>
          <a:prstGeom prst="rect">
            <a:avLst/>
          </a:prstGeom>
        </p:spPr>
      </p:pic>
      <p:sp>
        <p:nvSpPr>
          <p:cNvPr id="3" name="Content Placeholder 2"/>
          <p:cNvSpPr>
            <a:spLocks noGrp="1"/>
          </p:cNvSpPr>
          <p:nvPr>
            <p:ph idx="1"/>
          </p:nvPr>
        </p:nvSpPr>
        <p:spPr>
          <a:xfrm>
            <a:off x="1357313" y="2750345"/>
            <a:ext cx="7215188" cy="2193130"/>
          </a:xfrm>
        </p:spPr>
        <p:txBody>
          <a:bodyPr>
            <a:normAutofit/>
          </a:bodyPr>
          <a:lstStyle>
            <a:lvl1pPr marL="0" indent="0">
              <a:lnSpc>
                <a:spcPts val="3400"/>
              </a:lnSpc>
              <a:buNone/>
              <a:defRPr sz="3000" b="1" i="0">
                <a:solidFill>
                  <a:schemeClr val="bg1"/>
                </a:solidFill>
                <a:latin typeface="Montserrat" pitchFamily="2" charset="77"/>
              </a:defRPr>
            </a:lvl1pPr>
            <a:lvl2pPr marL="320040" indent="0">
              <a:lnSpc>
                <a:spcPts val="3400"/>
              </a:lnSpc>
              <a:buNone/>
              <a:defRPr sz="2400"/>
            </a:lvl2pPr>
            <a:lvl3pPr marL="548640" indent="0">
              <a:lnSpc>
                <a:spcPts val="3400"/>
              </a:lnSpc>
              <a:buNone/>
              <a:defRPr sz="2400"/>
            </a:lvl3pPr>
          </a:lstStyle>
          <a:p>
            <a:pPr lvl="0"/>
            <a:r>
              <a:rPr lang="en-US" dirty="0"/>
              <a:t>Click to edit Master text styles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r>
              <a:rPr lang="en-US"/>
              <a:t>0</a:t>
            </a:r>
            <a:fld id="{EF22529A-D98A-3644-905A-8E0938C418C9}" type="slidenum">
              <a:rPr lang="en-US" smtClean="0"/>
              <a:pPr/>
              <a:t>‹#›</a:t>
            </a:fld>
            <a:endParaRPr lang="en-US" dirty="0"/>
          </a:p>
        </p:txBody>
      </p:sp>
      <p:sp>
        <p:nvSpPr>
          <p:cNvPr id="12" name="Footer Placeholder 4">
            <a:extLst>
              <a:ext uri="{FF2B5EF4-FFF2-40B4-BE49-F238E27FC236}">
                <a16:creationId xmlns:a16="http://schemas.microsoft.com/office/drawing/2014/main" id="{C43B43DB-97E0-F84C-BEFF-78AE019BC51B}"/>
              </a:ext>
            </a:extLst>
          </p:cNvPr>
          <p:cNvSpPr txBox="1">
            <a:spLocks/>
          </p:cNvSpPr>
          <p:nvPr userDrawn="1"/>
        </p:nvSpPr>
        <p:spPr>
          <a:xfrm>
            <a:off x="139691" y="6417072"/>
            <a:ext cx="1574810"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spc="4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chemeClr val="bg1"/>
                </a:solidFill>
                <a:latin typeface="Montserrat" pitchFamily="2" charset="77"/>
              </a:rPr>
              <a:t>KATANA GRAPH  </a:t>
            </a:r>
            <a:r>
              <a:rPr lang="en-US" dirty="0">
                <a:solidFill>
                  <a:schemeClr val="bg1"/>
                </a:solidFill>
                <a:latin typeface="Montserrat Medium" pitchFamily="2" charset="77"/>
              </a:rPr>
              <a:t>|</a:t>
            </a:r>
          </a:p>
        </p:txBody>
      </p:sp>
      <p:pic>
        <p:nvPicPr>
          <p:cNvPr id="15" name="Picture 14">
            <a:extLst>
              <a:ext uri="{FF2B5EF4-FFF2-40B4-BE49-F238E27FC236}">
                <a16:creationId xmlns:a16="http://schemas.microsoft.com/office/drawing/2014/main" id="{A8B17C29-FF50-5B47-B210-A570EA441A5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32563" y="233046"/>
            <a:ext cx="355600" cy="355600"/>
          </a:xfrm>
          <a:prstGeom prst="rect">
            <a:avLst/>
          </a:prstGeom>
        </p:spPr>
      </p:pic>
      <p:pic>
        <p:nvPicPr>
          <p:cNvPr id="9" name="Picture 8">
            <a:extLst>
              <a:ext uri="{FF2B5EF4-FFF2-40B4-BE49-F238E27FC236}">
                <a16:creationId xmlns:a16="http://schemas.microsoft.com/office/drawing/2014/main" id="{4CCDD1F2-D3CD-2345-94FD-474CD8E974A9}"/>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7799832" y="-9144"/>
            <a:ext cx="1344168" cy="1371600"/>
          </a:xfrm>
          <a:prstGeom prst="rect">
            <a:avLst/>
          </a:prstGeom>
        </p:spPr>
      </p:pic>
      <p:sp>
        <p:nvSpPr>
          <p:cNvPr id="10" name="Footer Placeholder 4">
            <a:extLst>
              <a:ext uri="{FF2B5EF4-FFF2-40B4-BE49-F238E27FC236}">
                <a16:creationId xmlns:a16="http://schemas.microsoft.com/office/drawing/2014/main" id="{E09E0851-AA3C-7446-9F3B-456F85114BE4}"/>
              </a:ext>
            </a:extLst>
          </p:cNvPr>
          <p:cNvSpPr>
            <a:spLocks noGrp="1"/>
          </p:cNvSpPr>
          <p:nvPr>
            <p:ph type="ftr" sz="quarter" idx="11"/>
          </p:nvPr>
        </p:nvSpPr>
        <p:spPr>
          <a:xfrm>
            <a:off x="1357312" y="6417072"/>
            <a:ext cx="3378190" cy="365125"/>
          </a:xfrm>
          <a:prstGeom prst="rect">
            <a:avLst/>
          </a:prstGeom>
        </p:spPr>
        <p:txBody>
          <a:bodyPr/>
          <a:lstStyle>
            <a:lvl1pPr>
              <a:defRPr b="0" i="0">
                <a:solidFill>
                  <a:schemeClr val="bg1"/>
                </a:solidFill>
                <a:latin typeface="Montserrat Medium" pitchFamily="2" charset="77"/>
              </a:defRPr>
            </a:lvl1pPr>
          </a:lstStyle>
          <a:p>
            <a:endParaRPr lang="en-US" dirty="0">
              <a:latin typeface="Montserrat Medium" pitchFamily="2" charset="77"/>
            </a:endParaRPr>
          </a:p>
        </p:txBody>
      </p:sp>
    </p:spTree>
    <p:extLst>
      <p:ext uri="{BB962C8B-B14F-4D97-AF65-F5344CB8AC3E}">
        <p14:creationId xmlns:p14="http://schemas.microsoft.com/office/powerpoint/2010/main" val="401413485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Magneta 1">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6E195FA-605A-C049-8559-A8C0B24F7D46}"/>
              </a:ext>
            </a:extLst>
          </p:cNvPr>
          <p:cNvSpPr/>
          <p:nvPr userDrawn="1"/>
        </p:nvSpPr>
        <p:spPr>
          <a:xfrm>
            <a:off x="0" y="0"/>
            <a:ext cx="9144000" cy="6858000"/>
          </a:xfrm>
          <a:prstGeom prst="rect">
            <a:avLst/>
          </a:prstGeom>
          <a:gradFill>
            <a:gsLst>
              <a:gs pos="0">
                <a:srgbClr val="B72C68"/>
              </a:gs>
              <a:gs pos="100000">
                <a:srgbClr val="74235F"/>
              </a:gs>
            </a:gsLst>
            <a:lin ang="0" scaled="0"/>
          </a:gra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99B7B381-3A94-914D-815A-9DF1F3AC6800}"/>
              </a:ext>
            </a:extLst>
          </p:cNvPr>
          <p:cNvPicPr>
            <a:picLocks noChangeAspect="1"/>
          </p:cNvPicPr>
          <p:nvPr userDrawn="1"/>
        </p:nvPicPr>
        <p:blipFill>
          <a:blip r:embed="rId2" cstate="email">
            <a:lum bright="70000" contrast="-70000"/>
            <a:alphaModFix amt="25000"/>
            <a:extLst>
              <a:ext uri="{28A0092B-C50C-407E-A947-70E740481C1C}">
                <a14:useLocalDpi xmlns:a14="http://schemas.microsoft.com/office/drawing/2010/main"/>
              </a:ext>
            </a:extLst>
          </a:blip>
          <a:stretch>
            <a:fillRect/>
          </a:stretch>
        </p:blipFill>
        <p:spPr>
          <a:xfrm flipH="1">
            <a:off x="-4" y="1"/>
            <a:ext cx="9143999" cy="6417072"/>
          </a:xfrm>
          <a:prstGeom prst="rect">
            <a:avLst/>
          </a:prstGeom>
        </p:spPr>
      </p:pic>
      <p:sp>
        <p:nvSpPr>
          <p:cNvPr id="3" name="Content Placeholder 2"/>
          <p:cNvSpPr>
            <a:spLocks noGrp="1"/>
          </p:cNvSpPr>
          <p:nvPr>
            <p:ph idx="1"/>
          </p:nvPr>
        </p:nvSpPr>
        <p:spPr>
          <a:xfrm>
            <a:off x="1357313" y="2750345"/>
            <a:ext cx="7215188" cy="2193130"/>
          </a:xfrm>
        </p:spPr>
        <p:txBody>
          <a:bodyPr>
            <a:normAutofit/>
          </a:bodyPr>
          <a:lstStyle>
            <a:lvl1pPr marL="0" indent="0">
              <a:lnSpc>
                <a:spcPts val="3400"/>
              </a:lnSpc>
              <a:buNone/>
              <a:defRPr sz="3000" b="1" i="0">
                <a:solidFill>
                  <a:schemeClr val="bg1"/>
                </a:solidFill>
                <a:latin typeface="Montserrat" pitchFamily="2" charset="77"/>
              </a:defRPr>
            </a:lvl1pPr>
            <a:lvl2pPr marL="320040" indent="0">
              <a:lnSpc>
                <a:spcPts val="3400"/>
              </a:lnSpc>
              <a:buNone/>
              <a:defRPr sz="2400"/>
            </a:lvl2pPr>
            <a:lvl3pPr marL="548640" indent="0">
              <a:lnSpc>
                <a:spcPts val="3400"/>
              </a:lnSpc>
              <a:buNone/>
              <a:defRPr sz="2400"/>
            </a:lvl3pPr>
          </a:lstStyle>
          <a:p>
            <a:pPr lvl="0"/>
            <a:r>
              <a:rPr lang="en-US" dirty="0"/>
              <a:t>Click to edit Master text styles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r>
              <a:rPr lang="en-US"/>
              <a:t>0</a:t>
            </a:r>
            <a:fld id="{EF22529A-D98A-3644-905A-8E0938C418C9}" type="slidenum">
              <a:rPr lang="en-US" smtClean="0"/>
              <a:pPr/>
              <a:t>‹#›</a:t>
            </a:fld>
            <a:endParaRPr lang="en-US" dirty="0"/>
          </a:p>
        </p:txBody>
      </p:sp>
      <p:pic>
        <p:nvPicPr>
          <p:cNvPr id="9" name="Picture 8">
            <a:extLst>
              <a:ext uri="{FF2B5EF4-FFF2-40B4-BE49-F238E27FC236}">
                <a16:creationId xmlns:a16="http://schemas.microsoft.com/office/drawing/2014/main" id="{8193C2C3-DB77-7A47-AA64-092F8767A6F5}"/>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7799832" y="-9144"/>
            <a:ext cx="1344168" cy="1371600"/>
          </a:xfrm>
          <a:prstGeom prst="rect">
            <a:avLst/>
          </a:prstGeom>
        </p:spPr>
      </p:pic>
      <p:sp>
        <p:nvSpPr>
          <p:cNvPr id="10" name="Footer Placeholder 4">
            <a:extLst>
              <a:ext uri="{FF2B5EF4-FFF2-40B4-BE49-F238E27FC236}">
                <a16:creationId xmlns:a16="http://schemas.microsoft.com/office/drawing/2014/main" id="{B3C61E94-BEB8-4042-853A-B10176945FC6}"/>
              </a:ext>
            </a:extLst>
          </p:cNvPr>
          <p:cNvSpPr>
            <a:spLocks noGrp="1"/>
          </p:cNvSpPr>
          <p:nvPr>
            <p:ph type="ftr" sz="quarter" idx="11"/>
          </p:nvPr>
        </p:nvSpPr>
        <p:spPr>
          <a:xfrm>
            <a:off x="1357312" y="6417072"/>
            <a:ext cx="3378190" cy="365125"/>
          </a:xfrm>
          <a:prstGeom prst="rect">
            <a:avLst/>
          </a:prstGeom>
        </p:spPr>
        <p:txBody>
          <a:bodyPr/>
          <a:lstStyle>
            <a:lvl1pPr>
              <a:defRPr b="0" i="0">
                <a:solidFill>
                  <a:schemeClr val="bg1"/>
                </a:solidFill>
                <a:latin typeface="Montserrat Medium" pitchFamily="2" charset="77"/>
              </a:defRPr>
            </a:lvl1pPr>
          </a:lstStyle>
          <a:p>
            <a:endParaRPr lang="en-US" dirty="0">
              <a:latin typeface="Montserrat Medium" pitchFamily="2" charset="77"/>
            </a:endParaRPr>
          </a:p>
        </p:txBody>
      </p:sp>
    </p:spTree>
    <p:extLst>
      <p:ext uri="{BB962C8B-B14F-4D97-AF65-F5344CB8AC3E}">
        <p14:creationId xmlns:p14="http://schemas.microsoft.com/office/powerpoint/2010/main" val="3358165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0A1DC37-D3DE-4B9F-8187-37DD52DA4162}" type="datetimeFigureOut">
              <a:rPr lang="en-US" smtClean="0"/>
              <a:t>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E85B6-287A-4C76-999F-8BCD9155AFA1}" type="slidenum">
              <a:rPr lang="en-US" smtClean="0"/>
              <a:t>‹#›</a:t>
            </a:fld>
            <a:endParaRPr lang="en-US"/>
          </a:p>
        </p:txBody>
      </p:sp>
    </p:spTree>
    <p:extLst>
      <p:ext uri="{BB962C8B-B14F-4D97-AF65-F5344CB8AC3E}">
        <p14:creationId xmlns:p14="http://schemas.microsoft.com/office/powerpoint/2010/main" val="42705134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Grey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B7643E4-7D6E-CC44-B465-E573335E8040}"/>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3" name="Content Placeholder 2"/>
          <p:cNvSpPr>
            <a:spLocks noGrp="1"/>
          </p:cNvSpPr>
          <p:nvPr>
            <p:ph idx="1"/>
          </p:nvPr>
        </p:nvSpPr>
        <p:spPr>
          <a:xfrm>
            <a:off x="1357313" y="2750345"/>
            <a:ext cx="7215188" cy="2193130"/>
          </a:xfrm>
        </p:spPr>
        <p:txBody>
          <a:bodyPr>
            <a:normAutofit/>
          </a:bodyPr>
          <a:lstStyle>
            <a:lvl1pPr marL="0" indent="0">
              <a:lnSpc>
                <a:spcPts val="3400"/>
              </a:lnSpc>
              <a:buNone/>
              <a:defRPr sz="3000" b="1" i="0">
                <a:solidFill>
                  <a:schemeClr val="bg1"/>
                </a:solidFill>
                <a:latin typeface="Montserrat" pitchFamily="2" charset="77"/>
              </a:defRPr>
            </a:lvl1pPr>
            <a:lvl2pPr marL="320040" indent="0">
              <a:lnSpc>
                <a:spcPts val="3400"/>
              </a:lnSpc>
              <a:buNone/>
              <a:defRPr sz="2400"/>
            </a:lvl2pPr>
            <a:lvl3pPr marL="548640" indent="0">
              <a:lnSpc>
                <a:spcPts val="3400"/>
              </a:lnSpc>
              <a:buNone/>
              <a:defRPr sz="2400"/>
            </a:lvl3pPr>
          </a:lstStyle>
          <a:p>
            <a:pPr lvl="0"/>
            <a:r>
              <a:rPr lang="en-US" dirty="0"/>
              <a:t>Click to edit Master text styles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r>
              <a:rPr lang="en-US"/>
              <a:t>0</a:t>
            </a:r>
            <a:fld id="{EF22529A-D98A-3644-905A-8E0938C418C9}" type="slidenum">
              <a:rPr lang="en-US" smtClean="0"/>
              <a:pPr/>
              <a:t>‹#›</a:t>
            </a:fld>
            <a:endParaRPr lang="en-US" dirty="0"/>
          </a:p>
        </p:txBody>
      </p:sp>
      <p:sp>
        <p:nvSpPr>
          <p:cNvPr id="12" name="Footer Placeholder 4">
            <a:extLst>
              <a:ext uri="{FF2B5EF4-FFF2-40B4-BE49-F238E27FC236}">
                <a16:creationId xmlns:a16="http://schemas.microsoft.com/office/drawing/2014/main" id="{C43B43DB-97E0-F84C-BEFF-78AE019BC51B}"/>
              </a:ext>
            </a:extLst>
          </p:cNvPr>
          <p:cNvSpPr txBox="1">
            <a:spLocks/>
          </p:cNvSpPr>
          <p:nvPr userDrawn="1"/>
        </p:nvSpPr>
        <p:spPr>
          <a:xfrm>
            <a:off x="139691" y="6417072"/>
            <a:ext cx="1574810"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spc="4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chemeClr val="bg1"/>
                </a:solidFill>
                <a:latin typeface="Montserrat" pitchFamily="2" charset="77"/>
              </a:rPr>
              <a:t>KATANA GRAPH  </a:t>
            </a:r>
            <a:r>
              <a:rPr lang="en-US" dirty="0">
                <a:solidFill>
                  <a:schemeClr val="bg1"/>
                </a:solidFill>
                <a:latin typeface="Montserrat Medium" pitchFamily="2" charset="77"/>
              </a:rPr>
              <a:t>|</a:t>
            </a:r>
          </a:p>
        </p:txBody>
      </p:sp>
      <p:pic>
        <p:nvPicPr>
          <p:cNvPr id="15" name="Picture 14">
            <a:extLst>
              <a:ext uri="{FF2B5EF4-FFF2-40B4-BE49-F238E27FC236}">
                <a16:creationId xmlns:a16="http://schemas.microsoft.com/office/drawing/2014/main" id="{A8B17C29-FF50-5B47-B210-A570EA441A5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32563" y="233046"/>
            <a:ext cx="355600" cy="355600"/>
          </a:xfrm>
          <a:prstGeom prst="rect">
            <a:avLst/>
          </a:prstGeom>
        </p:spPr>
      </p:pic>
      <p:sp>
        <p:nvSpPr>
          <p:cNvPr id="10" name="Footer Placeholder 4">
            <a:extLst>
              <a:ext uri="{FF2B5EF4-FFF2-40B4-BE49-F238E27FC236}">
                <a16:creationId xmlns:a16="http://schemas.microsoft.com/office/drawing/2014/main" id="{197B43F7-5B87-8C42-AF59-5FB9C1E1DD4B}"/>
              </a:ext>
            </a:extLst>
          </p:cNvPr>
          <p:cNvSpPr>
            <a:spLocks noGrp="1"/>
          </p:cNvSpPr>
          <p:nvPr>
            <p:ph type="ftr" sz="quarter" idx="11"/>
          </p:nvPr>
        </p:nvSpPr>
        <p:spPr>
          <a:xfrm>
            <a:off x="1357312" y="6417072"/>
            <a:ext cx="3378190" cy="365125"/>
          </a:xfrm>
          <a:prstGeom prst="rect">
            <a:avLst/>
          </a:prstGeom>
        </p:spPr>
        <p:txBody>
          <a:bodyPr/>
          <a:lstStyle>
            <a:lvl1pPr>
              <a:defRPr b="0" i="0">
                <a:solidFill>
                  <a:schemeClr val="bg1"/>
                </a:solidFill>
                <a:latin typeface="Montserrat Medium" pitchFamily="2" charset="77"/>
              </a:defRPr>
            </a:lvl1pPr>
          </a:lstStyle>
          <a:p>
            <a:endParaRPr lang="en-US" dirty="0">
              <a:latin typeface="Montserrat Medium" pitchFamily="2" charset="77"/>
            </a:endParaRPr>
          </a:p>
        </p:txBody>
      </p:sp>
    </p:spTree>
    <p:extLst>
      <p:ext uri="{BB962C8B-B14F-4D97-AF65-F5344CB8AC3E}">
        <p14:creationId xmlns:p14="http://schemas.microsoft.com/office/powerpoint/2010/main" val="818308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Blue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7D06FC2-F4D4-BE43-A659-0FA9E899F712}"/>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3" name="Content Placeholder 2"/>
          <p:cNvSpPr>
            <a:spLocks noGrp="1"/>
          </p:cNvSpPr>
          <p:nvPr>
            <p:ph idx="1"/>
          </p:nvPr>
        </p:nvSpPr>
        <p:spPr>
          <a:xfrm>
            <a:off x="1357313" y="2750345"/>
            <a:ext cx="7215188" cy="2193130"/>
          </a:xfrm>
        </p:spPr>
        <p:txBody>
          <a:bodyPr>
            <a:normAutofit/>
          </a:bodyPr>
          <a:lstStyle>
            <a:lvl1pPr marL="0" indent="0">
              <a:lnSpc>
                <a:spcPts val="3400"/>
              </a:lnSpc>
              <a:buNone/>
              <a:defRPr sz="3000" b="1" i="0">
                <a:solidFill>
                  <a:schemeClr val="bg1"/>
                </a:solidFill>
                <a:latin typeface="Montserrat" pitchFamily="2" charset="77"/>
              </a:defRPr>
            </a:lvl1pPr>
            <a:lvl2pPr marL="320040" indent="0">
              <a:lnSpc>
                <a:spcPts val="3400"/>
              </a:lnSpc>
              <a:buNone/>
              <a:defRPr sz="2400"/>
            </a:lvl2pPr>
            <a:lvl3pPr marL="548640" indent="0">
              <a:lnSpc>
                <a:spcPts val="3400"/>
              </a:lnSpc>
              <a:buNone/>
              <a:defRPr sz="2400"/>
            </a:lvl3pPr>
          </a:lstStyle>
          <a:p>
            <a:pPr lvl="0"/>
            <a:r>
              <a:rPr lang="en-US" dirty="0"/>
              <a:t>Click to edit Master text styles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r>
              <a:rPr lang="en-US"/>
              <a:t>0</a:t>
            </a:r>
            <a:fld id="{EF22529A-D98A-3644-905A-8E0938C418C9}" type="slidenum">
              <a:rPr lang="en-US" smtClean="0"/>
              <a:pPr/>
              <a:t>‹#›</a:t>
            </a:fld>
            <a:endParaRPr lang="en-US" dirty="0"/>
          </a:p>
        </p:txBody>
      </p:sp>
      <p:sp>
        <p:nvSpPr>
          <p:cNvPr id="12" name="Footer Placeholder 4">
            <a:extLst>
              <a:ext uri="{FF2B5EF4-FFF2-40B4-BE49-F238E27FC236}">
                <a16:creationId xmlns:a16="http://schemas.microsoft.com/office/drawing/2014/main" id="{C43B43DB-97E0-F84C-BEFF-78AE019BC51B}"/>
              </a:ext>
            </a:extLst>
          </p:cNvPr>
          <p:cNvSpPr txBox="1">
            <a:spLocks/>
          </p:cNvSpPr>
          <p:nvPr userDrawn="1"/>
        </p:nvSpPr>
        <p:spPr>
          <a:xfrm>
            <a:off x="139691" y="6417072"/>
            <a:ext cx="1574810"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spc="4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chemeClr val="bg1"/>
                </a:solidFill>
                <a:latin typeface="Montserrat" pitchFamily="2" charset="77"/>
              </a:rPr>
              <a:t>KATANA GRAPH  </a:t>
            </a:r>
            <a:r>
              <a:rPr lang="en-US" dirty="0">
                <a:solidFill>
                  <a:schemeClr val="bg1"/>
                </a:solidFill>
                <a:latin typeface="Montserrat Medium" pitchFamily="2" charset="77"/>
              </a:rPr>
              <a:t>|</a:t>
            </a:r>
          </a:p>
        </p:txBody>
      </p:sp>
      <p:pic>
        <p:nvPicPr>
          <p:cNvPr id="15" name="Picture 14">
            <a:extLst>
              <a:ext uri="{FF2B5EF4-FFF2-40B4-BE49-F238E27FC236}">
                <a16:creationId xmlns:a16="http://schemas.microsoft.com/office/drawing/2014/main" id="{A8B17C29-FF50-5B47-B210-A570EA441A5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32563" y="233046"/>
            <a:ext cx="355600" cy="355600"/>
          </a:xfrm>
          <a:prstGeom prst="rect">
            <a:avLst/>
          </a:prstGeom>
        </p:spPr>
      </p:pic>
      <p:sp>
        <p:nvSpPr>
          <p:cNvPr id="10" name="Footer Placeholder 4">
            <a:extLst>
              <a:ext uri="{FF2B5EF4-FFF2-40B4-BE49-F238E27FC236}">
                <a16:creationId xmlns:a16="http://schemas.microsoft.com/office/drawing/2014/main" id="{D425B58D-A343-FF46-886B-D59F41594AB6}"/>
              </a:ext>
            </a:extLst>
          </p:cNvPr>
          <p:cNvSpPr>
            <a:spLocks noGrp="1"/>
          </p:cNvSpPr>
          <p:nvPr>
            <p:ph type="ftr" sz="quarter" idx="11"/>
          </p:nvPr>
        </p:nvSpPr>
        <p:spPr>
          <a:xfrm>
            <a:off x="1357312" y="6417072"/>
            <a:ext cx="3378190" cy="365125"/>
          </a:xfrm>
          <a:prstGeom prst="rect">
            <a:avLst/>
          </a:prstGeom>
        </p:spPr>
        <p:txBody>
          <a:bodyPr/>
          <a:lstStyle>
            <a:lvl1pPr>
              <a:defRPr b="0" i="0">
                <a:solidFill>
                  <a:schemeClr val="bg1"/>
                </a:solidFill>
                <a:latin typeface="Montserrat Medium" pitchFamily="2" charset="77"/>
              </a:defRPr>
            </a:lvl1pPr>
          </a:lstStyle>
          <a:p>
            <a:endParaRPr lang="en-US" dirty="0"/>
          </a:p>
        </p:txBody>
      </p:sp>
    </p:spTree>
    <p:extLst>
      <p:ext uri="{BB962C8B-B14F-4D97-AF65-F5344CB8AC3E}">
        <p14:creationId xmlns:p14="http://schemas.microsoft.com/office/powerpoint/2010/main" val="4359155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Magenta 2">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625A200-6345-D944-A0FC-67B633183FC4}"/>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3" name="Content Placeholder 2"/>
          <p:cNvSpPr>
            <a:spLocks noGrp="1"/>
          </p:cNvSpPr>
          <p:nvPr>
            <p:ph idx="1"/>
          </p:nvPr>
        </p:nvSpPr>
        <p:spPr>
          <a:xfrm>
            <a:off x="1357313" y="2750345"/>
            <a:ext cx="7215188" cy="2193130"/>
          </a:xfrm>
        </p:spPr>
        <p:txBody>
          <a:bodyPr>
            <a:normAutofit/>
          </a:bodyPr>
          <a:lstStyle>
            <a:lvl1pPr marL="0" indent="0">
              <a:lnSpc>
                <a:spcPts val="3400"/>
              </a:lnSpc>
              <a:buNone/>
              <a:defRPr sz="3000" b="1" i="0">
                <a:solidFill>
                  <a:schemeClr val="bg1"/>
                </a:solidFill>
                <a:latin typeface="Montserrat" pitchFamily="2" charset="77"/>
              </a:defRPr>
            </a:lvl1pPr>
            <a:lvl2pPr marL="320040" indent="0">
              <a:lnSpc>
                <a:spcPts val="3400"/>
              </a:lnSpc>
              <a:buNone/>
              <a:defRPr sz="2400"/>
            </a:lvl2pPr>
            <a:lvl3pPr marL="548640" indent="0">
              <a:lnSpc>
                <a:spcPts val="3400"/>
              </a:lnSpc>
              <a:buNone/>
              <a:defRPr sz="2400"/>
            </a:lvl3pPr>
          </a:lstStyle>
          <a:p>
            <a:pPr lvl="0"/>
            <a:r>
              <a:rPr lang="en-US" dirty="0"/>
              <a:t>Click to edit Master text styles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r>
              <a:rPr lang="en-US"/>
              <a:t>0</a:t>
            </a:r>
            <a:fld id="{EF22529A-D98A-3644-905A-8E0938C418C9}" type="slidenum">
              <a:rPr lang="en-US" smtClean="0"/>
              <a:pPr/>
              <a:t>‹#›</a:t>
            </a:fld>
            <a:endParaRPr lang="en-US" dirty="0"/>
          </a:p>
        </p:txBody>
      </p:sp>
      <p:sp>
        <p:nvSpPr>
          <p:cNvPr id="12" name="Footer Placeholder 4">
            <a:extLst>
              <a:ext uri="{FF2B5EF4-FFF2-40B4-BE49-F238E27FC236}">
                <a16:creationId xmlns:a16="http://schemas.microsoft.com/office/drawing/2014/main" id="{C43B43DB-97E0-F84C-BEFF-78AE019BC51B}"/>
              </a:ext>
            </a:extLst>
          </p:cNvPr>
          <p:cNvSpPr txBox="1">
            <a:spLocks/>
          </p:cNvSpPr>
          <p:nvPr userDrawn="1"/>
        </p:nvSpPr>
        <p:spPr>
          <a:xfrm>
            <a:off x="139691" y="6417072"/>
            <a:ext cx="1574810"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spc="4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chemeClr val="bg1"/>
                </a:solidFill>
                <a:latin typeface="Montserrat" pitchFamily="2" charset="77"/>
              </a:rPr>
              <a:t>KATANA GRAPH  </a:t>
            </a:r>
            <a:r>
              <a:rPr lang="en-US" dirty="0">
                <a:solidFill>
                  <a:schemeClr val="bg1"/>
                </a:solidFill>
                <a:latin typeface="Montserrat Medium" pitchFamily="2" charset="77"/>
              </a:rPr>
              <a:t>|</a:t>
            </a:r>
          </a:p>
        </p:txBody>
      </p:sp>
      <p:pic>
        <p:nvPicPr>
          <p:cNvPr id="15" name="Picture 14">
            <a:extLst>
              <a:ext uri="{FF2B5EF4-FFF2-40B4-BE49-F238E27FC236}">
                <a16:creationId xmlns:a16="http://schemas.microsoft.com/office/drawing/2014/main" id="{A8B17C29-FF50-5B47-B210-A570EA441A5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32563" y="233046"/>
            <a:ext cx="355600" cy="355600"/>
          </a:xfrm>
          <a:prstGeom prst="rect">
            <a:avLst/>
          </a:prstGeom>
        </p:spPr>
      </p:pic>
      <p:sp>
        <p:nvSpPr>
          <p:cNvPr id="10" name="Footer Placeholder 4">
            <a:extLst>
              <a:ext uri="{FF2B5EF4-FFF2-40B4-BE49-F238E27FC236}">
                <a16:creationId xmlns:a16="http://schemas.microsoft.com/office/drawing/2014/main" id="{614FC1CA-4A78-AD41-AD38-3E5FF174C79A}"/>
              </a:ext>
            </a:extLst>
          </p:cNvPr>
          <p:cNvSpPr>
            <a:spLocks noGrp="1"/>
          </p:cNvSpPr>
          <p:nvPr>
            <p:ph type="ftr" sz="quarter" idx="11"/>
          </p:nvPr>
        </p:nvSpPr>
        <p:spPr>
          <a:xfrm>
            <a:off x="1357312" y="6417072"/>
            <a:ext cx="3378190" cy="365125"/>
          </a:xfrm>
          <a:prstGeom prst="rect">
            <a:avLst/>
          </a:prstGeom>
        </p:spPr>
        <p:txBody>
          <a:bodyPr/>
          <a:lstStyle>
            <a:lvl1pPr>
              <a:defRPr b="0" i="0">
                <a:solidFill>
                  <a:schemeClr val="bg1"/>
                </a:solidFill>
                <a:latin typeface="Montserrat Medium" pitchFamily="2" charset="77"/>
              </a:defRPr>
            </a:lvl1pPr>
          </a:lstStyle>
          <a:p>
            <a:endParaRPr lang="en-US" dirty="0"/>
          </a:p>
        </p:txBody>
      </p:sp>
    </p:spTree>
    <p:extLst>
      <p:ext uri="{BB962C8B-B14F-4D97-AF65-F5344CB8AC3E}">
        <p14:creationId xmlns:p14="http://schemas.microsoft.com/office/powerpoint/2010/main" val="1136912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Alt 1">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DEF0B2C-9BB0-F84F-8A99-71159018770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9144000" cy="6858000"/>
          </a:xfrm>
          <a:prstGeom prst="rect">
            <a:avLst/>
          </a:prstGeom>
        </p:spPr>
      </p:pic>
      <p:pic>
        <p:nvPicPr>
          <p:cNvPr id="11" name="Picture 10">
            <a:extLst>
              <a:ext uri="{FF2B5EF4-FFF2-40B4-BE49-F238E27FC236}">
                <a16:creationId xmlns:a16="http://schemas.microsoft.com/office/drawing/2014/main" id="{76955570-1E21-0441-99F0-26B886A45639}"/>
              </a:ext>
            </a:extLst>
          </p:cNvPr>
          <p:cNvPicPr>
            <a:picLocks noChangeAspect="1"/>
          </p:cNvPicPr>
          <p:nvPr userDrawn="1"/>
        </p:nvPicPr>
        <p:blipFill>
          <a:blip r:embed="rId3" cstate="email">
            <a:lum bright="70000" contrast="-70000"/>
            <a:alphaModFix amt="25000"/>
            <a:extLst>
              <a:ext uri="{28A0092B-C50C-407E-A947-70E740481C1C}">
                <a14:useLocalDpi xmlns:a14="http://schemas.microsoft.com/office/drawing/2010/main"/>
              </a:ext>
            </a:extLst>
          </a:blip>
          <a:stretch>
            <a:fillRect/>
          </a:stretch>
        </p:blipFill>
        <p:spPr>
          <a:xfrm flipH="1">
            <a:off x="-4" y="1"/>
            <a:ext cx="9143999" cy="6417072"/>
          </a:xfrm>
          <a:prstGeom prst="rect">
            <a:avLst/>
          </a:prstGeom>
        </p:spPr>
      </p:pic>
      <p:sp>
        <p:nvSpPr>
          <p:cNvPr id="3" name="Content Placeholder 2"/>
          <p:cNvSpPr>
            <a:spLocks noGrp="1"/>
          </p:cNvSpPr>
          <p:nvPr>
            <p:ph idx="1"/>
          </p:nvPr>
        </p:nvSpPr>
        <p:spPr>
          <a:xfrm>
            <a:off x="1357313" y="2750345"/>
            <a:ext cx="7215188" cy="2193130"/>
          </a:xfrm>
        </p:spPr>
        <p:txBody>
          <a:bodyPr>
            <a:normAutofit/>
          </a:bodyPr>
          <a:lstStyle>
            <a:lvl1pPr marL="0" indent="0">
              <a:lnSpc>
                <a:spcPts val="3400"/>
              </a:lnSpc>
              <a:buNone/>
              <a:defRPr sz="3000" b="1" i="0">
                <a:solidFill>
                  <a:schemeClr val="bg1"/>
                </a:solidFill>
                <a:latin typeface="Montserrat" pitchFamily="2" charset="77"/>
              </a:defRPr>
            </a:lvl1pPr>
            <a:lvl2pPr marL="320040" indent="0">
              <a:lnSpc>
                <a:spcPts val="3400"/>
              </a:lnSpc>
              <a:buNone/>
              <a:defRPr sz="2400"/>
            </a:lvl2pPr>
            <a:lvl3pPr marL="548640" indent="0">
              <a:lnSpc>
                <a:spcPts val="3400"/>
              </a:lnSpc>
              <a:buNone/>
              <a:defRPr sz="2400"/>
            </a:lvl3pPr>
          </a:lstStyle>
          <a:p>
            <a:pPr lvl="0"/>
            <a:r>
              <a:rPr lang="en-US" dirty="0"/>
              <a:t>Click to edit Master text styles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r>
              <a:rPr lang="en-US"/>
              <a:t>0</a:t>
            </a:r>
            <a:fld id="{EF22529A-D98A-3644-905A-8E0938C418C9}" type="slidenum">
              <a:rPr lang="en-US" smtClean="0"/>
              <a:pPr/>
              <a:t>‹#›</a:t>
            </a:fld>
            <a:endParaRPr lang="en-US" dirty="0"/>
          </a:p>
        </p:txBody>
      </p:sp>
      <p:sp>
        <p:nvSpPr>
          <p:cNvPr id="12" name="Footer Placeholder 4">
            <a:extLst>
              <a:ext uri="{FF2B5EF4-FFF2-40B4-BE49-F238E27FC236}">
                <a16:creationId xmlns:a16="http://schemas.microsoft.com/office/drawing/2014/main" id="{C43B43DB-97E0-F84C-BEFF-78AE019BC51B}"/>
              </a:ext>
            </a:extLst>
          </p:cNvPr>
          <p:cNvSpPr txBox="1">
            <a:spLocks/>
          </p:cNvSpPr>
          <p:nvPr userDrawn="1"/>
        </p:nvSpPr>
        <p:spPr>
          <a:xfrm>
            <a:off x="139691" y="6417072"/>
            <a:ext cx="1574810"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spc="4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chemeClr val="bg1"/>
                </a:solidFill>
                <a:latin typeface="Montserrat" pitchFamily="2" charset="77"/>
              </a:rPr>
              <a:t>KATANA GRAPH  </a:t>
            </a:r>
            <a:r>
              <a:rPr lang="en-US" dirty="0">
                <a:solidFill>
                  <a:schemeClr val="bg1"/>
                </a:solidFill>
                <a:latin typeface="Montserrat Medium" pitchFamily="2" charset="77"/>
              </a:rPr>
              <a:t>|</a:t>
            </a:r>
          </a:p>
        </p:txBody>
      </p:sp>
      <p:pic>
        <p:nvPicPr>
          <p:cNvPr id="15" name="Picture 14">
            <a:extLst>
              <a:ext uri="{FF2B5EF4-FFF2-40B4-BE49-F238E27FC236}">
                <a16:creationId xmlns:a16="http://schemas.microsoft.com/office/drawing/2014/main" id="{A8B17C29-FF50-5B47-B210-A570EA441A5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32563" y="233046"/>
            <a:ext cx="355600" cy="355600"/>
          </a:xfrm>
          <a:prstGeom prst="rect">
            <a:avLst/>
          </a:prstGeom>
        </p:spPr>
      </p:pic>
      <p:pic>
        <p:nvPicPr>
          <p:cNvPr id="10" name="Picture 9">
            <a:extLst>
              <a:ext uri="{FF2B5EF4-FFF2-40B4-BE49-F238E27FC236}">
                <a16:creationId xmlns:a16="http://schemas.microsoft.com/office/drawing/2014/main" id="{6886A60F-93B6-6043-AD5A-1BD5FEDD4DB4}"/>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7799832" y="-9144"/>
            <a:ext cx="1344168" cy="1371600"/>
          </a:xfrm>
          <a:prstGeom prst="rect">
            <a:avLst/>
          </a:prstGeom>
        </p:spPr>
      </p:pic>
      <p:sp>
        <p:nvSpPr>
          <p:cNvPr id="13" name="Footer Placeholder 4">
            <a:extLst>
              <a:ext uri="{FF2B5EF4-FFF2-40B4-BE49-F238E27FC236}">
                <a16:creationId xmlns:a16="http://schemas.microsoft.com/office/drawing/2014/main" id="{303C4689-2F22-9F48-8511-021AD6D0AD5A}"/>
              </a:ext>
            </a:extLst>
          </p:cNvPr>
          <p:cNvSpPr>
            <a:spLocks noGrp="1"/>
          </p:cNvSpPr>
          <p:nvPr>
            <p:ph type="ftr" sz="quarter" idx="11"/>
          </p:nvPr>
        </p:nvSpPr>
        <p:spPr>
          <a:xfrm>
            <a:off x="1357312" y="6417072"/>
            <a:ext cx="3378190" cy="365125"/>
          </a:xfrm>
          <a:prstGeom prst="rect">
            <a:avLst/>
          </a:prstGeom>
        </p:spPr>
        <p:txBody>
          <a:bodyPr/>
          <a:lstStyle>
            <a:lvl1pPr>
              <a:defRPr b="0" i="0">
                <a:solidFill>
                  <a:schemeClr val="bg1"/>
                </a:solidFill>
                <a:latin typeface="Montserrat Medium" pitchFamily="2" charset="77"/>
              </a:defRPr>
            </a:lvl1pPr>
          </a:lstStyle>
          <a:p>
            <a:endParaRPr lang="en-US" dirty="0"/>
          </a:p>
        </p:txBody>
      </p:sp>
    </p:spTree>
    <p:extLst>
      <p:ext uri="{BB962C8B-B14F-4D97-AF65-F5344CB8AC3E}">
        <p14:creationId xmlns:p14="http://schemas.microsoft.com/office/powerpoint/2010/main" val="41622823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Alt 2">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9849CCD-A1E9-604C-B880-40D50B710263}"/>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1" y="-1"/>
            <a:ext cx="9144001" cy="6858001"/>
          </a:xfrm>
          <a:prstGeom prst="rect">
            <a:avLst/>
          </a:prstGeom>
        </p:spPr>
      </p:pic>
      <p:pic>
        <p:nvPicPr>
          <p:cNvPr id="14" name="Picture 13">
            <a:extLst>
              <a:ext uri="{FF2B5EF4-FFF2-40B4-BE49-F238E27FC236}">
                <a16:creationId xmlns:a16="http://schemas.microsoft.com/office/drawing/2014/main" id="{D249E990-734F-4049-9158-B813327A1C42}"/>
              </a:ext>
            </a:extLst>
          </p:cNvPr>
          <p:cNvPicPr>
            <a:picLocks noChangeAspect="1"/>
          </p:cNvPicPr>
          <p:nvPr userDrawn="1"/>
        </p:nvPicPr>
        <p:blipFill>
          <a:blip r:embed="rId3" cstate="email">
            <a:lum bright="70000" contrast="-70000"/>
            <a:alphaModFix amt="25000"/>
            <a:extLst>
              <a:ext uri="{28A0092B-C50C-407E-A947-70E740481C1C}">
                <a14:useLocalDpi xmlns:a14="http://schemas.microsoft.com/office/drawing/2010/main"/>
              </a:ext>
            </a:extLst>
          </a:blip>
          <a:stretch>
            <a:fillRect/>
          </a:stretch>
        </p:blipFill>
        <p:spPr>
          <a:xfrm flipH="1">
            <a:off x="-4" y="1"/>
            <a:ext cx="9143999" cy="6417072"/>
          </a:xfrm>
          <a:prstGeom prst="rect">
            <a:avLst/>
          </a:prstGeom>
        </p:spPr>
      </p:pic>
      <p:sp>
        <p:nvSpPr>
          <p:cNvPr id="5" name="Footer Placeholder 4"/>
          <p:cNvSpPr>
            <a:spLocks noGrp="1"/>
          </p:cNvSpPr>
          <p:nvPr>
            <p:ph type="ftr" sz="quarter" idx="11"/>
          </p:nvPr>
        </p:nvSpPr>
        <p:spPr>
          <a:xfrm>
            <a:off x="1357312" y="6417072"/>
            <a:ext cx="3378190" cy="365125"/>
          </a:xfrm>
          <a:prstGeom prst="rect">
            <a:avLst/>
          </a:prstGeom>
        </p:spPr>
        <p:txBody>
          <a:bodyPr/>
          <a:lstStyle>
            <a:lvl1pPr>
              <a:defRPr b="0" i="0">
                <a:solidFill>
                  <a:schemeClr val="bg1"/>
                </a:solidFill>
                <a:latin typeface="Montserrat Medium" pitchFamily="2" charset="77"/>
              </a:defRPr>
            </a:lvl1pPr>
          </a:lstStyle>
          <a:p>
            <a:endParaRPr lang="en-US" dirty="0"/>
          </a:p>
        </p:txBody>
      </p:sp>
      <p:sp>
        <p:nvSpPr>
          <p:cNvPr id="3" name="Content Placeholder 2"/>
          <p:cNvSpPr>
            <a:spLocks noGrp="1"/>
          </p:cNvSpPr>
          <p:nvPr>
            <p:ph idx="1"/>
          </p:nvPr>
        </p:nvSpPr>
        <p:spPr>
          <a:xfrm>
            <a:off x="1357313" y="2750345"/>
            <a:ext cx="7215188" cy="2193130"/>
          </a:xfrm>
        </p:spPr>
        <p:txBody>
          <a:bodyPr>
            <a:normAutofit/>
          </a:bodyPr>
          <a:lstStyle>
            <a:lvl1pPr marL="0" indent="0">
              <a:lnSpc>
                <a:spcPts val="3400"/>
              </a:lnSpc>
              <a:buNone/>
              <a:defRPr sz="3000" b="1" i="0">
                <a:solidFill>
                  <a:schemeClr val="bg1"/>
                </a:solidFill>
                <a:latin typeface="Montserrat" pitchFamily="2" charset="77"/>
              </a:defRPr>
            </a:lvl1pPr>
            <a:lvl2pPr marL="320040" indent="0">
              <a:lnSpc>
                <a:spcPts val="3400"/>
              </a:lnSpc>
              <a:buNone/>
              <a:defRPr sz="2400"/>
            </a:lvl2pPr>
            <a:lvl3pPr marL="548640" indent="0">
              <a:lnSpc>
                <a:spcPts val="3400"/>
              </a:lnSpc>
              <a:buNone/>
              <a:defRPr sz="2400"/>
            </a:lvl3pPr>
          </a:lstStyle>
          <a:p>
            <a:pPr lvl="0"/>
            <a:r>
              <a:rPr lang="en-US" dirty="0"/>
              <a:t>Click to edit Master text styles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r>
              <a:rPr lang="en-US"/>
              <a:t>0</a:t>
            </a:r>
            <a:fld id="{EF22529A-D98A-3644-905A-8E0938C418C9}" type="slidenum">
              <a:rPr lang="en-US" smtClean="0"/>
              <a:pPr/>
              <a:t>‹#›</a:t>
            </a:fld>
            <a:endParaRPr lang="en-US" dirty="0"/>
          </a:p>
        </p:txBody>
      </p:sp>
      <p:sp>
        <p:nvSpPr>
          <p:cNvPr id="12" name="Footer Placeholder 4">
            <a:extLst>
              <a:ext uri="{FF2B5EF4-FFF2-40B4-BE49-F238E27FC236}">
                <a16:creationId xmlns:a16="http://schemas.microsoft.com/office/drawing/2014/main" id="{C43B43DB-97E0-F84C-BEFF-78AE019BC51B}"/>
              </a:ext>
            </a:extLst>
          </p:cNvPr>
          <p:cNvSpPr txBox="1">
            <a:spLocks/>
          </p:cNvSpPr>
          <p:nvPr userDrawn="1"/>
        </p:nvSpPr>
        <p:spPr>
          <a:xfrm>
            <a:off x="139691" y="6417072"/>
            <a:ext cx="1574810"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spc="4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chemeClr val="bg1"/>
                </a:solidFill>
                <a:latin typeface="Montserrat" pitchFamily="2" charset="77"/>
              </a:rPr>
              <a:t>KATANA GRAPH  </a:t>
            </a:r>
            <a:r>
              <a:rPr lang="en-US" dirty="0">
                <a:solidFill>
                  <a:schemeClr val="bg1"/>
                </a:solidFill>
                <a:latin typeface="Montserrat Medium" pitchFamily="2" charset="77"/>
              </a:rPr>
              <a:t>|</a:t>
            </a:r>
          </a:p>
        </p:txBody>
      </p:sp>
      <p:pic>
        <p:nvPicPr>
          <p:cNvPr id="15" name="Picture 14">
            <a:extLst>
              <a:ext uri="{FF2B5EF4-FFF2-40B4-BE49-F238E27FC236}">
                <a16:creationId xmlns:a16="http://schemas.microsoft.com/office/drawing/2014/main" id="{A8B17C29-FF50-5B47-B210-A570EA441A5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32563" y="233046"/>
            <a:ext cx="355600" cy="355600"/>
          </a:xfrm>
          <a:prstGeom prst="rect">
            <a:avLst/>
          </a:prstGeom>
        </p:spPr>
      </p:pic>
      <p:pic>
        <p:nvPicPr>
          <p:cNvPr id="10" name="Picture 9">
            <a:extLst>
              <a:ext uri="{FF2B5EF4-FFF2-40B4-BE49-F238E27FC236}">
                <a16:creationId xmlns:a16="http://schemas.microsoft.com/office/drawing/2014/main" id="{6886A60F-93B6-6043-AD5A-1BD5FEDD4DB4}"/>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7799832" y="-9144"/>
            <a:ext cx="1344168" cy="1371600"/>
          </a:xfrm>
          <a:prstGeom prst="rect">
            <a:avLst/>
          </a:prstGeom>
        </p:spPr>
      </p:pic>
    </p:spTree>
    <p:extLst>
      <p:ext uri="{BB962C8B-B14F-4D97-AF65-F5344CB8AC3E}">
        <p14:creationId xmlns:p14="http://schemas.microsoft.com/office/powerpoint/2010/main" val="17664515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Grey Ba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8EDD108-8200-9144-AF0B-3447D96A2576}"/>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577968" y="0"/>
            <a:ext cx="566032" cy="6858000"/>
          </a:xfrm>
          <a:prstGeom prst="rect">
            <a:avLst/>
          </a:prstGeom>
        </p:spPr>
      </p:pic>
      <p:sp>
        <p:nvSpPr>
          <p:cNvPr id="5" name="Footer Placeholder 4"/>
          <p:cNvSpPr>
            <a:spLocks noGrp="1"/>
          </p:cNvSpPr>
          <p:nvPr>
            <p:ph type="ftr" sz="quarter" idx="11"/>
          </p:nvPr>
        </p:nvSpPr>
        <p:spPr>
          <a:xfrm>
            <a:off x="1357312" y="6417072"/>
            <a:ext cx="3378190" cy="365125"/>
          </a:xfrm>
          <a:prstGeom prst="rect">
            <a:avLst/>
          </a:prstGeom>
        </p:spPr>
        <p:txBody>
          <a:bodyPr/>
          <a:lstStyle>
            <a:lvl1pPr>
              <a:defRPr b="0" i="0">
                <a:latin typeface="Montserrat Medium" pitchFamily="2" charset="77"/>
              </a:defRPr>
            </a:lvl1pPr>
          </a:lstStyle>
          <a:p>
            <a:endParaRPr lang="en-US" dirty="0"/>
          </a:p>
        </p:txBody>
      </p:sp>
      <p:sp>
        <p:nvSpPr>
          <p:cNvPr id="2" name="Title 1"/>
          <p:cNvSpPr>
            <a:spLocks noGrp="1"/>
          </p:cNvSpPr>
          <p:nvPr>
            <p:ph type="title"/>
          </p:nvPr>
        </p:nvSpPr>
        <p:spPr>
          <a:xfrm>
            <a:off x="204753" y="90090"/>
            <a:ext cx="7272109" cy="876301"/>
          </a:xfrm>
        </p:spPr>
        <p:txBody>
          <a:bodyPr>
            <a:normAutofit/>
          </a:bodyPr>
          <a:lstStyle>
            <a:lvl1pPr>
              <a:lnSpc>
                <a:spcPct val="95000"/>
              </a:lnSpc>
              <a:defRPr sz="2100"/>
            </a:lvl1pPr>
          </a:lstStyle>
          <a:p>
            <a:r>
              <a:rPr lang="en-US"/>
              <a:t>Click to edit Master title style</a:t>
            </a:r>
            <a:endParaRPr lang="en-US" dirty="0"/>
          </a:p>
        </p:txBody>
      </p:sp>
      <p:sp>
        <p:nvSpPr>
          <p:cNvPr id="3" name="Content Placeholder 2"/>
          <p:cNvSpPr>
            <a:spLocks noGrp="1"/>
          </p:cNvSpPr>
          <p:nvPr>
            <p:ph idx="1"/>
          </p:nvPr>
        </p:nvSpPr>
        <p:spPr>
          <a:xfrm>
            <a:off x="892969" y="1832769"/>
            <a:ext cx="7218390" cy="4102948"/>
          </a:xfrm>
        </p:spPr>
        <p:txBody>
          <a:bodyPr>
            <a:normAutofit/>
          </a:bodyPr>
          <a:lstStyle>
            <a:lvl1pPr>
              <a:lnSpc>
                <a:spcPct val="95000"/>
              </a:lnSpc>
              <a:defRPr sz="1600"/>
            </a:lvl1pPr>
            <a:lvl2pPr>
              <a:lnSpc>
                <a:spcPct val="105000"/>
              </a:lnSpc>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p:txBody>
          <a:bodyPr/>
          <a:lstStyle>
            <a:lvl1pPr>
              <a:defRPr>
                <a:solidFill>
                  <a:schemeClr val="accent1"/>
                </a:solidFill>
              </a:defRPr>
            </a:lvl1pPr>
          </a:lstStyle>
          <a:p>
            <a:r>
              <a:rPr lang="en-US" dirty="0"/>
              <a:t>0</a:t>
            </a:r>
            <a:fld id="{EF22529A-D98A-3644-905A-8E0938C418C9}" type="slidenum">
              <a:rPr lang="en-US" smtClean="0"/>
              <a:pPr/>
              <a:t>‹#›</a:t>
            </a:fld>
            <a:endParaRPr lang="en-US" dirty="0"/>
          </a:p>
        </p:txBody>
      </p:sp>
    </p:spTree>
    <p:extLst>
      <p:ext uri="{BB962C8B-B14F-4D97-AF65-F5344CB8AC3E}">
        <p14:creationId xmlns:p14="http://schemas.microsoft.com/office/powerpoint/2010/main" val="35329730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Blue Bar 1">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7ACEBFD-5D36-1F4C-8219-90FDB55D781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577968" y="0"/>
            <a:ext cx="566032" cy="6858000"/>
          </a:xfrm>
          <a:prstGeom prst="rect">
            <a:avLst/>
          </a:prstGeom>
        </p:spPr>
      </p:pic>
      <p:sp>
        <p:nvSpPr>
          <p:cNvPr id="5" name="Footer Placeholder 4"/>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p>
        </p:txBody>
      </p:sp>
      <p:sp>
        <p:nvSpPr>
          <p:cNvPr id="2" name="Title 1"/>
          <p:cNvSpPr>
            <a:spLocks noGrp="1"/>
          </p:cNvSpPr>
          <p:nvPr>
            <p:ph type="title"/>
          </p:nvPr>
        </p:nvSpPr>
        <p:spPr>
          <a:xfrm>
            <a:off x="835818" y="814388"/>
            <a:ext cx="7272109" cy="876301"/>
          </a:xfrm>
        </p:spPr>
        <p:txBody>
          <a:bodyPr>
            <a:normAutofit/>
          </a:bodyPr>
          <a:lstStyle>
            <a:lvl1pPr>
              <a:lnSpc>
                <a:spcPct val="95000"/>
              </a:lnSpc>
              <a:defRPr sz="2100"/>
            </a:lvl1pPr>
          </a:lstStyle>
          <a:p>
            <a:r>
              <a:rPr lang="en-US"/>
              <a:t>Click to edit Master title style</a:t>
            </a:r>
            <a:endParaRPr lang="en-US" dirty="0"/>
          </a:p>
        </p:txBody>
      </p:sp>
      <p:sp>
        <p:nvSpPr>
          <p:cNvPr id="3" name="Content Placeholder 2"/>
          <p:cNvSpPr>
            <a:spLocks noGrp="1"/>
          </p:cNvSpPr>
          <p:nvPr>
            <p:ph idx="1"/>
          </p:nvPr>
        </p:nvSpPr>
        <p:spPr>
          <a:xfrm>
            <a:off x="892969" y="1832769"/>
            <a:ext cx="7218390" cy="4102948"/>
          </a:xfrm>
        </p:spPr>
        <p:txBody>
          <a:bodyPr>
            <a:normAutofit/>
          </a:bodyPr>
          <a:lstStyle>
            <a:lvl1pPr>
              <a:lnSpc>
                <a:spcPct val="95000"/>
              </a:lnSpc>
              <a:defRPr sz="1600"/>
            </a:lvl1pPr>
            <a:lvl2pPr>
              <a:lnSpc>
                <a:spcPct val="105000"/>
              </a:lnSpc>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p:txBody>
          <a:bodyPr/>
          <a:lstStyle>
            <a:lvl1pPr>
              <a:defRPr>
                <a:solidFill>
                  <a:schemeClr val="accent1"/>
                </a:solidFill>
              </a:defRPr>
            </a:lvl1pPr>
          </a:lstStyle>
          <a:p>
            <a:r>
              <a:rPr lang="en-US" dirty="0"/>
              <a:t>0</a:t>
            </a:r>
            <a:fld id="{EF22529A-D98A-3644-905A-8E0938C418C9}" type="slidenum">
              <a:rPr lang="en-US" smtClean="0"/>
              <a:pPr/>
              <a:t>‹#›</a:t>
            </a:fld>
            <a:endParaRPr lang="en-US" dirty="0"/>
          </a:p>
        </p:txBody>
      </p:sp>
    </p:spTree>
    <p:extLst>
      <p:ext uri="{BB962C8B-B14F-4D97-AF65-F5344CB8AC3E}">
        <p14:creationId xmlns:p14="http://schemas.microsoft.com/office/powerpoint/2010/main" val="17699447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Magenta Bar 1">
    <p:spTree>
      <p:nvGrpSpPr>
        <p:cNvPr id="1" name=""/>
        <p:cNvGrpSpPr/>
        <p:nvPr/>
      </p:nvGrpSpPr>
      <p:grpSpPr>
        <a:xfrm>
          <a:off x="0" y="0"/>
          <a:ext cx="0" cy="0"/>
          <a:chOff x="0" y="0"/>
          <a:chExt cx="0" cy="0"/>
        </a:xfrm>
      </p:grpSpPr>
      <p:sp>
        <p:nvSpPr>
          <p:cNvPr id="2" name="Title 1"/>
          <p:cNvSpPr>
            <a:spLocks noGrp="1"/>
          </p:cNvSpPr>
          <p:nvPr>
            <p:ph type="title"/>
          </p:nvPr>
        </p:nvSpPr>
        <p:spPr>
          <a:xfrm>
            <a:off x="835818" y="814388"/>
            <a:ext cx="7272109" cy="876301"/>
          </a:xfrm>
        </p:spPr>
        <p:txBody>
          <a:bodyPr>
            <a:normAutofit/>
          </a:bodyPr>
          <a:lstStyle>
            <a:lvl1pPr>
              <a:lnSpc>
                <a:spcPct val="95000"/>
              </a:lnSpc>
              <a:defRPr sz="2100"/>
            </a:lvl1pPr>
          </a:lstStyle>
          <a:p>
            <a:r>
              <a:rPr lang="en-US"/>
              <a:t>Click to edit Master title style</a:t>
            </a:r>
            <a:endParaRPr lang="en-US" dirty="0"/>
          </a:p>
        </p:txBody>
      </p:sp>
      <p:sp>
        <p:nvSpPr>
          <p:cNvPr id="3" name="Content Placeholder 2"/>
          <p:cNvSpPr>
            <a:spLocks noGrp="1"/>
          </p:cNvSpPr>
          <p:nvPr>
            <p:ph idx="1"/>
          </p:nvPr>
        </p:nvSpPr>
        <p:spPr>
          <a:xfrm>
            <a:off x="892969" y="1832769"/>
            <a:ext cx="7218390" cy="4102948"/>
          </a:xfrm>
        </p:spPr>
        <p:txBody>
          <a:bodyPr>
            <a:normAutofit/>
          </a:bodyPr>
          <a:lstStyle>
            <a:lvl1pPr>
              <a:lnSpc>
                <a:spcPct val="95000"/>
              </a:lnSpc>
              <a:defRPr sz="1600"/>
            </a:lvl1pPr>
            <a:lvl2pPr>
              <a:lnSpc>
                <a:spcPct val="105000"/>
              </a:lnSpc>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p:txBody>
          <a:bodyPr/>
          <a:lstStyle>
            <a:lvl1pPr>
              <a:defRPr>
                <a:solidFill>
                  <a:schemeClr val="accent1"/>
                </a:solidFill>
              </a:defRPr>
            </a:lvl1pPr>
          </a:lstStyle>
          <a:p>
            <a:r>
              <a:rPr lang="en-US" dirty="0"/>
              <a:t>0</a:t>
            </a:r>
            <a:fld id="{EF22529A-D98A-3644-905A-8E0938C418C9}" type="slidenum">
              <a:rPr lang="en-US" smtClean="0"/>
              <a:pPr/>
              <a:t>‹#›</a:t>
            </a:fld>
            <a:endParaRPr lang="en-US" dirty="0"/>
          </a:p>
        </p:txBody>
      </p:sp>
      <p:pic>
        <p:nvPicPr>
          <p:cNvPr id="4" name="Picture 3">
            <a:extLst>
              <a:ext uri="{FF2B5EF4-FFF2-40B4-BE49-F238E27FC236}">
                <a16:creationId xmlns:a16="http://schemas.microsoft.com/office/drawing/2014/main" id="{CA390080-ECA9-8349-BD9E-709B60ED63E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581293" y="0"/>
            <a:ext cx="562707" cy="6858000"/>
          </a:xfrm>
          <a:prstGeom prst="rect">
            <a:avLst/>
          </a:prstGeom>
        </p:spPr>
      </p:pic>
      <p:sp>
        <p:nvSpPr>
          <p:cNvPr id="9" name="Footer Placeholder 4">
            <a:extLst>
              <a:ext uri="{FF2B5EF4-FFF2-40B4-BE49-F238E27FC236}">
                <a16:creationId xmlns:a16="http://schemas.microsoft.com/office/drawing/2014/main" id="{D9F01C25-3BE2-024F-B534-6C9A179ABDDA}"/>
              </a:ext>
            </a:extLst>
          </p:cNvPr>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p>
        </p:txBody>
      </p:sp>
    </p:spTree>
    <p:extLst>
      <p:ext uri="{BB962C8B-B14F-4D97-AF65-F5344CB8AC3E}">
        <p14:creationId xmlns:p14="http://schemas.microsoft.com/office/powerpoint/2010/main" val="20824554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Grey Ba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2BEB8BA-FA7D-B946-BADD-1341D32716CF}"/>
              </a:ext>
            </a:extLst>
          </p:cNvPr>
          <p:cNvPicPr>
            <a:picLocks noChangeAspect="1"/>
          </p:cNvPicPr>
          <p:nvPr userDrawn="1"/>
        </p:nvPicPr>
        <p:blipFill>
          <a:blip r:embed="rId2"/>
          <a:stretch>
            <a:fillRect/>
          </a:stretch>
        </p:blipFill>
        <p:spPr>
          <a:xfrm>
            <a:off x="8586233" y="0"/>
            <a:ext cx="557767" cy="6858000"/>
          </a:xfrm>
          <a:prstGeom prst="rect">
            <a:avLst/>
          </a:prstGeom>
        </p:spPr>
      </p:pic>
      <p:sp>
        <p:nvSpPr>
          <p:cNvPr id="2" name="Title 1"/>
          <p:cNvSpPr>
            <a:spLocks noGrp="1"/>
          </p:cNvSpPr>
          <p:nvPr>
            <p:ph type="title"/>
          </p:nvPr>
        </p:nvSpPr>
        <p:spPr>
          <a:xfrm>
            <a:off x="835818" y="814388"/>
            <a:ext cx="7272109" cy="876301"/>
          </a:xfrm>
        </p:spPr>
        <p:txBody>
          <a:bodyPr>
            <a:normAutofit/>
          </a:bodyPr>
          <a:lstStyle>
            <a:lvl1pPr>
              <a:lnSpc>
                <a:spcPct val="95000"/>
              </a:lnSpc>
              <a:defRPr sz="2100"/>
            </a:lvl1pPr>
          </a:lstStyle>
          <a:p>
            <a:r>
              <a:rPr lang="en-US"/>
              <a:t>Click to edit Master title style</a:t>
            </a:r>
            <a:endParaRPr lang="en-US" dirty="0"/>
          </a:p>
        </p:txBody>
      </p:sp>
      <p:sp>
        <p:nvSpPr>
          <p:cNvPr id="3" name="Content Placeholder 2"/>
          <p:cNvSpPr>
            <a:spLocks noGrp="1"/>
          </p:cNvSpPr>
          <p:nvPr>
            <p:ph idx="1"/>
          </p:nvPr>
        </p:nvSpPr>
        <p:spPr>
          <a:xfrm>
            <a:off x="892969" y="1832769"/>
            <a:ext cx="7218390" cy="4102948"/>
          </a:xfrm>
        </p:spPr>
        <p:txBody>
          <a:bodyPr>
            <a:normAutofit/>
          </a:bodyPr>
          <a:lstStyle>
            <a:lvl1pPr>
              <a:lnSpc>
                <a:spcPct val="95000"/>
              </a:lnSpc>
              <a:defRPr sz="1600"/>
            </a:lvl1pPr>
            <a:lvl2pPr>
              <a:lnSpc>
                <a:spcPct val="105000"/>
              </a:lnSpc>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r>
              <a:rPr lang="en-US" dirty="0"/>
              <a:t>0</a:t>
            </a:r>
            <a:fld id="{EF22529A-D98A-3644-905A-8E0938C418C9}" type="slidenum">
              <a:rPr lang="en-US" smtClean="0"/>
              <a:pPr/>
              <a:t>‹#›</a:t>
            </a:fld>
            <a:endParaRPr lang="en-US" dirty="0"/>
          </a:p>
        </p:txBody>
      </p:sp>
      <p:sp>
        <p:nvSpPr>
          <p:cNvPr id="9" name="Footer Placeholder 4">
            <a:extLst>
              <a:ext uri="{FF2B5EF4-FFF2-40B4-BE49-F238E27FC236}">
                <a16:creationId xmlns:a16="http://schemas.microsoft.com/office/drawing/2014/main" id="{5DA39887-2BEC-4449-9483-A554D5D2BB36}"/>
              </a:ext>
            </a:extLst>
          </p:cNvPr>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latin typeface="Montserrat Medium" pitchFamily="2" charset="77"/>
            </a:endParaRPr>
          </a:p>
        </p:txBody>
      </p:sp>
    </p:spTree>
    <p:extLst>
      <p:ext uri="{BB962C8B-B14F-4D97-AF65-F5344CB8AC3E}">
        <p14:creationId xmlns:p14="http://schemas.microsoft.com/office/powerpoint/2010/main" val="32478776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Blue Ba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13DFA24-08AA-054D-BEA7-1F8446E5BA99}"/>
              </a:ext>
            </a:extLst>
          </p:cNvPr>
          <p:cNvPicPr>
            <a:picLocks noChangeAspect="1"/>
          </p:cNvPicPr>
          <p:nvPr userDrawn="1"/>
        </p:nvPicPr>
        <p:blipFill>
          <a:blip r:embed="rId2"/>
          <a:stretch>
            <a:fillRect/>
          </a:stretch>
        </p:blipFill>
        <p:spPr>
          <a:xfrm>
            <a:off x="8586233" y="0"/>
            <a:ext cx="557767" cy="6858000"/>
          </a:xfrm>
          <a:prstGeom prst="rect">
            <a:avLst/>
          </a:prstGeom>
        </p:spPr>
      </p:pic>
      <p:sp>
        <p:nvSpPr>
          <p:cNvPr id="2" name="Title 1"/>
          <p:cNvSpPr>
            <a:spLocks noGrp="1"/>
          </p:cNvSpPr>
          <p:nvPr>
            <p:ph type="title"/>
          </p:nvPr>
        </p:nvSpPr>
        <p:spPr>
          <a:xfrm>
            <a:off x="835818" y="814388"/>
            <a:ext cx="7272109" cy="876301"/>
          </a:xfrm>
        </p:spPr>
        <p:txBody>
          <a:bodyPr>
            <a:normAutofit/>
          </a:bodyPr>
          <a:lstStyle>
            <a:lvl1pPr>
              <a:lnSpc>
                <a:spcPct val="95000"/>
              </a:lnSpc>
              <a:defRPr sz="2100"/>
            </a:lvl1pPr>
          </a:lstStyle>
          <a:p>
            <a:r>
              <a:rPr lang="en-US"/>
              <a:t>Click to edit Master title style</a:t>
            </a:r>
            <a:endParaRPr lang="en-US" dirty="0"/>
          </a:p>
        </p:txBody>
      </p:sp>
      <p:sp>
        <p:nvSpPr>
          <p:cNvPr id="3" name="Content Placeholder 2"/>
          <p:cNvSpPr>
            <a:spLocks noGrp="1"/>
          </p:cNvSpPr>
          <p:nvPr>
            <p:ph idx="1"/>
          </p:nvPr>
        </p:nvSpPr>
        <p:spPr>
          <a:xfrm>
            <a:off x="892969" y="1832769"/>
            <a:ext cx="7218390" cy="4102948"/>
          </a:xfrm>
        </p:spPr>
        <p:txBody>
          <a:bodyPr>
            <a:normAutofit/>
          </a:bodyPr>
          <a:lstStyle>
            <a:lvl1pPr>
              <a:lnSpc>
                <a:spcPct val="95000"/>
              </a:lnSpc>
              <a:defRPr sz="1600"/>
            </a:lvl1pPr>
            <a:lvl2pPr>
              <a:lnSpc>
                <a:spcPct val="105000"/>
              </a:lnSpc>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r>
              <a:rPr lang="en-US" dirty="0"/>
              <a:t>0</a:t>
            </a:r>
            <a:fld id="{EF22529A-D98A-3644-905A-8E0938C418C9}" type="slidenum">
              <a:rPr lang="en-US" smtClean="0"/>
              <a:pPr/>
              <a:t>‹#›</a:t>
            </a:fld>
            <a:endParaRPr lang="en-US" dirty="0"/>
          </a:p>
        </p:txBody>
      </p:sp>
      <p:sp>
        <p:nvSpPr>
          <p:cNvPr id="9" name="Footer Placeholder 4">
            <a:extLst>
              <a:ext uri="{FF2B5EF4-FFF2-40B4-BE49-F238E27FC236}">
                <a16:creationId xmlns:a16="http://schemas.microsoft.com/office/drawing/2014/main" id="{BC1A3370-8516-0240-AE0D-2AABBD3A7F84}"/>
              </a:ext>
            </a:extLst>
          </p:cNvPr>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latin typeface="Montserrat Medium" pitchFamily="2" charset="77"/>
            </a:endParaRPr>
          </a:p>
        </p:txBody>
      </p:sp>
    </p:spTree>
    <p:extLst>
      <p:ext uri="{BB962C8B-B14F-4D97-AF65-F5344CB8AC3E}">
        <p14:creationId xmlns:p14="http://schemas.microsoft.com/office/powerpoint/2010/main" val="5133737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0A1DC37-D3DE-4B9F-8187-37DD52DA4162}" type="datetimeFigureOut">
              <a:rPr lang="en-US" smtClean="0"/>
              <a:t>2/20/2025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7E85B6-287A-4C76-999F-8BCD9155AFA1}" type="slidenum">
              <a:rPr lang="en-US" smtClean="0"/>
              <a:t>‹#›</a:t>
            </a:fld>
            <a:endParaRPr lang="en-US"/>
          </a:p>
        </p:txBody>
      </p:sp>
    </p:spTree>
    <p:extLst>
      <p:ext uri="{BB962C8B-B14F-4D97-AF65-F5344CB8AC3E}">
        <p14:creationId xmlns:p14="http://schemas.microsoft.com/office/powerpoint/2010/main" val="368015337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Magenta Bar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69DD902-77B6-A045-9CE5-1588F66CE6A6}"/>
              </a:ext>
            </a:extLst>
          </p:cNvPr>
          <p:cNvPicPr>
            <a:picLocks noChangeAspect="1"/>
          </p:cNvPicPr>
          <p:nvPr userDrawn="1"/>
        </p:nvPicPr>
        <p:blipFill>
          <a:blip r:embed="rId2"/>
          <a:stretch>
            <a:fillRect/>
          </a:stretch>
        </p:blipFill>
        <p:spPr>
          <a:xfrm>
            <a:off x="8585200" y="0"/>
            <a:ext cx="558800" cy="6858000"/>
          </a:xfrm>
          <a:prstGeom prst="rect">
            <a:avLst/>
          </a:prstGeom>
        </p:spPr>
      </p:pic>
      <p:pic>
        <p:nvPicPr>
          <p:cNvPr id="7" name="Picture 6">
            <a:extLst>
              <a:ext uri="{FF2B5EF4-FFF2-40B4-BE49-F238E27FC236}">
                <a16:creationId xmlns:a16="http://schemas.microsoft.com/office/drawing/2014/main" id="{7AE141CD-86B2-7049-AB86-2D0F0CB5327A}"/>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1"/>
          <a:stretch/>
        </p:blipFill>
        <p:spPr>
          <a:xfrm>
            <a:off x="8585200" y="0"/>
            <a:ext cx="558800" cy="6858000"/>
          </a:xfrm>
          <a:prstGeom prst="rect">
            <a:avLst/>
          </a:prstGeom>
        </p:spPr>
      </p:pic>
      <p:sp>
        <p:nvSpPr>
          <p:cNvPr id="2" name="Title 1"/>
          <p:cNvSpPr>
            <a:spLocks noGrp="1"/>
          </p:cNvSpPr>
          <p:nvPr>
            <p:ph type="title"/>
          </p:nvPr>
        </p:nvSpPr>
        <p:spPr>
          <a:xfrm>
            <a:off x="294905" y="277640"/>
            <a:ext cx="7272109" cy="876301"/>
          </a:xfrm>
        </p:spPr>
        <p:txBody>
          <a:bodyPr>
            <a:normAutofit/>
          </a:bodyPr>
          <a:lstStyle>
            <a:lvl1pPr>
              <a:lnSpc>
                <a:spcPct val="95000"/>
              </a:lnSpc>
              <a:defRPr sz="2100"/>
            </a:lvl1pPr>
          </a:lstStyle>
          <a:p>
            <a:r>
              <a:rPr lang="en-US"/>
              <a:t>Click to edit Master title style</a:t>
            </a:r>
            <a:endParaRPr lang="en-US" dirty="0"/>
          </a:p>
        </p:txBody>
      </p:sp>
      <p:sp>
        <p:nvSpPr>
          <p:cNvPr id="3" name="Content Placeholder 2"/>
          <p:cNvSpPr>
            <a:spLocks noGrp="1"/>
          </p:cNvSpPr>
          <p:nvPr>
            <p:ph idx="1"/>
          </p:nvPr>
        </p:nvSpPr>
        <p:spPr>
          <a:xfrm>
            <a:off x="892969" y="1832769"/>
            <a:ext cx="7218390" cy="4102948"/>
          </a:xfrm>
        </p:spPr>
        <p:txBody>
          <a:bodyPr>
            <a:normAutofit/>
          </a:bodyPr>
          <a:lstStyle>
            <a:lvl1pPr>
              <a:lnSpc>
                <a:spcPct val="95000"/>
              </a:lnSpc>
              <a:defRPr sz="1600"/>
            </a:lvl1pPr>
            <a:lvl2pPr>
              <a:lnSpc>
                <a:spcPct val="105000"/>
              </a:lnSpc>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r>
              <a:rPr lang="en-US" dirty="0"/>
              <a:t>0</a:t>
            </a:r>
            <a:fld id="{EF22529A-D98A-3644-905A-8E0938C418C9}" type="slidenum">
              <a:rPr lang="en-US" smtClean="0"/>
              <a:pPr/>
              <a:t>‹#›</a:t>
            </a:fld>
            <a:endParaRPr lang="en-US" dirty="0"/>
          </a:p>
        </p:txBody>
      </p:sp>
      <p:sp>
        <p:nvSpPr>
          <p:cNvPr id="15" name="Footer Placeholder 4">
            <a:extLst>
              <a:ext uri="{FF2B5EF4-FFF2-40B4-BE49-F238E27FC236}">
                <a16:creationId xmlns:a16="http://schemas.microsoft.com/office/drawing/2014/main" id="{850877BC-F496-9A4A-88B4-66444996D640}"/>
              </a:ext>
            </a:extLst>
          </p:cNvPr>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latin typeface="Montserrat Medium" pitchFamily="2" charset="77"/>
            </a:endParaRPr>
          </a:p>
        </p:txBody>
      </p:sp>
    </p:spTree>
    <p:extLst>
      <p:ext uri="{BB962C8B-B14F-4D97-AF65-F5344CB8AC3E}">
        <p14:creationId xmlns:p14="http://schemas.microsoft.com/office/powerpoint/2010/main" val="467639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Content ">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5FC5A43-9CD2-7343-B8A9-8DD30AA559D4}"/>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5407573" y="6005"/>
            <a:ext cx="3736428" cy="6861475"/>
          </a:xfrm>
          <a:prstGeom prst="rect">
            <a:avLst/>
          </a:prstGeom>
        </p:spPr>
      </p:pic>
      <p:sp>
        <p:nvSpPr>
          <p:cNvPr id="2" name="Title 1"/>
          <p:cNvSpPr>
            <a:spLocks noGrp="1"/>
          </p:cNvSpPr>
          <p:nvPr>
            <p:ph type="title"/>
          </p:nvPr>
        </p:nvSpPr>
        <p:spPr>
          <a:xfrm>
            <a:off x="225416" y="228643"/>
            <a:ext cx="7736683" cy="876301"/>
          </a:xfrm>
        </p:spPr>
        <p:txBody>
          <a:bodyPr>
            <a:normAutofit/>
          </a:bodyPr>
          <a:lstStyle>
            <a:lvl1pPr>
              <a:lnSpc>
                <a:spcPct val="95000"/>
              </a:lnSpc>
              <a:defRPr sz="210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892969" y="1832769"/>
            <a:ext cx="7679532" cy="4316746"/>
          </a:xfrm>
        </p:spPr>
        <p:txBody>
          <a:bodyPr>
            <a:normAutofit/>
          </a:bodyPr>
          <a:lstStyle>
            <a:lvl1pPr>
              <a:lnSpc>
                <a:spcPct val="95000"/>
              </a:lnSpc>
              <a:defRPr sz="1600" b="0" i="0">
                <a:latin typeface="Montserrat Medium" pitchFamily="2" charset="77"/>
              </a:defRPr>
            </a:lvl1pPr>
            <a:lvl2pPr>
              <a:lnSpc>
                <a:spcPct val="105000"/>
              </a:lnSpc>
              <a:buClr>
                <a:schemeClr val="tx1"/>
              </a:buClr>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p:txBody>
          <a:bodyPr/>
          <a:lstStyle/>
          <a:p>
            <a:r>
              <a:rPr lang="en-US" dirty="0"/>
              <a:t>0</a:t>
            </a:r>
            <a:fld id="{EF22529A-D98A-3644-905A-8E0938C418C9}" type="slidenum">
              <a:rPr lang="en-US" smtClean="0"/>
              <a:t>‹#›</a:t>
            </a:fld>
            <a:endParaRPr lang="en-US" dirty="0"/>
          </a:p>
        </p:txBody>
      </p:sp>
      <p:sp>
        <p:nvSpPr>
          <p:cNvPr id="8" name="Footer Placeholder 4">
            <a:extLst>
              <a:ext uri="{FF2B5EF4-FFF2-40B4-BE49-F238E27FC236}">
                <a16:creationId xmlns:a16="http://schemas.microsoft.com/office/drawing/2014/main" id="{9FE5EEC2-A184-4C40-A881-543253265E65}"/>
              </a:ext>
            </a:extLst>
          </p:cNvPr>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p>
        </p:txBody>
      </p:sp>
    </p:spTree>
    <p:extLst>
      <p:ext uri="{BB962C8B-B14F-4D97-AF65-F5344CB8AC3E}">
        <p14:creationId xmlns:p14="http://schemas.microsoft.com/office/powerpoint/2010/main" val="19869251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2-Column Content ">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FD3C9E8-DD9C-8049-BB4E-C8977CBE608E}"/>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5407573" y="6005"/>
            <a:ext cx="3736428" cy="6861475"/>
          </a:xfrm>
          <a:prstGeom prst="rect">
            <a:avLst/>
          </a:prstGeom>
        </p:spPr>
      </p:pic>
      <p:sp>
        <p:nvSpPr>
          <p:cNvPr id="2" name="Title 1"/>
          <p:cNvSpPr>
            <a:spLocks noGrp="1"/>
          </p:cNvSpPr>
          <p:nvPr>
            <p:ph type="title"/>
          </p:nvPr>
        </p:nvSpPr>
        <p:spPr/>
        <p:txBody>
          <a:bodyPr>
            <a:normAutofit/>
          </a:bodyPr>
          <a:lstStyle>
            <a:lvl1pPr>
              <a:lnSpc>
                <a:spcPct val="95000"/>
              </a:lnSpc>
              <a:defRPr sz="2100"/>
            </a:lvl1pPr>
          </a:lstStyle>
          <a:p>
            <a:r>
              <a:rPr lang="en-US"/>
              <a:t>Click to edit Master title style</a:t>
            </a:r>
            <a:endParaRPr lang="en-US" dirty="0"/>
          </a:p>
        </p:txBody>
      </p:sp>
      <p:sp>
        <p:nvSpPr>
          <p:cNvPr id="3" name="Content Placeholder 2"/>
          <p:cNvSpPr>
            <a:spLocks noGrp="1"/>
          </p:cNvSpPr>
          <p:nvPr>
            <p:ph idx="1"/>
          </p:nvPr>
        </p:nvSpPr>
        <p:spPr>
          <a:xfrm>
            <a:off x="892971" y="1832769"/>
            <a:ext cx="3841262" cy="4316746"/>
          </a:xfrm>
        </p:spPr>
        <p:txBody>
          <a:bodyPr>
            <a:normAutofit/>
          </a:bodyPr>
          <a:lstStyle>
            <a:lvl1pPr>
              <a:lnSpc>
                <a:spcPct val="95000"/>
              </a:lnSpc>
              <a:defRPr sz="1600" b="0" i="0">
                <a:latin typeface="Montserrat Medium" pitchFamily="2" charset="77"/>
              </a:defRPr>
            </a:lvl1pPr>
            <a:lvl2pPr>
              <a:lnSpc>
                <a:spcPct val="105000"/>
              </a:lnSpc>
              <a:buClr>
                <a:schemeClr val="tx1"/>
              </a:buClr>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p:txBody>
          <a:bodyPr/>
          <a:lstStyle/>
          <a:p>
            <a:r>
              <a:rPr lang="en-US" dirty="0"/>
              <a:t>0</a:t>
            </a:r>
            <a:fld id="{EF22529A-D98A-3644-905A-8E0938C418C9}" type="slidenum">
              <a:rPr lang="en-US" smtClean="0"/>
              <a:t>‹#›</a:t>
            </a:fld>
            <a:endParaRPr lang="en-US" dirty="0"/>
          </a:p>
        </p:txBody>
      </p:sp>
      <p:sp>
        <p:nvSpPr>
          <p:cNvPr id="7" name="Content Placeholder 2">
            <a:extLst>
              <a:ext uri="{FF2B5EF4-FFF2-40B4-BE49-F238E27FC236}">
                <a16:creationId xmlns:a16="http://schemas.microsoft.com/office/drawing/2014/main" id="{F4EA659C-A461-7442-B9E5-C2B920C89F1F}"/>
              </a:ext>
            </a:extLst>
          </p:cNvPr>
          <p:cNvSpPr>
            <a:spLocks noGrp="1"/>
          </p:cNvSpPr>
          <p:nvPr>
            <p:ph idx="13"/>
          </p:nvPr>
        </p:nvSpPr>
        <p:spPr>
          <a:xfrm>
            <a:off x="4734926" y="1832769"/>
            <a:ext cx="3841262" cy="4316746"/>
          </a:xfrm>
        </p:spPr>
        <p:txBody>
          <a:bodyPr>
            <a:normAutofit/>
          </a:bodyPr>
          <a:lstStyle>
            <a:lvl1pPr>
              <a:lnSpc>
                <a:spcPct val="95000"/>
              </a:lnSpc>
              <a:defRPr sz="1600" b="0" i="0">
                <a:latin typeface="Montserrat Medium" pitchFamily="2" charset="77"/>
              </a:defRPr>
            </a:lvl1pPr>
            <a:lvl2pPr>
              <a:lnSpc>
                <a:spcPct val="105000"/>
              </a:lnSpc>
              <a:buClr>
                <a:schemeClr val="tx1"/>
              </a:buClr>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
        <p:nvSpPr>
          <p:cNvPr id="8" name="Footer Placeholder 4">
            <a:extLst>
              <a:ext uri="{FF2B5EF4-FFF2-40B4-BE49-F238E27FC236}">
                <a16:creationId xmlns:a16="http://schemas.microsoft.com/office/drawing/2014/main" id="{78C2AB76-240E-A64D-87E9-A1F9E7DB5A4A}"/>
              </a:ext>
            </a:extLst>
          </p:cNvPr>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p>
        </p:txBody>
      </p:sp>
    </p:spTree>
    <p:extLst>
      <p:ext uri="{BB962C8B-B14F-4D97-AF65-F5344CB8AC3E}">
        <p14:creationId xmlns:p14="http://schemas.microsoft.com/office/powerpoint/2010/main" val="8988743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Content Texture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39AE34A-FC31-774C-B584-59CF8DF74506}"/>
              </a:ext>
            </a:extLst>
          </p:cNvPr>
          <p:cNvPicPr>
            <a:picLocks noChangeAspect="1"/>
          </p:cNvPicPr>
          <p:nvPr userDrawn="1"/>
        </p:nvPicPr>
        <p:blipFill rotWithShape="1">
          <a:blip r:embed="rId2" cstate="email">
            <a:alphaModFix amt="60000"/>
            <a:extLst>
              <a:ext uri="{28A0092B-C50C-407E-A947-70E740481C1C}">
                <a14:useLocalDpi xmlns:a14="http://schemas.microsoft.com/office/drawing/2010/main"/>
              </a:ext>
            </a:extLst>
          </a:blip>
          <a:srcRect/>
          <a:stretch/>
        </p:blipFill>
        <p:spPr>
          <a:xfrm>
            <a:off x="5407573" y="6005"/>
            <a:ext cx="3736427" cy="6861475"/>
          </a:xfrm>
          <a:prstGeom prst="rect">
            <a:avLst/>
          </a:prstGeom>
        </p:spPr>
      </p:pic>
      <p:sp>
        <p:nvSpPr>
          <p:cNvPr id="2" name="Title 1"/>
          <p:cNvSpPr>
            <a:spLocks noGrp="1"/>
          </p:cNvSpPr>
          <p:nvPr>
            <p:ph type="title"/>
          </p:nvPr>
        </p:nvSpPr>
        <p:spPr/>
        <p:txBody>
          <a:bodyPr>
            <a:normAutofit/>
          </a:bodyPr>
          <a:lstStyle>
            <a:lvl1pPr>
              <a:lnSpc>
                <a:spcPct val="95000"/>
              </a:lnSpc>
              <a:defRPr sz="2100"/>
            </a:lvl1pPr>
          </a:lstStyle>
          <a:p>
            <a:r>
              <a:rPr lang="en-US"/>
              <a:t>Click to edit Master title style</a:t>
            </a:r>
            <a:endParaRPr lang="en-US" dirty="0"/>
          </a:p>
        </p:txBody>
      </p:sp>
      <p:sp>
        <p:nvSpPr>
          <p:cNvPr id="3" name="Content Placeholder 2"/>
          <p:cNvSpPr>
            <a:spLocks noGrp="1"/>
          </p:cNvSpPr>
          <p:nvPr>
            <p:ph idx="1"/>
          </p:nvPr>
        </p:nvSpPr>
        <p:spPr>
          <a:xfrm>
            <a:off x="892969" y="1832769"/>
            <a:ext cx="7679532" cy="4316746"/>
          </a:xfrm>
        </p:spPr>
        <p:txBody>
          <a:bodyPr>
            <a:normAutofit/>
          </a:bodyPr>
          <a:lstStyle>
            <a:lvl1pPr>
              <a:lnSpc>
                <a:spcPct val="95000"/>
              </a:lnSpc>
              <a:defRPr sz="1600" b="0" i="0">
                <a:latin typeface="Montserrat Medium" pitchFamily="2" charset="77"/>
              </a:defRPr>
            </a:lvl1pPr>
            <a:lvl2pPr>
              <a:lnSpc>
                <a:spcPct val="105000"/>
              </a:lnSpc>
              <a:buClr>
                <a:schemeClr val="tx1"/>
              </a:buClr>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p:txBody>
          <a:bodyPr/>
          <a:lstStyle/>
          <a:p>
            <a:r>
              <a:rPr lang="en-US" dirty="0"/>
              <a:t>0</a:t>
            </a:r>
            <a:fld id="{EF22529A-D98A-3644-905A-8E0938C418C9}" type="slidenum">
              <a:rPr lang="en-US" smtClean="0"/>
              <a:t>‹#›</a:t>
            </a:fld>
            <a:endParaRPr lang="en-US" dirty="0"/>
          </a:p>
        </p:txBody>
      </p:sp>
      <p:sp>
        <p:nvSpPr>
          <p:cNvPr id="7" name="Footer Placeholder 4">
            <a:extLst>
              <a:ext uri="{FF2B5EF4-FFF2-40B4-BE49-F238E27FC236}">
                <a16:creationId xmlns:a16="http://schemas.microsoft.com/office/drawing/2014/main" id="{FE05E78C-21A8-5D4B-AD90-0BCC9702D687}"/>
              </a:ext>
            </a:extLst>
          </p:cNvPr>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p>
        </p:txBody>
      </p:sp>
    </p:spTree>
    <p:extLst>
      <p:ext uri="{BB962C8B-B14F-4D97-AF65-F5344CB8AC3E}">
        <p14:creationId xmlns:p14="http://schemas.microsoft.com/office/powerpoint/2010/main" val="6648758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Content Texture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6A20E60-BA10-D846-9263-7CFDAF956EAF}"/>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748336" y="0"/>
            <a:ext cx="1395663" cy="1289785"/>
          </a:xfrm>
          <a:prstGeom prst="rect">
            <a:avLst/>
          </a:prstGeom>
        </p:spPr>
      </p:pic>
      <p:sp>
        <p:nvSpPr>
          <p:cNvPr id="2" name="Title 1"/>
          <p:cNvSpPr>
            <a:spLocks noGrp="1"/>
          </p:cNvSpPr>
          <p:nvPr>
            <p:ph type="title"/>
          </p:nvPr>
        </p:nvSpPr>
        <p:spPr/>
        <p:txBody>
          <a:bodyPr>
            <a:normAutofit/>
          </a:bodyPr>
          <a:lstStyle>
            <a:lvl1pPr>
              <a:lnSpc>
                <a:spcPct val="95000"/>
              </a:lnSpc>
              <a:defRPr sz="2100"/>
            </a:lvl1pPr>
          </a:lstStyle>
          <a:p>
            <a:r>
              <a:rPr lang="en-US"/>
              <a:t>Click to edit Master title style</a:t>
            </a:r>
            <a:endParaRPr lang="en-US" dirty="0"/>
          </a:p>
        </p:txBody>
      </p:sp>
      <p:sp>
        <p:nvSpPr>
          <p:cNvPr id="3" name="Content Placeholder 2"/>
          <p:cNvSpPr>
            <a:spLocks noGrp="1"/>
          </p:cNvSpPr>
          <p:nvPr>
            <p:ph idx="1"/>
          </p:nvPr>
        </p:nvSpPr>
        <p:spPr>
          <a:xfrm>
            <a:off x="892970" y="1832769"/>
            <a:ext cx="7679531" cy="4316746"/>
          </a:xfrm>
        </p:spPr>
        <p:txBody>
          <a:bodyPr>
            <a:normAutofit/>
          </a:bodyPr>
          <a:lstStyle>
            <a:lvl1pPr>
              <a:lnSpc>
                <a:spcPct val="95000"/>
              </a:lnSpc>
              <a:defRPr sz="1600" b="0" i="0">
                <a:latin typeface="Montserrat Medium" pitchFamily="2" charset="77"/>
              </a:defRPr>
            </a:lvl1pPr>
            <a:lvl2pPr>
              <a:lnSpc>
                <a:spcPct val="105000"/>
              </a:lnSpc>
              <a:buClr>
                <a:schemeClr val="tx1"/>
              </a:buClr>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p:txBody>
          <a:bodyPr/>
          <a:lstStyle/>
          <a:p>
            <a:r>
              <a:rPr lang="en-US" dirty="0"/>
              <a:t>0</a:t>
            </a:r>
            <a:fld id="{EF22529A-D98A-3644-905A-8E0938C418C9}" type="slidenum">
              <a:rPr lang="en-US" smtClean="0"/>
              <a:t>‹#›</a:t>
            </a:fld>
            <a:endParaRPr lang="en-US" dirty="0"/>
          </a:p>
        </p:txBody>
      </p:sp>
      <p:sp>
        <p:nvSpPr>
          <p:cNvPr id="7" name="Footer Placeholder 4">
            <a:extLst>
              <a:ext uri="{FF2B5EF4-FFF2-40B4-BE49-F238E27FC236}">
                <a16:creationId xmlns:a16="http://schemas.microsoft.com/office/drawing/2014/main" id="{B9B3132D-2BD0-9143-B4B5-46777F97B1CA}"/>
              </a:ext>
            </a:extLst>
          </p:cNvPr>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p>
        </p:txBody>
      </p:sp>
    </p:spTree>
    <p:extLst>
      <p:ext uri="{BB962C8B-B14F-4D97-AF65-F5344CB8AC3E}">
        <p14:creationId xmlns:p14="http://schemas.microsoft.com/office/powerpoint/2010/main" val="57116511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Content Gre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5CA2EDA-C073-AD44-8943-3C0C265C6D08}"/>
              </a:ext>
            </a:extLst>
          </p:cNvPr>
          <p:cNvSpPr/>
          <p:nvPr userDrawn="1"/>
        </p:nvSpPr>
        <p:spPr>
          <a:xfrm>
            <a:off x="0" y="1690689"/>
            <a:ext cx="9144000" cy="434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64FA8B3-9624-9D46-AB74-9A322B44526A}"/>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5407573" y="6005"/>
            <a:ext cx="3736428" cy="6861475"/>
          </a:xfrm>
          <a:prstGeom prst="rect">
            <a:avLst/>
          </a:prstGeom>
        </p:spPr>
      </p:pic>
      <p:sp>
        <p:nvSpPr>
          <p:cNvPr id="2" name="Title 1"/>
          <p:cNvSpPr>
            <a:spLocks noGrp="1"/>
          </p:cNvSpPr>
          <p:nvPr>
            <p:ph type="title"/>
          </p:nvPr>
        </p:nvSpPr>
        <p:spPr/>
        <p:txBody>
          <a:bodyPr>
            <a:normAutofit/>
          </a:bodyPr>
          <a:lstStyle>
            <a:lvl1pPr>
              <a:lnSpc>
                <a:spcPct val="95000"/>
              </a:lnSpc>
              <a:defRPr sz="2100"/>
            </a:lvl1pPr>
          </a:lstStyle>
          <a:p>
            <a:r>
              <a:rPr lang="en-US"/>
              <a:t>Click to edit Master title style</a:t>
            </a:r>
            <a:endParaRPr lang="en-US" dirty="0"/>
          </a:p>
        </p:txBody>
      </p:sp>
      <p:sp>
        <p:nvSpPr>
          <p:cNvPr id="3" name="Content Placeholder 2"/>
          <p:cNvSpPr>
            <a:spLocks noGrp="1"/>
          </p:cNvSpPr>
          <p:nvPr>
            <p:ph idx="1"/>
          </p:nvPr>
        </p:nvSpPr>
        <p:spPr>
          <a:xfrm>
            <a:off x="892969" y="1832769"/>
            <a:ext cx="7679532" cy="4102948"/>
          </a:xfrm>
        </p:spPr>
        <p:txBody>
          <a:bodyPr>
            <a:normAutofit/>
          </a:bodyPr>
          <a:lstStyle>
            <a:lvl1pPr>
              <a:lnSpc>
                <a:spcPct val="95000"/>
              </a:lnSpc>
              <a:defRPr sz="1600"/>
            </a:lvl1pPr>
            <a:lvl2pPr>
              <a:lnSpc>
                <a:spcPct val="105000"/>
              </a:lnSpc>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p:txBody>
          <a:bodyPr/>
          <a:lstStyle/>
          <a:p>
            <a:r>
              <a:rPr lang="en-US" dirty="0"/>
              <a:t>0</a:t>
            </a:r>
            <a:fld id="{EF22529A-D98A-3644-905A-8E0938C418C9}" type="slidenum">
              <a:rPr lang="en-US" smtClean="0"/>
              <a:t>‹#›</a:t>
            </a:fld>
            <a:endParaRPr lang="en-US" dirty="0"/>
          </a:p>
        </p:txBody>
      </p:sp>
      <p:sp>
        <p:nvSpPr>
          <p:cNvPr id="9" name="Footer Placeholder 4">
            <a:extLst>
              <a:ext uri="{FF2B5EF4-FFF2-40B4-BE49-F238E27FC236}">
                <a16:creationId xmlns:a16="http://schemas.microsoft.com/office/drawing/2014/main" id="{B6127E34-C153-FA46-BC45-77DFF3AC2C54}"/>
              </a:ext>
            </a:extLst>
          </p:cNvPr>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p>
        </p:txBody>
      </p:sp>
    </p:spTree>
    <p:extLst>
      <p:ext uri="{BB962C8B-B14F-4D97-AF65-F5344CB8AC3E}">
        <p14:creationId xmlns:p14="http://schemas.microsoft.com/office/powerpoint/2010/main" val="36257498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2-Column Content Gre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5CA2EDA-C073-AD44-8943-3C0C265C6D08}"/>
              </a:ext>
            </a:extLst>
          </p:cNvPr>
          <p:cNvSpPr/>
          <p:nvPr userDrawn="1"/>
        </p:nvSpPr>
        <p:spPr>
          <a:xfrm>
            <a:off x="0" y="1690689"/>
            <a:ext cx="9144000" cy="434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264FA8B3-9624-9D46-AB74-9A322B44526A}"/>
              </a:ext>
            </a:extLst>
          </p:cNvPr>
          <p:cNvPicPr>
            <a:picLocks noChangeAspect="1"/>
          </p:cNvPicPr>
          <p:nvPr userDrawn="1"/>
        </p:nvPicPr>
        <p:blipFill rotWithShape="1">
          <a:blip r:embed="rId2" cstate="email">
            <a:alphaModFix amt="50000"/>
            <a:extLst>
              <a:ext uri="{28A0092B-C50C-407E-A947-70E740481C1C}">
                <a14:useLocalDpi xmlns:a14="http://schemas.microsoft.com/office/drawing/2010/main"/>
              </a:ext>
            </a:extLst>
          </a:blip>
          <a:srcRect/>
          <a:stretch/>
        </p:blipFill>
        <p:spPr>
          <a:xfrm>
            <a:off x="5407573" y="6005"/>
            <a:ext cx="3736428" cy="6861475"/>
          </a:xfrm>
          <a:prstGeom prst="rect">
            <a:avLst/>
          </a:prstGeom>
        </p:spPr>
      </p:pic>
      <p:sp>
        <p:nvSpPr>
          <p:cNvPr id="2" name="Title 1"/>
          <p:cNvSpPr>
            <a:spLocks noGrp="1"/>
          </p:cNvSpPr>
          <p:nvPr>
            <p:ph type="title"/>
          </p:nvPr>
        </p:nvSpPr>
        <p:spPr/>
        <p:txBody>
          <a:bodyPr>
            <a:normAutofit/>
          </a:bodyPr>
          <a:lstStyle>
            <a:lvl1pPr>
              <a:lnSpc>
                <a:spcPct val="95000"/>
              </a:lnSpc>
              <a:defRPr sz="2100"/>
            </a:lvl1pPr>
          </a:lstStyle>
          <a:p>
            <a:r>
              <a:rPr lang="en-US"/>
              <a:t>Click to edit Master title style</a:t>
            </a:r>
            <a:endParaRPr lang="en-US" dirty="0"/>
          </a:p>
        </p:txBody>
      </p:sp>
      <p:sp>
        <p:nvSpPr>
          <p:cNvPr id="3" name="Content Placeholder 2"/>
          <p:cNvSpPr>
            <a:spLocks noGrp="1"/>
          </p:cNvSpPr>
          <p:nvPr>
            <p:ph idx="1"/>
          </p:nvPr>
        </p:nvSpPr>
        <p:spPr>
          <a:xfrm>
            <a:off x="892969" y="1832769"/>
            <a:ext cx="3841263" cy="4102948"/>
          </a:xfrm>
        </p:spPr>
        <p:txBody>
          <a:bodyPr>
            <a:normAutofit/>
          </a:bodyPr>
          <a:lstStyle>
            <a:lvl1pPr>
              <a:lnSpc>
                <a:spcPct val="95000"/>
              </a:lnSpc>
              <a:defRPr sz="1600"/>
            </a:lvl1pPr>
            <a:lvl2pPr>
              <a:lnSpc>
                <a:spcPct val="105000"/>
              </a:lnSpc>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p:txBody>
          <a:bodyPr/>
          <a:lstStyle/>
          <a:p>
            <a:r>
              <a:rPr lang="en-US" dirty="0"/>
              <a:t>0</a:t>
            </a:r>
            <a:fld id="{EF22529A-D98A-3644-905A-8E0938C418C9}" type="slidenum">
              <a:rPr lang="en-US" smtClean="0"/>
              <a:t>‹#›</a:t>
            </a:fld>
            <a:endParaRPr lang="en-US" dirty="0"/>
          </a:p>
        </p:txBody>
      </p:sp>
      <p:sp>
        <p:nvSpPr>
          <p:cNvPr id="9" name="Content Placeholder 2">
            <a:extLst>
              <a:ext uri="{FF2B5EF4-FFF2-40B4-BE49-F238E27FC236}">
                <a16:creationId xmlns:a16="http://schemas.microsoft.com/office/drawing/2014/main" id="{B77FBFD8-D9FD-9343-BB5E-1980B279E12C}"/>
              </a:ext>
            </a:extLst>
          </p:cNvPr>
          <p:cNvSpPr>
            <a:spLocks noGrp="1"/>
          </p:cNvSpPr>
          <p:nvPr>
            <p:ph idx="13"/>
          </p:nvPr>
        </p:nvSpPr>
        <p:spPr>
          <a:xfrm>
            <a:off x="4742298" y="1832769"/>
            <a:ext cx="3841263" cy="4102948"/>
          </a:xfrm>
        </p:spPr>
        <p:txBody>
          <a:bodyPr>
            <a:normAutofit/>
          </a:bodyPr>
          <a:lstStyle>
            <a:lvl1pPr>
              <a:lnSpc>
                <a:spcPct val="95000"/>
              </a:lnSpc>
              <a:defRPr sz="1600"/>
            </a:lvl1pPr>
            <a:lvl2pPr>
              <a:lnSpc>
                <a:spcPct val="105000"/>
              </a:lnSpc>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
        <p:nvSpPr>
          <p:cNvPr id="10" name="Footer Placeholder 4">
            <a:extLst>
              <a:ext uri="{FF2B5EF4-FFF2-40B4-BE49-F238E27FC236}">
                <a16:creationId xmlns:a16="http://schemas.microsoft.com/office/drawing/2014/main" id="{7BBF9927-E4D1-7A49-A991-F6889BA84087}"/>
              </a:ext>
            </a:extLst>
          </p:cNvPr>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p>
        </p:txBody>
      </p:sp>
    </p:spTree>
    <p:extLst>
      <p:ext uri="{BB962C8B-B14F-4D97-AF65-F5344CB8AC3E}">
        <p14:creationId xmlns:p14="http://schemas.microsoft.com/office/powerpoint/2010/main" val="20126109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Content Grey Bkg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121014B-3130-F247-A99D-6A05658064AD}"/>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normAutofit/>
          </a:bodyPr>
          <a:lstStyle>
            <a:lvl1pPr>
              <a:lnSpc>
                <a:spcPct val="95000"/>
              </a:lnSpc>
              <a:defRPr sz="2100"/>
            </a:lvl1pPr>
          </a:lstStyle>
          <a:p>
            <a:r>
              <a:rPr lang="en-US"/>
              <a:t>Click to edit Master title style</a:t>
            </a:r>
            <a:endParaRPr lang="en-US" dirty="0"/>
          </a:p>
        </p:txBody>
      </p:sp>
      <p:sp>
        <p:nvSpPr>
          <p:cNvPr id="3" name="Content Placeholder 2"/>
          <p:cNvSpPr>
            <a:spLocks noGrp="1"/>
          </p:cNvSpPr>
          <p:nvPr>
            <p:ph idx="1"/>
          </p:nvPr>
        </p:nvSpPr>
        <p:spPr>
          <a:xfrm>
            <a:off x="892969" y="1832769"/>
            <a:ext cx="7679532" cy="4316746"/>
          </a:xfrm>
        </p:spPr>
        <p:txBody>
          <a:bodyPr>
            <a:normAutofit/>
          </a:bodyPr>
          <a:lstStyle>
            <a:lvl1pPr>
              <a:lnSpc>
                <a:spcPct val="95000"/>
              </a:lnSpc>
              <a:defRPr sz="1600" b="0" i="0">
                <a:latin typeface="Montserrat Medium" pitchFamily="2" charset="77"/>
              </a:defRPr>
            </a:lvl1pPr>
            <a:lvl2pPr>
              <a:lnSpc>
                <a:spcPct val="105000"/>
              </a:lnSpc>
              <a:buClr>
                <a:schemeClr val="tx1"/>
              </a:buClr>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p:txBody>
          <a:bodyPr/>
          <a:lstStyle>
            <a:lvl1pPr>
              <a:defRPr>
                <a:solidFill>
                  <a:schemeClr val="accent1"/>
                </a:solidFill>
              </a:defRPr>
            </a:lvl1pPr>
          </a:lstStyle>
          <a:p>
            <a:r>
              <a:rPr lang="en-US" dirty="0"/>
              <a:t>0</a:t>
            </a:r>
            <a:fld id="{EF22529A-D98A-3644-905A-8E0938C418C9}" type="slidenum">
              <a:rPr lang="en-US" smtClean="0"/>
              <a:pPr/>
              <a:t>‹#›</a:t>
            </a:fld>
            <a:endParaRPr lang="en-US" dirty="0"/>
          </a:p>
        </p:txBody>
      </p:sp>
      <p:sp>
        <p:nvSpPr>
          <p:cNvPr id="9" name="Footer Placeholder 4">
            <a:extLst>
              <a:ext uri="{FF2B5EF4-FFF2-40B4-BE49-F238E27FC236}">
                <a16:creationId xmlns:a16="http://schemas.microsoft.com/office/drawing/2014/main" id="{4E6A8A2C-A9E6-C74A-AC31-40F9E51470B4}"/>
              </a:ext>
            </a:extLst>
          </p:cNvPr>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p>
        </p:txBody>
      </p:sp>
    </p:spTree>
    <p:extLst>
      <p:ext uri="{BB962C8B-B14F-4D97-AF65-F5344CB8AC3E}">
        <p14:creationId xmlns:p14="http://schemas.microsoft.com/office/powerpoint/2010/main" val="243506219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Content Blue Bkg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270953F-5510-5246-810C-9051A0937179}"/>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normAutofit/>
          </a:bodyPr>
          <a:lstStyle>
            <a:lvl1pPr>
              <a:lnSpc>
                <a:spcPct val="95000"/>
              </a:lnSpc>
              <a:defRPr sz="2100"/>
            </a:lvl1pPr>
          </a:lstStyle>
          <a:p>
            <a:r>
              <a:rPr lang="en-US"/>
              <a:t>Click to edit Master title style</a:t>
            </a:r>
            <a:endParaRPr lang="en-US" dirty="0"/>
          </a:p>
        </p:txBody>
      </p:sp>
      <p:sp>
        <p:nvSpPr>
          <p:cNvPr id="3" name="Content Placeholder 2"/>
          <p:cNvSpPr>
            <a:spLocks noGrp="1"/>
          </p:cNvSpPr>
          <p:nvPr>
            <p:ph idx="1"/>
          </p:nvPr>
        </p:nvSpPr>
        <p:spPr>
          <a:xfrm>
            <a:off x="892969" y="1832769"/>
            <a:ext cx="7679532" cy="4316746"/>
          </a:xfrm>
        </p:spPr>
        <p:txBody>
          <a:bodyPr>
            <a:normAutofit/>
          </a:bodyPr>
          <a:lstStyle>
            <a:lvl1pPr>
              <a:lnSpc>
                <a:spcPct val="95000"/>
              </a:lnSpc>
              <a:defRPr sz="1600" b="0" i="0">
                <a:latin typeface="Montserrat Medium" pitchFamily="2" charset="77"/>
              </a:defRPr>
            </a:lvl1pPr>
            <a:lvl2pPr>
              <a:lnSpc>
                <a:spcPct val="105000"/>
              </a:lnSpc>
              <a:buClr>
                <a:schemeClr val="tx1"/>
              </a:buClr>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p:txBody>
          <a:bodyPr/>
          <a:lstStyle>
            <a:lvl1pPr>
              <a:defRPr>
                <a:solidFill>
                  <a:schemeClr val="accent1"/>
                </a:solidFill>
              </a:defRPr>
            </a:lvl1pPr>
          </a:lstStyle>
          <a:p>
            <a:r>
              <a:rPr lang="en-US" dirty="0"/>
              <a:t>0</a:t>
            </a:r>
            <a:fld id="{EF22529A-D98A-3644-905A-8E0938C418C9}" type="slidenum">
              <a:rPr lang="en-US" smtClean="0"/>
              <a:pPr/>
              <a:t>‹#›</a:t>
            </a:fld>
            <a:endParaRPr lang="en-US" dirty="0"/>
          </a:p>
        </p:txBody>
      </p:sp>
      <p:sp>
        <p:nvSpPr>
          <p:cNvPr id="9" name="Footer Placeholder 4">
            <a:extLst>
              <a:ext uri="{FF2B5EF4-FFF2-40B4-BE49-F238E27FC236}">
                <a16:creationId xmlns:a16="http://schemas.microsoft.com/office/drawing/2014/main" id="{2649E808-9334-CE41-8642-007C5C86C1F6}"/>
              </a:ext>
            </a:extLst>
          </p:cNvPr>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p>
        </p:txBody>
      </p:sp>
    </p:spTree>
    <p:extLst>
      <p:ext uri="{BB962C8B-B14F-4D97-AF65-F5344CB8AC3E}">
        <p14:creationId xmlns:p14="http://schemas.microsoft.com/office/powerpoint/2010/main" val="88105357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Content Magenta Bkg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CBFE102-70FB-7242-B504-C7177C63610A}"/>
              </a:ext>
            </a:extLst>
          </p:cNvPr>
          <p:cNvPicPr>
            <a:picLocks noChangeAspect="1"/>
          </p:cNvPicPr>
          <p:nvPr userDrawn="1"/>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p:txBody>
          <a:bodyPr>
            <a:normAutofit/>
          </a:bodyPr>
          <a:lstStyle>
            <a:lvl1pPr>
              <a:lnSpc>
                <a:spcPct val="95000"/>
              </a:lnSpc>
              <a:defRPr sz="2100"/>
            </a:lvl1pPr>
          </a:lstStyle>
          <a:p>
            <a:r>
              <a:rPr lang="en-US"/>
              <a:t>Click to edit Master title style</a:t>
            </a:r>
            <a:endParaRPr lang="en-US" dirty="0"/>
          </a:p>
        </p:txBody>
      </p:sp>
      <p:sp>
        <p:nvSpPr>
          <p:cNvPr id="3" name="Content Placeholder 2"/>
          <p:cNvSpPr>
            <a:spLocks noGrp="1"/>
          </p:cNvSpPr>
          <p:nvPr>
            <p:ph idx="1"/>
          </p:nvPr>
        </p:nvSpPr>
        <p:spPr>
          <a:xfrm>
            <a:off x="892969" y="1832769"/>
            <a:ext cx="7679532" cy="4316746"/>
          </a:xfrm>
        </p:spPr>
        <p:txBody>
          <a:bodyPr>
            <a:normAutofit/>
          </a:bodyPr>
          <a:lstStyle>
            <a:lvl1pPr>
              <a:lnSpc>
                <a:spcPct val="95000"/>
              </a:lnSpc>
              <a:defRPr sz="1600" b="0" i="0">
                <a:latin typeface="Montserrat Medium" pitchFamily="2" charset="77"/>
              </a:defRPr>
            </a:lvl1pPr>
            <a:lvl2pPr>
              <a:lnSpc>
                <a:spcPct val="105000"/>
              </a:lnSpc>
              <a:buClr>
                <a:schemeClr val="tx1"/>
              </a:buClr>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p:txBody>
          <a:bodyPr/>
          <a:lstStyle>
            <a:lvl1pPr>
              <a:defRPr>
                <a:solidFill>
                  <a:schemeClr val="accent1"/>
                </a:solidFill>
              </a:defRPr>
            </a:lvl1pPr>
          </a:lstStyle>
          <a:p>
            <a:r>
              <a:rPr lang="en-US" dirty="0"/>
              <a:t>0</a:t>
            </a:r>
            <a:fld id="{EF22529A-D98A-3644-905A-8E0938C418C9}" type="slidenum">
              <a:rPr lang="en-US" smtClean="0"/>
              <a:pPr/>
              <a:t>‹#›</a:t>
            </a:fld>
            <a:endParaRPr lang="en-US" dirty="0"/>
          </a:p>
        </p:txBody>
      </p:sp>
      <p:sp>
        <p:nvSpPr>
          <p:cNvPr id="9" name="Footer Placeholder 4">
            <a:extLst>
              <a:ext uri="{FF2B5EF4-FFF2-40B4-BE49-F238E27FC236}">
                <a16:creationId xmlns:a16="http://schemas.microsoft.com/office/drawing/2014/main" id="{36077D94-6F44-CC45-8EB1-B411345B093D}"/>
              </a:ext>
            </a:extLst>
          </p:cNvPr>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p>
        </p:txBody>
      </p:sp>
    </p:spTree>
    <p:extLst>
      <p:ext uri="{BB962C8B-B14F-4D97-AF65-F5344CB8AC3E}">
        <p14:creationId xmlns:p14="http://schemas.microsoft.com/office/powerpoint/2010/main" val="2335329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0A1DC37-D3DE-4B9F-8187-37DD52DA4162}" type="datetimeFigureOut">
              <a:rPr lang="en-US" smtClean="0"/>
              <a:t>2/20/2025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7E85B6-287A-4C76-999F-8BCD9155AFA1}" type="slidenum">
              <a:rPr lang="en-US" smtClean="0"/>
              <a:t>‹#›</a:t>
            </a:fld>
            <a:endParaRPr lang="en-US"/>
          </a:p>
        </p:txBody>
      </p:sp>
    </p:spTree>
    <p:extLst>
      <p:ext uri="{BB962C8B-B14F-4D97-AF65-F5344CB8AC3E}">
        <p14:creationId xmlns:p14="http://schemas.microsoft.com/office/powerpoint/2010/main" val="12491619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Content Grey Gradiant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FAB12CE-F4F6-6342-A90C-CC887B987674}"/>
              </a:ext>
            </a:extLst>
          </p:cNvPr>
          <p:cNvPicPr>
            <a:picLocks noChangeAspect="1"/>
          </p:cNvPicPr>
          <p:nvPr userDrawn="1"/>
        </p:nvPicPr>
        <p:blipFill>
          <a:blip r:embed="rId2"/>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8FBA453C-9B6D-4747-A57D-218DD8E386E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7799832" y="-9144"/>
            <a:ext cx="1344168" cy="1371600"/>
          </a:xfrm>
          <a:prstGeom prst="rect">
            <a:avLst/>
          </a:prstGeom>
        </p:spPr>
      </p:pic>
      <p:sp>
        <p:nvSpPr>
          <p:cNvPr id="2" name="Title 1"/>
          <p:cNvSpPr>
            <a:spLocks noGrp="1"/>
          </p:cNvSpPr>
          <p:nvPr>
            <p:ph type="title"/>
          </p:nvPr>
        </p:nvSpPr>
        <p:spPr/>
        <p:txBody>
          <a:bodyPr>
            <a:normAutofit/>
          </a:bodyPr>
          <a:lstStyle>
            <a:lvl1pPr>
              <a:lnSpc>
                <a:spcPct val="95000"/>
              </a:lnSpc>
              <a:defRPr sz="2100"/>
            </a:lvl1pPr>
          </a:lstStyle>
          <a:p>
            <a:r>
              <a:rPr lang="en-US"/>
              <a:t>Click to edit Master title style</a:t>
            </a:r>
            <a:endParaRPr lang="en-US" dirty="0"/>
          </a:p>
        </p:txBody>
      </p:sp>
      <p:sp>
        <p:nvSpPr>
          <p:cNvPr id="3" name="Content Placeholder 2"/>
          <p:cNvSpPr>
            <a:spLocks noGrp="1"/>
          </p:cNvSpPr>
          <p:nvPr>
            <p:ph idx="1"/>
          </p:nvPr>
        </p:nvSpPr>
        <p:spPr>
          <a:xfrm>
            <a:off x="892969" y="1832769"/>
            <a:ext cx="7679532" cy="4316746"/>
          </a:xfrm>
        </p:spPr>
        <p:txBody>
          <a:bodyPr>
            <a:normAutofit/>
          </a:bodyPr>
          <a:lstStyle>
            <a:lvl1pPr>
              <a:lnSpc>
                <a:spcPct val="95000"/>
              </a:lnSpc>
              <a:defRPr sz="1600" b="0" i="0">
                <a:latin typeface="Montserrat Medium" pitchFamily="2" charset="77"/>
              </a:defRPr>
            </a:lvl1pPr>
            <a:lvl2pPr>
              <a:lnSpc>
                <a:spcPct val="105000"/>
              </a:lnSpc>
              <a:buClr>
                <a:schemeClr val="tx1"/>
              </a:buClr>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p:txBody>
          <a:bodyPr/>
          <a:lstStyle>
            <a:lvl1pPr>
              <a:defRPr>
                <a:solidFill>
                  <a:schemeClr val="accent1"/>
                </a:solidFill>
              </a:defRPr>
            </a:lvl1pPr>
          </a:lstStyle>
          <a:p>
            <a:r>
              <a:rPr lang="en-US" dirty="0"/>
              <a:t>0</a:t>
            </a:r>
            <a:fld id="{EF22529A-D98A-3644-905A-8E0938C418C9}" type="slidenum">
              <a:rPr lang="en-US" smtClean="0"/>
              <a:pPr/>
              <a:t>‹#›</a:t>
            </a:fld>
            <a:endParaRPr lang="en-US" dirty="0"/>
          </a:p>
        </p:txBody>
      </p:sp>
      <p:sp>
        <p:nvSpPr>
          <p:cNvPr id="11" name="Footer Placeholder 4">
            <a:extLst>
              <a:ext uri="{FF2B5EF4-FFF2-40B4-BE49-F238E27FC236}">
                <a16:creationId xmlns:a16="http://schemas.microsoft.com/office/drawing/2014/main" id="{D4F2CC5B-BA6A-1640-804E-ACCD5BFCF20F}"/>
              </a:ext>
            </a:extLst>
          </p:cNvPr>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p>
        </p:txBody>
      </p:sp>
    </p:spTree>
    <p:extLst>
      <p:ext uri="{BB962C8B-B14F-4D97-AF65-F5344CB8AC3E}">
        <p14:creationId xmlns:p14="http://schemas.microsoft.com/office/powerpoint/2010/main" val="2819067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Content Blue Gradiant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5A3CC62-CEB8-9D4C-A47F-E1A1E0E0A542}"/>
              </a:ext>
            </a:extLst>
          </p:cNvPr>
          <p:cNvPicPr>
            <a:picLocks noChangeAspect="1"/>
          </p:cNvPicPr>
          <p:nvPr userDrawn="1"/>
        </p:nvPicPr>
        <p:blipFill>
          <a:blip r:embed="rId2"/>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8FBA453C-9B6D-4747-A57D-218DD8E386E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7799832" y="-9144"/>
            <a:ext cx="1344168" cy="1371600"/>
          </a:xfrm>
          <a:prstGeom prst="rect">
            <a:avLst/>
          </a:prstGeom>
        </p:spPr>
      </p:pic>
      <p:sp>
        <p:nvSpPr>
          <p:cNvPr id="2" name="Title 1"/>
          <p:cNvSpPr>
            <a:spLocks noGrp="1"/>
          </p:cNvSpPr>
          <p:nvPr>
            <p:ph type="title"/>
          </p:nvPr>
        </p:nvSpPr>
        <p:spPr/>
        <p:txBody>
          <a:bodyPr>
            <a:normAutofit/>
          </a:bodyPr>
          <a:lstStyle>
            <a:lvl1pPr>
              <a:lnSpc>
                <a:spcPct val="95000"/>
              </a:lnSpc>
              <a:defRPr sz="2100"/>
            </a:lvl1pPr>
          </a:lstStyle>
          <a:p>
            <a:r>
              <a:rPr lang="en-US"/>
              <a:t>Click to edit Master title style</a:t>
            </a:r>
            <a:endParaRPr lang="en-US" dirty="0"/>
          </a:p>
        </p:txBody>
      </p:sp>
      <p:sp>
        <p:nvSpPr>
          <p:cNvPr id="3" name="Content Placeholder 2"/>
          <p:cNvSpPr>
            <a:spLocks noGrp="1"/>
          </p:cNvSpPr>
          <p:nvPr>
            <p:ph idx="1"/>
          </p:nvPr>
        </p:nvSpPr>
        <p:spPr>
          <a:xfrm>
            <a:off x="892969" y="1832769"/>
            <a:ext cx="7679532" cy="4316746"/>
          </a:xfrm>
        </p:spPr>
        <p:txBody>
          <a:bodyPr>
            <a:normAutofit/>
          </a:bodyPr>
          <a:lstStyle>
            <a:lvl1pPr>
              <a:lnSpc>
                <a:spcPct val="95000"/>
              </a:lnSpc>
              <a:defRPr sz="1600" b="0" i="0">
                <a:latin typeface="Montserrat Medium" pitchFamily="2" charset="77"/>
              </a:defRPr>
            </a:lvl1pPr>
            <a:lvl2pPr>
              <a:lnSpc>
                <a:spcPct val="105000"/>
              </a:lnSpc>
              <a:buClr>
                <a:schemeClr val="tx1"/>
              </a:buClr>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p:txBody>
          <a:bodyPr/>
          <a:lstStyle>
            <a:lvl1pPr>
              <a:defRPr>
                <a:solidFill>
                  <a:schemeClr val="accent1"/>
                </a:solidFill>
              </a:defRPr>
            </a:lvl1pPr>
          </a:lstStyle>
          <a:p>
            <a:r>
              <a:rPr lang="en-US" dirty="0"/>
              <a:t>0</a:t>
            </a:r>
            <a:fld id="{EF22529A-D98A-3644-905A-8E0938C418C9}" type="slidenum">
              <a:rPr lang="en-US" smtClean="0"/>
              <a:pPr/>
              <a:t>‹#›</a:t>
            </a:fld>
            <a:endParaRPr lang="en-US" dirty="0"/>
          </a:p>
        </p:txBody>
      </p:sp>
      <p:sp>
        <p:nvSpPr>
          <p:cNvPr id="11" name="Footer Placeholder 4">
            <a:extLst>
              <a:ext uri="{FF2B5EF4-FFF2-40B4-BE49-F238E27FC236}">
                <a16:creationId xmlns:a16="http://schemas.microsoft.com/office/drawing/2014/main" id="{C7BC4841-616A-7B42-8406-2F1A0BE7B8DE}"/>
              </a:ext>
            </a:extLst>
          </p:cNvPr>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p>
        </p:txBody>
      </p:sp>
    </p:spTree>
    <p:extLst>
      <p:ext uri="{BB962C8B-B14F-4D97-AF65-F5344CB8AC3E}">
        <p14:creationId xmlns:p14="http://schemas.microsoft.com/office/powerpoint/2010/main" val="21381742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Content Magenta Gradiant ">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2B98996-0111-8C49-B4D0-78584A80B89C}"/>
              </a:ext>
            </a:extLst>
          </p:cNvPr>
          <p:cNvPicPr>
            <a:picLocks noChangeAspect="1"/>
          </p:cNvPicPr>
          <p:nvPr userDrawn="1"/>
        </p:nvPicPr>
        <p:blipFill>
          <a:blip r:embed="rId2"/>
          <a:stretch>
            <a:fillRect/>
          </a:stretch>
        </p:blipFill>
        <p:spPr>
          <a:xfrm>
            <a:off x="0" y="0"/>
            <a:ext cx="9144000" cy="6858000"/>
          </a:xfrm>
          <a:prstGeom prst="rect">
            <a:avLst/>
          </a:prstGeom>
        </p:spPr>
      </p:pic>
      <p:pic>
        <p:nvPicPr>
          <p:cNvPr id="10" name="Picture 9">
            <a:extLst>
              <a:ext uri="{FF2B5EF4-FFF2-40B4-BE49-F238E27FC236}">
                <a16:creationId xmlns:a16="http://schemas.microsoft.com/office/drawing/2014/main" id="{8FBA453C-9B6D-4747-A57D-218DD8E386E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7799832" y="-9144"/>
            <a:ext cx="1344168" cy="1371600"/>
          </a:xfrm>
          <a:prstGeom prst="rect">
            <a:avLst/>
          </a:prstGeom>
        </p:spPr>
      </p:pic>
      <p:sp>
        <p:nvSpPr>
          <p:cNvPr id="2" name="Title 1"/>
          <p:cNvSpPr>
            <a:spLocks noGrp="1"/>
          </p:cNvSpPr>
          <p:nvPr>
            <p:ph type="title"/>
          </p:nvPr>
        </p:nvSpPr>
        <p:spPr/>
        <p:txBody>
          <a:bodyPr>
            <a:normAutofit/>
          </a:bodyPr>
          <a:lstStyle>
            <a:lvl1pPr>
              <a:lnSpc>
                <a:spcPct val="95000"/>
              </a:lnSpc>
              <a:defRPr sz="2100"/>
            </a:lvl1pPr>
          </a:lstStyle>
          <a:p>
            <a:r>
              <a:rPr lang="en-US"/>
              <a:t>Click to edit Master title style</a:t>
            </a:r>
            <a:endParaRPr lang="en-US" dirty="0"/>
          </a:p>
        </p:txBody>
      </p:sp>
      <p:sp>
        <p:nvSpPr>
          <p:cNvPr id="3" name="Content Placeholder 2"/>
          <p:cNvSpPr>
            <a:spLocks noGrp="1"/>
          </p:cNvSpPr>
          <p:nvPr>
            <p:ph idx="1"/>
          </p:nvPr>
        </p:nvSpPr>
        <p:spPr>
          <a:xfrm>
            <a:off x="892969" y="1832769"/>
            <a:ext cx="7679532" cy="4316746"/>
          </a:xfrm>
        </p:spPr>
        <p:txBody>
          <a:bodyPr>
            <a:normAutofit/>
          </a:bodyPr>
          <a:lstStyle>
            <a:lvl1pPr>
              <a:lnSpc>
                <a:spcPct val="95000"/>
              </a:lnSpc>
              <a:defRPr sz="1600" b="0" i="0">
                <a:latin typeface="Montserrat Medium" pitchFamily="2" charset="77"/>
              </a:defRPr>
            </a:lvl1pPr>
            <a:lvl2pPr>
              <a:lnSpc>
                <a:spcPct val="105000"/>
              </a:lnSpc>
              <a:buClr>
                <a:schemeClr val="tx1"/>
              </a:buClr>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
        <p:nvSpPr>
          <p:cNvPr id="6" name="Slide Number Placeholder 5"/>
          <p:cNvSpPr>
            <a:spLocks noGrp="1"/>
          </p:cNvSpPr>
          <p:nvPr>
            <p:ph type="sldNum" sz="quarter" idx="12"/>
          </p:nvPr>
        </p:nvSpPr>
        <p:spPr/>
        <p:txBody>
          <a:bodyPr/>
          <a:lstStyle>
            <a:lvl1pPr>
              <a:defRPr>
                <a:solidFill>
                  <a:schemeClr val="accent1"/>
                </a:solidFill>
              </a:defRPr>
            </a:lvl1pPr>
          </a:lstStyle>
          <a:p>
            <a:r>
              <a:rPr lang="en-US" dirty="0"/>
              <a:t>0</a:t>
            </a:r>
            <a:fld id="{EF22529A-D98A-3644-905A-8E0938C418C9}" type="slidenum">
              <a:rPr lang="en-US" smtClean="0"/>
              <a:pPr/>
              <a:t>‹#›</a:t>
            </a:fld>
            <a:endParaRPr lang="en-US" dirty="0"/>
          </a:p>
        </p:txBody>
      </p:sp>
      <p:sp>
        <p:nvSpPr>
          <p:cNvPr id="12" name="Footer Placeholder 4">
            <a:extLst>
              <a:ext uri="{FF2B5EF4-FFF2-40B4-BE49-F238E27FC236}">
                <a16:creationId xmlns:a16="http://schemas.microsoft.com/office/drawing/2014/main" id="{A5D4382A-CF33-1D4F-8330-E0D30B74E593}"/>
              </a:ext>
            </a:extLst>
          </p:cNvPr>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p>
        </p:txBody>
      </p:sp>
    </p:spTree>
    <p:extLst>
      <p:ext uri="{BB962C8B-B14F-4D97-AF65-F5344CB8AC3E}">
        <p14:creationId xmlns:p14="http://schemas.microsoft.com/office/powerpoint/2010/main" val="14844528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100"/>
            </a:lvl1p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r>
              <a:rPr lang="en-US" dirty="0"/>
              <a:t>0</a:t>
            </a:r>
            <a:fld id="{EF22529A-D98A-3644-905A-8E0938C418C9}" type="slidenum">
              <a:rPr lang="en-US" smtClean="0"/>
              <a:t>‹#›</a:t>
            </a:fld>
            <a:endParaRPr lang="en-US" dirty="0"/>
          </a:p>
        </p:txBody>
      </p:sp>
      <p:sp>
        <p:nvSpPr>
          <p:cNvPr id="6" name="Footer Placeholder 4">
            <a:extLst>
              <a:ext uri="{FF2B5EF4-FFF2-40B4-BE49-F238E27FC236}">
                <a16:creationId xmlns:a16="http://schemas.microsoft.com/office/drawing/2014/main" id="{1EAA25FD-C731-6D4A-8D3B-EC14B24533E0}"/>
              </a:ext>
            </a:extLst>
          </p:cNvPr>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p>
        </p:txBody>
      </p:sp>
    </p:spTree>
    <p:extLst>
      <p:ext uri="{BB962C8B-B14F-4D97-AF65-F5344CB8AC3E}">
        <p14:creationId xmlns:p14="http://schemas.microsoft.com/office/powerpoint/2010/main" val="2531950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r>
              <a:rPr lang="en-US" dirty="0"/>
              <a:t>0</a:t>
            </a:r>
            <a:fld id="{EF22529A-D98A-3644-905A-8E0938C418C9}" type="slidenum">
              <a:rPr lang="en-US" smtClean="0"/>
              <a:t>‹#›</a:t>
            </a:fld>
            <a:endParaRPr lang="en-US" dirty="0"/>
          </a:p>
        </p:txBody>
      </p:sp>
      <p:sp>
        <p:nvSpPr>
          <p:cNvPr id="5" name="Footer Placeholder 4">
            <a:extLst>
              <a:ext uri="{FF2B5EF4-FFF2-40B4-BE49-F238E27FC236}">
                <a16:creationId xmlns:a16="http://schemas.microsoft.com/office/drawing/2014/main" id="{6B42597B-67CC-684F-893C-6912B45EBD8E}"/>
              </a:ext>
            </a:extLst>
          </p:cNvPr>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p>
        </p:txBody>
      </p:sp>
    </p:spTree>
    <p:extLst>
      <p:ext uri="{BB962C8B-B14F-4D97-AF65-F5344CB8AC3E}">
        <p14:creationId xmlns:p14="http://schemas.microsoft.com/office/powerpoint/2010/main" val="8996125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Left Image + Copy 1">
    <p:spTree>
      <p:nvGrpSpPr>
        <p:cNvPr id="1" name=""/>
        <p:cNvGrpSpPr/>
        <p:nvPr/>
      </p:nvGrpSpPr>
      <p:grpSpPr>
        <a:xfrm>
          <a:off x="0" y="0"/>
          <a:ext cx="0" cy="0"/>
          <a:chOff x="0" y="0"/>
          <a:chExt cx="0" cy="0"/>
        </a:xfrm>
      </p:grpSpPr>
      <p:sp>
        <p:nvSpPr>
          <p:cNvPr id="2" name="Title 1"/>
          <p:cNvSpPr>
            <a:spLocks noGrp="1"/>
          </p:cNvSpPr>
          <p:nvPr>
            <p:ph type="title"/>
          </p:nvPr>
        </p:nvSpPr>
        <p:spPr>
          <a:xfrm>
            <a:off x="4750594" y="814388"/>
            <a:ext cx="3821907" cy="1574403"/>
          </a:xfrm>
        </p:spPr>
        <p:txBody>
          <a:bodyPr/>
          <a:lstStyle/>
          <a:p>
            <a:r>
              <a:rPr lang="en-US"/>
              <a:t>Click to edit Master title style</a:t>
            </a:r>
            <a:endParaRPr lang="en-US" dirty="0"/>
          </a:p>
        </p:txBody>
      </p:sp>
      <p:sp>
        <p:nvSpPr>
          <p:cNvPr id="6" name="Slide Number Placeholder 5"/>
          <p:cNvSpPr>
            <a:spLocks noGrp="1"/>
          </p:cNvSpPr>
          <p:nvPr>
            <p:ph type="sldNum" sz="quarter" idx="12"/>
          </p:nvPr>
        </p:nvSpPr>
        <p:spPr/>
        <p:txBody>
          <a:bodyPr/>
          <a:lstStyle/>
          <a:p>
            <a:r>
              <a:rPr lang="en-US" dirty="0"/>
              <a:t>0</a:t>
            </a:r>
            <a:fld id="{EF22529A-D98A-3644-905A-8E0938C418C9}" type="slidenum">
              <a:rPr lang="en-US" smtClean="0"/>
              <a:t>‹#›</a:t>
            </a:fld>
            <a:endParaRPr lang="en-US" dirty="0"/>
          </a:p>
        </p:txBody>
      </p:sp>
      <p:sp>
        <p:nvSpPr>
          <p:cNvPr id="8" name="Content Placeholder 2">
            <a:extLst>
              <a:ext uri="{FF2B5EF4-FFF2-40B4-BE49-F238E27FC236}">
                <a16:creationId xmlns:a16="http://schemas.microsoft.com/office/drawing/2014/main" id="{F33209AB-7DAC-0341-930F-7DC94F47B051}"/>
              </a:ext>
            </a:extLst>
          </p:cNvPr>
          <p:cNvSpPr>
            <a:spLocks noGrp="1"/>
          </p:cNvSpPr>
          <p:nvPr>
            <p:ph idx="1"/>
          </p:nvPr>
        </p:nvSpPr>
        <p:spPr>
          <a:xfrm>
            <a:off x="4750593" y="2529347"/>
            <a:ext cx="3821908" cy="3591234"/>
          </a:xfrm>
        </p:spPr>
        <p:txBody>
          <a:bodyPr>
            <a:normAutofit/>
          </a:bodyPr>
          <a:lstStyle>
            <a:lvl1pPr>
              <a:lnSpc>
                <a:spcPct val="95000"/>
              </a:lnSpc>
              <a:defRPr sz="1600"/>
            </a:lvl1pPr>
            <a:lvl2pPr>
              <a:lnSpc>
                <a:spcPct val="105000"/>
              </a:lnSpc>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pic>
        <p:nvPicPr>
          <p:cNvPr id="7" name="Picture 6" descr="A picture containing sunset, light&#10;&#10;Description automatically generated">
            <a:extLst>
              <a:ext uri="{FF2B5EF4-FFF2-40B4-BE49-F238E27FC236}">
                <a16:creationId xmlns:a16="http://schemas.microsoft.com/office/drawing/2014/main" id="{9ED61B9D-680A-A449-B1A7-992DB93A8F9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 y="-1"/>
            <a:ext cx="4550570" cy="6858001"/>
          </a:xfrm>
          <a:prstGeom prst="rect">
            <a:avLst/>
          </a:prstGeom>
        </p:spPr>
      </p:pic>
      <p:pic>
        <p:nvPicPr>
          <p:cNvPr id="10" name="Picture 9" descr="A picture containing white, looking, photo, ball&#10;&#10;Description automatically generated">
            <a:extLst>
              <a:ext uri="{FF2B5EF4-FFF2-40B4-BE49-F238E27FC236}">
                <a16:creationId xmlns:a16="http://schemas.microsoft.com/office/drawing/2014/main" id="{75376387-09B6-E644-9F45-557F73A160DB}"/>
              </a:ext>
            </a:extLst>
          </p:cNvPr>
          <p:cNvPicPr>
            <a:picLocks noChangeAspect="1"/>
          </p:cNvPicPr>
          <p:nvPr userDrawn="1"/>
        </p:nvPicPr>
        <p:blipFill rotWithShape="1">
          <a:blip r:embed="rId3" cstate="print">
            <a:alphaModFix amt="20000"/>
            <a:extLst>
              <a:ext uri="{28A0092B-C50C-407E-A947-70E740481C1C}">
                <a14:useLocalDpi xmlns:a14="http://schemas.microsoft.com/office/drawing/2010/main"/>
              </a:ext>
            </a:extLst>
          </a:blip>
          <a:srcRect/>
          <a:stretch/>
        </p:blipFill>
        <p:spPr>
          <a:xfrm>
            <a:off x="-1" y="0"/>
            <a:ext cx="4550572" cy="6858000"/>
          </a:xfrm>
          <a:prstGeom prst="rect">
            <a:avLst/>
          </a:prstGeom>
        </p:spPr>
      </p:pic>
      <p:pic>
        <p:nvPicPr>
          <p:cNvPr id="11" name="Picture 10">
            <a:extLst>
              <a:ext uri="{FF2B5EF4-FFF2-40B4-BE49-F238E27FC236}">
                <a16:creationId xmlns:a16="http://schemas.microsoft.com/office/drawing/2014/main" id="{B74875B9-05FC-0A4C-A0C6-43C507D5612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232563" y="233046"/>
            <a:ext cx="355600" cy="355600"/>
          </a:xfrm>
          <a:prstGeom prst="rect">
            <a:avLst/>
          </a:prstGeom>
        </p:spPr>
      </p:pic>
    </p:spTree>
    <p:extLst>
      <p:ext uri="{BB962C8B-B14F-4D97-AF65-F5344CB8AC3E}">
        <p14:creationId xmlns:p14="http://schemas.microsoft.com/office/powerpoint/2010/main" val="143480299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Left Image + Copy 2">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E961274-1AAE-8741-AA24-53D8A3FFAB34}"/>
              </a:ext>
            </a:extLst>
          </p:cNvPr>
          <p:cNvSpPr>
            <a:spLocks noGrp="1"/>
          </p:cNvSpPr>
          <p:nvPr>
            <p:ph type="pic" sz="quarter" idx="13"/>
          </p:nvPr>
        </p:nvSpPr>
        <p:spPr>
          <a:xfrm>
            <a:off x="0" y="0"/>
            <a:ext cx="4550570" cy="6858000"/>
          </a:xfrm>
          <a:solidFill>
            <a:schemeClr val="bg2"/>
          </a:solidFill>
        </p:spPr>
        <p:txBody>
          <a:bodyPr anchor="ctr">
            <a:normAutofit/>
          </a:bodyPr>
          <a:lstStyle>
            <a:lvl1pPr marL="0" indent="0" algn="ctr">
              <a:buNone/>
              <a:defRPr sz="900">
                <a:solidFill>
                  <a:schemeClr val="tx1"/>
                </a:solidFill>
              </a:defRPr>
            </a:lvl1pPr>
          </a:lstStyle>
          <a:p>
            <a:r>
              <a:rPr lang="en-US"/>
              <a:t>Click icon to add picture</a:t>
            </a:r>
            <a:endParaRPr lang="en-US" dirty="0"/>
          </a:p>
        </p:txBody>
      </p:sp>
      <p:sp>
        <p:nvSpPr>
          <p:cNvPr id="2" name="Title 1"/>
          <p:cNvSpPr>
            <a:spLocks noGrp="1"/>
          </p:cNvSpPr>
          <p:nvPr>
            <p:ph type="title"/>
          </p:nvPr>
        </p:nvSpPr>
        <p:spPr>
          <a:xfrm>
            <a:off x="4750594" y="814388"/>
            <a:ext cx="3821907" cy="1574403"/>
          </a:xfrm>
        </p:spPr>
        <p:txBody>
          <a:bodyPr/>
          <a:lstStyle/>
          <a:p>
            <a:r>
              <a:rPr lang="en-US"/>
              <a:t>Click to edit Master title style</a:t>
            </a:r>
            <a:endParaRPr lang="en-US" dirty="0"/>
          </a:p>
        </p:txBody>
      </p:sp>
      <p:sp>
        <p:nvSpPr>
          <p:cNvPr id="6" name="Slide Number Placeholder 5"/>
          <p:cNvSpPr>
            <a:spLocks noGrp="1"/>
          </p:cNvSpPr>
          <p:nvPr>
            <p:ph type="sldNum" sz="quarter" idx="12"/>
          </p:nvPr>
        </p:nvSpPr>
        <p:spPr/>
        <p:txBody>
          <a:bodyPr/>
          <a:lstStyle/>
          <a:p>
            <a:r>
              <a:rPr lang="en-US" dirty="0"/>
              <a:t>0</a:t>
            </a:r>
            <a:fld id="{EF22529A-D98A-3644-905A-8E0938C418C9}" type="slidenum">
              <a:rPr lang="en-US" smtClean="0"/>
              <a:t>‹#›</a:t>
            </a:fld>
            <a:endParaRPr lang="en-US" dirty="0"/>
          </a:p>
        </p:txBody>
      </p:sp>
      <p:sp>
        <p:nvSpPr>
          <p:cNvPr id="8" name="Content Placeholder 2">
            <a:extLst>
              <a:ext uri="{FF2B5EF4-FFF2-40B4-BE49-F238E27FC236}">
                <a16:creationId xmlns:a16="http://schemas.microsoft.com/office/drawing/2014/main" id="{F33209AB-7DAC-0341-930F-7DC94F47B051}"/>
              </a:ext>
            </a:extLst>
          </p:cNvPr>
          <p:cNvSpPr>
            <a:spLocks noGrp="1"/>
          </p:cNvSpPr>
          <p:nvPr>
            <p:ph idx="1"/>
          </p:nvPr>
        </p:nvSpPr>
        <p:spPr>
          <a:xfrm>
            <a:off x="4750593" y="2529347"/>
            <a:ext cx="3821908" cy="3591234"/>
          </a:xfrm>
        </p:spPr>
        <p:txBody>
          <a:bodyPr>
            <a:normAutofit/>
          </a:bodyPr>
          <a:lstStyle>
            <a:lvl1pPr>
              <a:lnSpc>
                <a:spcPct val="95000"/>
              </a:lnSpc>
              <a:defRPr sz="1600"/>
            </a:lvl1pPr>
            <a:lvl2pPr>
              <a:lnSpc>
                <a:spcPct val="105000"/>
              </a:lnSpc>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2296141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Right Image + Copy 1">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3EA9F2C2-1D89-BA4A-8435-DFA2B56FCE6E}"/>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4625576" y="-16565"/>
            <a:ext cx="4518424" cy="6874565"/>
          </a:xfrm>
          <a:prstGeom prst="rect">
            <a:avLst/>
          </a:prstGeom>
        </p:spPr>
      </p:pic>
      <p:pic>
        <p:nvPicPr>
          <p:cNvPr id="8" name="Picture 7">
            <a:extLst>
              <a:ext uri="{FF2B5EF4-FFF2-40B4-BE49-F238E27FC236}">
                <a16:creationId xmlns:a16="http://schemas.microsoft.com/office/drawing/2014/main" id="{8BC7DA53-D839-F241-867D-AE1C71459C45}"/>
              </a:ext>
            </a:extLst>
          </p:cNvPr>
          <p:cNvPicPr>
            <a:picLocks noChangeAspect="1"/>
          </p:cNvPicPr>
          <p:nvPr userDrawn="1"/>
        </p:nvPicPr>
        <p:blipFill rotWithShape="1">
          <a:blip r:embed="rId3" cstate="print">
            <a:alphaModFix amt="20000"/>
            <a:extLst>
              <a:ext uri="{28A0092B-C50C-407E-A947-70E740481C1C}">
                <a14:useLocalDpi xmlns:a14="http://schemas.microsoft.com/office/drawing/2010/main"/>
              </a:ext>
            </a:extLst>
          </a:blip>
          <a:srcRect/>
          <a:stretch/>
        </p:blipFill>
        <p:spPr>
          <a:xfrm>
            <a:off x="4593430" y="418886"/>
            <a:ext cx="4550570" cy="6439114"/>
          </a:xfrm>
          <a:prstGeom prst="rect">
            <a:avLst/>
          </a:prstGeom>
        </p:spPr>
      </p:pic>
      <p:sp>
        <p:nvSpPr>
          <p:cNvPr id="2" name="Title 1"/>
          <p:cNvSpPr>
            <a:spLocks noGrp="1"/>
          </p:cNvSpPr>
          <p:nvPr>
            <p:ph type="title"/>
          </p:nvPr>
        </p:nvSpPr>
        <p:spPr>
          <a:xfrm>
            <a:off x="375047" y="814388"/>
            <a:ext cx="3821907" cy="1574403"/>
          </a:xfrm>
        </p:spPr>
        <p:txBody>
          <a:bodyPr/>
          <a:lstStyle/>
          <a:p>
            <a:r>
              <a:rPr lang="en-US"/>
              <a:t>Click to edit Master title style</a:t>
            </a:r>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r>
              <a:rPr lang="en-US" dirty="0"/>
              <a:t>0</a:t>
            </a:r>
            <a:fld id="{EF22529A-D98A-3644-905A-8E0938C418C9}" type="slidenum">
              <a:rPr lang="en-US" smtClean="0"/>
              <a:pPr/>
              <a:t>‹#›</a:t>
            </a:fld>
            <a:endParaRPr lang="en-US" dirty="0"/>
          </a:p>
        </p:txBody>
      </p:sp>
      <p:sp>
        <p:nvSpPr>
          <p:cNvPr id="9" name="Content Placeholder 2">
            <a:extLst>
              <a:ext uri="{FF2B5EF4-FFF2-40B4-BE49-F238E27FC236}">
                <a16:creationId xmlns:a16="http://schemas.microsoft.com/office/drawing/2014/main" id="{41C7D9D4-ED51-F944-B0C7-D1859C4F0EA5}"/>
              </a:ext>
            </a:extLst>
          </p:cNvPr>
          <p:cNvSpPr>
            <a:spLocks noGrp="1"/>
          </p:cNvSpPr>
          <p:nvPr>
            <p:ph idx="1"/>
          </p:nvPr>
        </p:nvSpPr>
        <p:spPr>
          <a:xfrm>
            <a:off x="375046" y="2529347"/>
            <a:ext cx="3821908" cy="3591234"/>
          </a:xfrm>
        </p:spPr>
        <p:txBody>
          <a:bodyPr>
            <a:normAutofit/>
          </a:bodyPr>
          <a:lstStyle>
            <a:lvl1pPr>
              <a:lnSpc>
                <a:spcPct val="95000"/>
              </a:lnSpc>
              <a:defRPr sz="1600"/>
            </a:lvl1pPr>
            <a:lvl2pPr>
              <a:lnSpc>
                <a:spcPct val="105000"/>
              </a:lnSpc>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
        <p:nvSpPr>
          <p:cNvPr id="10" name="Footer Placeholder 4">
            <a:extLst>
              <a:ext uri="{FF2B5EF4-FFF2-40B4-BE49-F238E27FC236}">
                <a16:creationId xmlns:a16="http://schemas.microsoft.com/office/drawing/2014/main" id="{878C9317-4848-C441-BC2A-34A3320E3E54}"/>
              </a:ext>
            </a:extLst>
          </p:cNvPr>
          <p:cNvSpPr>
            <a:spLocks noGrp="1"/>
          </p:cNvSpPr>
          <p:nvPr>
            <p:ph type="ftr" sz="quarter" idx="11"/>
          </p:nvPr>
        </p:nvSpPr>
        <p:spPr>
          <a:xfrm>
            <a:off x="1357312" y="6417072"/>
            <a:ext cx="3268264" cy="365125"/>
          </a:xfrm>
          <a:prstGeom prst="rect">
            <a:avLst/>
          </a:prstGeom>
        </p:spPr>
        <p:txBody>
          <a:bodyPr/>
          <a:lstStyle>
            <a:lvl1pPr>
              <a:defRPr b="0" i="0">
                <a:latin typeface="Montserrat Medium" pitchFamily="2" charset="77"/>
              </a:defRPr>
            </a:lvl1pPr>
          </a:lstStyle>
          <a:p>
            <a:endParaRPr lang="en-US" dirty="0"/>
          </a:p>
        </p:txBody>
      </p:sp>
    </p:spTree>
    <p:extLst>
      <p:ext uri="{BB962C8B-B14F-4D97-AF65-F5344CB8AC3E}">
        <p14:creationId xmlns:p14="http://schemas.microsoft.com/office/powerpoint/2010/main" val="26185036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Right Image + Copy 2">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E961274-1AAE-8741-AA24-53D8A3FFAB34}"/>
              </a:ext>
            </a:extLst>
          </p:cNvPr>
          <p:cNvSpPr>
            <a:spLocks noGrp="1"/>
          </p:cNvSpPr>
          <p:nvPr>
            <p:ph type="pic" sz="quarter" idx="13"/>
          </p:nvPr>
        </p:nvSpPr>
        <p:spPr>
          <a:xfrm>
            <a:off x="4593430" y="0"/>
            <a:ext cx="4550570" cy="6858000"/>
          </a:xfrm>
          <a:solidFill>
            <a:schemeClr val="bg2"/>
          </a:solidFill>
        </p:spPr>
        <p:txBody>
          <a:bodyPr anchor="ctr">
            <a:normAutofit/>
          </a:bodyPr>
          <a:lstStyle>
            <a:lvl1pPr marL="0" indent="0" algn="ctr">
              <a:buNone/>
              <a:defRPr sz="900">
                <a:solidFill>
                  <a:schemeClr val="tx1"/>
                </a:solidFill>
              </a:defRPr>
            </a:lvl1pPr>
          </a:lstStyle>
          <a:p>
            <a:r>
              <a:rPr lang="en-US"/>
              <a:t>Click icon to add picture</a:t>
            </a:r>
            <a:endParaRPr lang="en-US" dirty="0"/>
          </a:p>
        </p:txBody>
      </p:sp>
      <p:sp>
        <p:nvSpPr>
          <p:cNvPr id="2" name="Title 1"/>
          <p:cNvSpPr>
            <a:spLocks noGrp="1"/>
          </p:cNvSpPr>
          <p:nvPr>
            <p:ph type="title"/>
          </p:nvPr>
        </p:nvSpPr>
        <p:spPr>
          <a:xfrm>
            <a:off x="375047" y="814388"/>
            <a:ext cx="3821907" cy="1574403"/>
          </a:xfrm>
        </p:spPr>
        <p:txBody>
          <a:bodyPr/>
          <a:lstStyle/>
          <a:p>
            <a:r>
              <a:rPr lang="en-US"/>
              <a:t>Click to edit Master title style</a:t>
            </a:r>
            <a:endParaRPr lang="en-US" dirty="0"/>
          </a:p>
        </p:txBody>
      </p:sp>
      <p:sp>
        <p:nvSpPr>
          <p:cNvPr id="6" name="Slide Number Placeholder 5"/>
          <p:cNvSpPr>
            <a:spLocks noGrp="1"/>
          </p:cNvSpPr>
          <p:nvPr>
            <p:ph type="sldNum" sz="quarter" idx="12"/>
          </p:nvPr>
        </p:nvSpPr>
        <p:spPr/>
        <p:txBody>
          <a:bodyPr/>
          <a:lstStyle/>
          <a:p>
            <a:r>
              <a:rPr lang="en-US" dirty="0"/>
              <a:t>0</a:t>
            </a:r>
            <a:fld id="{EF22529A-D98A-3644-905A-8E0938C418C9}" type="slidenum">
              <a:rPr lang="en-US" smtClean="0"/>
              <a:t>‹#›</a:t>
            </a:fld>
            <a:endParaRPr lang="en-US" dirty="0"/>
          </a:p>
        </p:txBody>
      </p:sp>
      <p:sp>
        <p:nvSpPr>
          <p:cNvPr id="7" name="Content Placeholder 2">
            <a:extLst>
              <a:ext uri="{FF2B5EF4-FFF2-40B4-BE49-F238E27FC236}">
                <a16:creationId xmlns:a16="http://schemas.microsoft.com/office/drawing/2014/main" id="{1A9BF082-0895-9B48-A11F-5293B0AE9259}"/>
              </a:ext>
            </a:extLst>
          </p:cNvPr>
          <p:cNvSpPr>
            <a:spLocks noGrp="1"/>
          </p:cNvSpPr>
          <p:nvPr>
            <p:ph idx="1"/>
          </p:nvPr>
        </p:nvSpPr>
        <p:spPr>
          <a:xfrm>
            <a:off x="375046" y="2529347"/>
            <a:ext cx="3821908" cy="3591234"/>
          </a:xfrm>
        </p:spPr>
        <p:txBody>
          <a:bodyPr>
            <a:normAutofit/>
          </a:bodyPr>
          <a:lstStyle>
            <a:lvl1pPr>
              <a:lnSpc>
                <a:spcPct val="95000"/>
              </a:lnSpc>
              <a:defRPr sz="1600"/>
            </a:lvl1pPr>
            <a:lvl2pPr>
              <a:lnSpc>
                <a:spcPct val="105000"/>
              </a:lnSpc>
              <a:defRPr sz="1400"/>
            </a:lvl2pPr>
            <a:lvl3pPr>
              <a:lnSpc>
                <a:spcPct val="105000"/>
              </a:lnSpc>
              <a:defRPr sz="1400"/>
            </a:lvl3pPr>
          </a:lstStyle>
          <a:p>
            <a:pPr lvl="0"/>
            <a:r>
              <a:rPr lang="en-US"/>
              <a:t>Click to edit Master text styles</a:t>
            </a:r>
          </a:p>
          <a:p>
            <a:pPr lvl="1"/>
            <a:r>
              <a:rPr lang="en-US"/>
              <a:t>Second level</a:t>
            </a:r>
          </a:p>
          <a:p>
            <a:pPr lvl="2"/>
            <a:r>
              <a:rPr lang="en-US"/>
              <a:t>Third level</a:t>
            </a:r>
          </a:p>
        </p:txBody>
      </p:sp>
      <p:sp>
        <p:nvSpPr>
          <p:cNvPr id="8" name="Footer Placeholder 4">
            <a:extLst>
              <a:ext uri="{FF2B5EF4-FFF2-40B4-BE49-F238E27FC236}">
                <a16:creationId xmlns:a16="http://schemas.microsoft.com/office/drawing/2014/main" id="{FB25485D-CEE9-C84B-B93D-AFD355098DE2}"/>
              </a:ext>
            </a:extLst>
          </p:cNvPr>
          <p:cNvSpPr>
            <a:spLocks noGrp="1"/>
          </p:cNvSpPr>
          <p:nvPr>
            <p:ph type="ftr" sz="quarter" idx="11"/>
          </p:nvPr>
        </p:nvSpPr>
        <p:spPr>
          <a:xfrm>
            <a:off x="1357312" y="6417072"/>
            <a:ext cx="3236118" cy="365125"/>
          </a:xfrm>
          <a:prstGeom prst="rect">
            <a:avLst/>
          </a:prstGeom>
        </p:spPr>
        <p:txBody>
          <a:bodyPr/>
          <a:lstStyle>
            <a:lvl1pPr>
              <a:defRPr b="0" i="0">
                <a:latin typeface="Montserrat Medium" pitchFamily="2" charset="77"/>
              </a:defRPr>
            </a:lvl1pPr>
          </a:lstStyle>
          <a:p>
            <a:endParaRPr lang="en-US" dirty="0"/>
          </a:p>
        </p:txBody>
      </p:sp>
    </p:spTree>
    <p:extLst>
      <p:ext uri="{BB962C8B-B14F-4D97-AF65-F5344CB8AC3E}">
        <p14:creationId xmlns:p14="http://schemas.microsoft.com/office/powerpoint/2010/main" val="7120612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Full Image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FB0A660-6B1E-C042-BEE9-834E8210C78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78264" y="686197"/>
            <a:ext cx="7988220" cy="5028803"/>
          </a:xfrm>
          <a:prstGeom prst="rect">
            <a:avLst/>
          </a:prstGeom>
        </p:spPr>
      </p:pic>
      <p:sp>
        <p:nvSpPr>
          <p:cNvPr id="3" name="Content Placeholder 2"/>
          <p:cNvSpPr>
            <a:spLocks noGrp="1"/>
          </p:cNvSpPr>
          <p:nvPr>
            <p:ph idx="1"/>
          </p:nvPr>
        </p:nvSpPr>
        <p:spPr>
          <a:xfrm>
            <a:off x="543338" y="5811078"/>
            <a:ext cx="8076153" cy="515904"/>
          </a:xfrm>
        </p:spPr>
        <p:txBody>
          <a:bodyPr>
            <a:normAutofit/>
          </a:bodyPr>
          <a:lstStyle>
            <a:lvl1pPr marL="0" indent="0">
              <a:lnSpc>
                <a:spcPct val="105000"/>
              </a:lnSpc>
              <a:buNone/>
              <a:defRPr sz="900"/>
            </a:lvl1pPr>
            <a:lvl2pPr marL="320040" indent="0">
              <a:buNone/>
              <a:defRPr/>
            </a:lvl2pPr>
            <a:lvl3pPr marL="548640" indent="0">
              <a:buNone/>
              <a:defRPr/>
            </a:lvl3pPr>
          </a:lstStyle>
          <a:p>
            <a:pPr lvl="0"/>
            <a:r>
              <a:rPr lang="en-US"/>
              <a:t>Click to edit Master text styles</a:t>
            </a:r>
          </a:p>
        </p:txBody>
      </p:sp>
      <p:sp>
        <p:nvSpPr>
          <p:cNvPr id="6" name="Slide Number Placeholder 5"/>
          <p:cNvSpPr>
            <a:spLocks noGrp="1"/>
          </p:cNvSpPr>
          <p:nvPr>
            <p:ph type="sldNum" sz="quarter" idx="12"/>
          </p:nvPr>
        </p:nvSpPr>
        <p:spPr/>
        <p:txBody>
          <a:bodyPr/>
          <a:lstStyle/>
          <a:p>
            <a:r>
              <a:rPr lang="en-US" dirty="0"/>
              <a:t>0</a:t>
            </a:r>
            <a:fld id="{EF22529A-D98A-3644-905A-8E0938C418C9}" type="slidenum">
              <a:rPr lang="en-US" smtClean="0"/>
              <a:t>‹#›</a:t>
            </a:fld>
            <a:endParaRPr lang="en-US" dirty="0"/>
          </a:p>
        </p:txBody>
      </p:sp>
      <p:sp>
        <p:nvSpPr>
          <p:cNvPr id="7" name="Footer Placeholder 4">
            <a:extLst>
              <a:ext uri="{FF2B5EF4-FFF2-40B4-BE49-F238E27FC236}">
                <a16:creationId xmlns:a16="http://schemas.microsoft.com/office/drawing/2014/main" id="{F50008BE-ED7E-E64A-804F-89F177050041}"/>
              </a:ext>
            </a:extLst>
          </p:cNvPr>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p>
        </p:txBody>
      </p:sp>
    </p:spTree>
    <p:extLst>
      <p:ext uri="{BB962C8B-B14F-4D97-AF65-F5344CB8AC3E}">
        <p14:creationId xmlns:p14="http://schemas.microsoft.com/office/powerpoint/2010/main" val="1761612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0A1DC37-D3DE-4B9F-8187-37DD52DA4162}" type="datetimeFigureOut">
              <a:rPr lang="en-US" smtClean="0"/>
              <a:t>2/20/2025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7E85B6-287A-4C76-999F-8BCD9155AFA1}" type="slidenum">
              <a:rPr lang="en-US" smtClean="0"/>
              <a:t>‹#›</a:t>
            </a:fld>
            <a:endParaRPr lang="en-US"/>
          </a:p>
        </p:txBody>
      </p:sp>
    </p:spTree>
    <p:extLst>
      <p:ext uri="{BB962C8B-B14F-4D97-AF65-F5344CB8AC3E}">
        <p14:creationId xmlns:p14="http://schemas.microsoft.com/office/powerpoint/2010/main" val="9480671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Full Image 1">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1E961274-1AAE-8741-AA24-53D8A3FFAB34}"/>
              </a:ext>
            </a:extLst>
          </p:cNvPr>
          <p:cNvSpPr>
            <a:spLocks noGrp="1"/>
          </p:cNvSpPr>
          <p:nvPr>
            <p:ph type="pic" sz="quarter" idx="13"/>
          </p:nvPr>
        </p:nvSpPr>
        <p:spPr>
          <a:xfrm>
            <a:off x="578264" y="700589"/>
            <a:ext cx="7988220" cy="5014411"/>
          </a:xfrm>
          <a:solidFill>
            <a:schemeClr val="bg2"/>
          </a:solidFill>
        </p:spPr>
        <p:txBody>
          <a:bodyPr anchor="ctr">
            <a:normAutofit/>
          </a:bodyPr>
          <a:lstStyle>
            <a:lvl1pPr marL="0" indent="0" algn="ctr">
              <a:buNone/>
              <a:defRPr sz="900">
                <a:solidFill>
                  <a:schemeClr val="tx1"/>
                </a:solidFill>
              </a:defRPr>
            </a:lvl1pPr>
          </a:lstStyle>
          <a:p>
            <a:r>
              <a:rPr lang="en-US"/>
              <a:t>Click icon to add picture</a:t>
            </a:r>
            <a:endParaRPr lang="en-US" dirty="0"/>
          </a:p>
        </p:txBody>
      </p:sp>
      <p:sp>
        <p:nvSpPr>
          <p:cNvPr id="3" name="Content Placeholder 2"/>
          <p:cNvSpPr>
            <a:spLocks noGrp="1"/>
          </p:cNvSpPr>
          <p:nvPr>
            <p:ph idx="1"/>
          </p:nvPr>
        </p:nvSpPr>
        <p:spPr>
          <a:xfrm>
            <a:off x="543338" y="5811078"/>
            <a:ext cx="8076153" cy="515904"/>
          </a:xfrm>
        </p:spPr>
        <p:txBody>
          <a:bodyPr>
            <a:normAutofit/>
          </a:bodyPr>
          <a:lstStyle>
            <a:lvl1pPr marL="0" indent="0">
              <a:lnSpc>
                <a:spcPct val="105000"/>
              </a:lnSpc>
              <a:buNone/>
              <a:defRPr sz="900"/>
            </a:lvl1pPr>
            <a:lvl2pPr marL="320040" indent="0">
              <a:buNone/>
              <a:defRPr/>
            </a:lvl2pPr>
            <a:lvl3pPr marL="548640" indent="0">
              <a:buNone/>
              <a:defRPr/>
            </a:lvl3pPr>
          </a:lstStyle>
          <a:p>
            <a:pPr lvl="0"/>
            <a:r>
              <a:rPr lang="en-US"/>
              <a:t>Click to edit Master text styles</a:t>
            </a:r>
          </a:p>
        </p:txBody>
      </p:sp>
      <p:sp>
        <p:nvSpPr>
          <p:cNvPr id="6" name="Slide Number Placeholder 5"/>
          <p:cNvSpPr>
            <a:spLocks noGrp="1"/>
          </p:cNvSpPr>
          <p:nvPr>
            <p:ph type="sldNum" sz="quarter" idx="12"/>
          </p:nvPr>
        </p:nvSpPr>
        <p:spPr/>
        <p:txBody>
          <a:bodyPr/>
          <a:lstStyle/>
          <a:p>
            <a:r>
              <a:rPr lang="en-US" dirty="0"/>
              <a:t>0</a:t>
            </a:r>
            <a:fld id="{EF22529A-D98A-3644-905A-8E0938C418C9}" type="slidenum">
              <a:rPr lang="en-US" smtClean="0"/>
              <a:t>‹#›</a:t>
            </a:fld>
            <a:endParaRPr lang="en-US" dirty="0"/>
          </a:p>
        </p:txBody>
      </p:sp>
      <p:sp>
        <p:nvSpPr>
          <p:cNvPr id="7" name="Footer Placeholder 4">
            <a:extLst>
              <a:ext uri="{FF2B5EF4-FFF2-40B4-BE49-F238E27FC236}">
                <a16:creationId xmlns:a16="http://schemas.microsoft.com/office/drawing/2014/main" id="{F868AFE8-5D24-C84E-87DD-D00A329C4664}"/>
              </a:ext>
            </a:extLst>
          </p:cNvPr>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p>
        </p:txBody>
      </p:sp>
    </p:spTree>
    <p:extLst>
      <p:ext uri="{BB962C8B-B14F-4D97-AF65-F5344CB8AC3E}">
        <p14:creationId xmlns:p14="http://schemas.microsoft.com/office/powerpoint/2010/main" val="198260887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ircle photo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4974E5E-D620-424A-B024-05A23B714734}"/>
              </a:ext>
            </a:extLst>
          </p:cNvPr>
          <p:cNvSpPr/>
          <p:nvPr userDrawn="1"/>
        </p:nvSpPr>
        <p:spPr>
          <a:xfrm>
            <a:off x="0" y="1073425"/>
            <a:ext cx="9144000" cy="434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722243" y="4323680"/>
            <a:ext cx="8076153" cy="1030197"/>
          </a:xfrm>
        </p:spPr>
        <p:txBody>
          <a:bodyPr>
            <a:normAutofit/>
          </a:bodyPr>
          <a:lstStyle>
            <a:lvl1pPr marL="0" indent="0">
              <a:lnSpc>
                <a:spcPct val="105000"/>
              </a:lnSpc>
              <a:buNone/>
              <a:defRPr sz="1600"/>
            </a:lvl1pPr>
            <a:lvl2pPr marL="320040" indent="0">
              <a:buNone/>
              <a:defRPr/>
            </a:lvl2pPr>
            <a:lvl3pPr marL="548640" indent="0">
              <a:buNone/>
              <a:defRPr/>
            </a:lvl3pPr>
          </a:lstStyle>
          <a:p>
            <a:pPr lvl="0"/>
            <a:r>
              <a:rPr lang="en-US"/>
              <a:t>Click to edit Master text styles</a:t>
            </a:r>
          </a:p>
        </p:txBody>
      </p:sp>
      <p:sp>
        <p:nvSpPr>
          <p:cNvPr id="6" name="Slide Number Placeholder 5"/>
          <p:cNvSpPr>
            <a:spLocks noGrp="1"/>
          </p:cNvSpPr>
          <p:nvPr>
            <p:ph type="sldNum" sz="quarter" idx="12"/>
          </p:nvPr>
        </p:nvSpPr>
        <p:spPr/>
        <p:txBody>
          <a:bodyPr/>
          <a:lstStyle/>
          <a:p>
            <a:r>
              <a:rPr lang="en-US" dirty="0"/>
              <a:t>0</a:t>
            </a:r>
            <a:fld id="{EF22529A-D98A-3644-905A-8E0938C418C9}" type="slidenum">
              <a:rPr lang="en-US" smtClean="0"/>
              <a:t>‹#›</a:t>
            </a:fld>
            <a:endParaRPr lang="en-US" dirty="0"/>
          </a:p>
        </p:txBody>
      </p:sp>
      <p:sp>
        <p:nvSpPr>
          <p:cNvPr id="11" name="Picture Placeholder 10">
            <a:extLst>
              <a:ext uri="{FF2B5EF4-FFF2-40B4-BE49-F238E27FC236}">
                <a16:creationId xmlns:a16="http://schemas.microsoft.com/office/drawing/2014/main" id="{8457E8FD-E8C4-A449-993F-A0283736CA67}"/>
              </a:ext>
            </a:extLst>
          </p:cNvPr>
          <p:cNvSpPr>
            <a:spLocks noGrp="1"/>
          </p:cNvSpPr>
          <p:nvPr>
            <p:ph type="pic" sz="quarter" idx="13"/>
          </p:nvPr>
        </p:nvSpPr>
        <p:spPr>
          <a:xfrm>
            <a:off x="841029" y="1835425"/>
            <a:ext cx="1968432" cy="2053782"/>
          </a:xfrm>
          <a:prstGeom prst="ellipse">
            <a:avLst/>
          </a:prstGeom>
          <a:solidFill>
            <a:schemeClr val="bg1"/>
          </a:solidFill>
        </p:spPr>
        <p:txBody>
          <a:bodyPr anchor="ctr">
            <a:normAutofit/>
          </a:bodyPr>
          <a:lstStyle>
            <a:lvl1pPr marL="0" indent="0" algn="ctr">
              <a:buNone/>
              <a:defRPr sz="900"/>
            </a:lvl1pPr>
          </a:lstStyle>
          <a:p>
            <a:r>
              <a:rPr lang="en-US"/>
              <a:t>Click icon to add picture</a:t>
            </a:r>
            <a:endParaRPr lang="en-US" dirty="0"/>
          </a:p>
        </p:txBody>
      </p:sp>
      <p:sp>
        <p:nvSpPr>
          <p:cNvPr id="12" name="Picture Placeholder 10">
            <a:extLst>
              <a:ext uri="{FF2B5EF4-FFF2-40B4-BE49-F238E27FC236}">
                <a16:creationId xmlns:a16="http://schemas.microsoft.com/office/drawing/2014/main" id="{D6460073-6A26-394A-91FD-B6E4DC556C3C}"/>
              </a:ext>
            </a:extLst>
          </p:cNvPr>
          <p:cNvSpPr>
            <a:spLocks noGrp="1"/>
          </p:cNvSpPr>
          <p:nvPr>
            <p:ph type="pic" sz="quarter" idx="14"/>
          </p:nvPr>
        </p:nvSpPr>
        <p:spPr>
          <a:xfrm>
            <a:off x="3537847" y="1835425"/>
            <a:ext cx="1968432" cy="2053782"/>
          </a:xfrm>
          <a:prstGeom prst="ellipse">
            <a:avLst/>
          </a:prstGeom>
          <a:solidFill>
            <a:schemeClr val="bg1"/>
          </a:solidFill>
        </p:spPr>
        <p:txBody>
          <a:bodyPr anchor="ctr">
            <a:normAutofit/>
          </a:bodyPr>
          <a:lstStyle>
            <a:lvl1pPr marL="0" indent="0" algn="ctr">
              <a:buNone/>
              <a:defRPr sz="900"/>
            </a:lvl1pPr>
          </a:lstStyle>
          <a:p>
            <a:r>
              <a:rPr lang="en-US"/>
              <a:t>Click icon to add picture</a:t>
            </a:r>
            <a:endParaRPr lang="en-US" dirty="0"/>
          </a:p>
        </p:txBody>
      </p:sp>
      <p:sp>
        <p:nvSpPr>
          <p:cNvPr id="13" name="Picture Placeholder 10">
            <a:extLst>
              <a:ext uri="{FF2B5EF4-FFF2-40B4-BE49-F238E27FC236}">
                <a16:creationId xmlns:a16="http://schemas.microsoft.com/office/drawing/2014/main" id="{4B7A1EB4-1608-564C-9FBA-A8896A540300}"/>
              </a:ext>
            </a:extLst>
          </p:cNvPr>
          <p:cNvSpPr>
            <a:spLocks noGrp="1"/>
          </p:cNvSpPr>
          <p:nvPr>
            <p:ph type="pic" sz="quarter" idx="15"/>
          </p:nvPr>
        </p:nvSpPr>
        <p:spPr>
          <a:xfrm>
            <a:off x="6234664" y="1835425"/>
            <a:ext cx="1968432" cy="2053782"/>
          </a:xfrm>
          <a:prstGeom prst="ellipse">
            <a:avLst/>
          </a:prstGeom>
          <a:solidFill>
            <a:schemeClr val="bg1"/>
          </a:solidFill>
        </p:spPr>
        <p:txBody>
          <a:bodyPr anchor="ctr">
            <a:normAutofit/>
          </a:bodyPr>
          <a:lstStyle>
            <a:lvl1pPr marL="0" indent="0" algn="ctr">
              <a:buNone/>
              <a:defRPr sz="900"/>
            </a:lvl1pPr>
          </a:lstStyle>
          <a:p>
            <a:r>
              <a:rPr lang="en-US"/>
              <a:t>Click icon to add picture</a:t>
            </a:r>
            <a:endParaRPr lang="en-US" dirty="0"/>
          </a:p>
        </p:txBody>
      </p:sp>
      <p:sp>
        <p:nvSpPr>
          <p:cNvPr id="9" name="Footer Placeholder 4">
            <a:extLst>
              <a:ext uri="{FF2B5EF4-FFF2-40B4-BE49-F238E27FC236}">
                <a16:creationId xmlns:a16="http://schemas.microsoft.com/office/drawing/2014/main" id="{CEF7309D-B31B-454C-8C10-F81F5072E0BB}"/>
              </a:ext>
            </a:extLst>
          </p:cNvPr>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p>
        </p:txBody>
      </p:sp>
    </p:spTree>
    <p:extLst>
      <p:ext uri="{BB962C8B-B14F-4D97-AF65-F5344CB8AC3E}">
        <p14:creationId xmlns:p14="http://schemas.microsoft.com/office/powerpoint/2010/main" val="17304195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ree Column Card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4974E5E-D620-424A-B024-05A23B714734}"/>
              </a:ext>
            </a:extLst>
          </p:cNvPr>
          <p:cNvSpPr/>
          <p:nvPr userDrawn="1"/>
        </p:nvSpPr>
        <p:spPr>
          <a:xfrm>
            <a:off x="0" y="1073425"/>
            <a:ext cx="9144000" cy="434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C893AABD-D44F-5D42-8A00-6C5037FCB77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187719" y="1437861"/>
            <a:ext cx="2874122" cy="2703443"/>
          </a:xfrm>
          <a:prstGeom prst="rect">
            <a:avLst/>
          </a:prstGeom>
        </p:spPr>
      </p:pic>
      <p:pic>
        <p:nvPicPr>
          <p:cNvPr id="16" name="Picture 15">
            <a:extLst>
              <a:ext uri="{FF2B5EF4-FFF2-40B4-BE49-F238E27FC236}">
                <a16:creationId xmlns:a16="http://schemas.microsoft.com/office/drawing/2014/main" id="{3373E555-659B-8A4E-98B1-DDD0291FCA6A}"/>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6017628" y="1437861"/>
            <a:ext cx="2874122" cy="2703443"/>
          </a:xfrm>
          <a:prstGeom prst="rect">
            <a:avLst/>
          </a:prstGeom>
        </p:spPr>
      </p:pic>
      <p:pic>
        <p:nvPicPr>
          <p:cNvPr id="4" name="Picture 3">
            <a:extLst>
              <a:ext uri="{FF2B5EF4-FFF2-40B4-BE49-F238E27FC236}">
                <a16:creationId xmlns:a16="http://schemas.microsoft.com/office/drawing/2014/main" id="{35489ACD-6AED-7F41-A932-774A83C5735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357809" y="1437861"/>
            <a:ext cx="2874122" cy="2703443"/>
          </a:xfrm>
          <a:prstGeom prst="rect">
            <a:avLst/>
          </a:prstGeom>
        </p:spPr>
      </p:pic>
      <p:sp>
        <p:nvSpPr>
          <p:cNvPr id="3" name="Content Placeholder 2"/>
          <p:cNvSpPr>
            <a:spLocks noGrp="1"/>
          </p:cNvSpPr>
          <p:nvPr>
            <p:ph idx="1"/>
          </p:nvPr>
        </p:nvSpPr>
        <p:spPr>
          <a:xfrm>
            <a:off x="722243" y="4323680"/>
            <a:ext cx="8076153" cy="1030197"/>
          </a:xfrm>
        </p:spPr>
        <p:txBody>
          <a:bodyPr>
            <a:normAutofit/>
          </a:bodyPr>
          <a:lstStyle>
            <a:lvl1pPr marL="0" indent="0">
              <a:lnSpc>
                <a:spcPct val="105000"/>
              </a:lnSpc>
              <a:buNone/>
              <a:defRPr sz="1600"/>
            </a:lvl1pPr>
            <a:lvl2pPr marL="320040" indent="0">
              <a:buNone/>
              <a:defRPr/>
            </a:lvl2pPr>
            <a:lvl3pPr marL="548640" indent="0">
              <a:buNone/>
              <a:defRPr/>
            </a:lvl3pPr>
          </a:lstStyle>
          <a:p>
            <a:pPr lvl="0"/>
            <a:r>
              <a:rPr lang="en-US"/>
              <a:t>Click to edit Master text styles</a:t>
            </a:r>
          </a:p>
        </p:txBody>
      </p:sp>
      <p:sp>
        <p:nvSpPr>
          <p:cNvPr id="6" name="Slide Number Placeholder 5"/>
          <p:cNvSpPr>
            <a:spLocks noGrp="1"/>
          </p:cNvSpPr>
          <p:nvPr>
            <p:ph type="sldNum" sz="quarter" idx="12"/>
          </p:nvPr>
        </p:nvSpPr>
        <p:spPr/>
        <p:txBody>
          <a:bodyPr/>
          <a:lstStyle/>
          <a:p>
            <a:r>
              <a:rPr lang="en-US" dirty="0"/>
              <a:t>0</a:t>
            </a:r>
            <a:fld id="{EF22529A-D98A-3644-905A-8E0938C418C9}" type="slidenum">
              <a:rPr lang="en-US" smtClean="0"/>
              <a:t>‹#›</a:t>
            </a:fld>
            <a:endParaRPr lang="en-US" dirty="0"/>
          </a:p>
        </p:txBody>
      </p:sp>
      <p:sp>
        <p:nvSpPr>
          <p:cNvPr id="9" name="Content Placeholder 2">
            <a:extLst>
              <a:ext uri="{FF2B5EF4-FFF2-40B4-BE49-F238E27FC236}">
                <a16:creationId xmlns:a16="http://schemas.microsoft.com/office/drawing/2014/main" id="{4F0D0A40-28EB-A648-8FD0-C1C0CF2A5583}"/>
              </a:ext>
            </a:extLst>
          </p:cNvPr>
          <p:cNvSpPr>
            <a:spLocks noGrp="1"/>
          </p:cNvSpPr>
          <p:nvPr>
            <p:ph idx="13"/>
          </p:nvPr>
        </p:nvSpPr>
        <p:spPr>
          <a:xfrm>
            <a:off x="722243" y="1982503"/>
            <a:ext cx="2123433" cy="579394"/>
          </a:xfrm>
        </p:spPr>
        <p:txBody>
          <a:bodyPr>
            <a:normAutofit/>
          </a:bodyPr>
          <a:lstStyle>
            <a:lvl1pPr marL="0" indent="0">
              <a:lnSpc>
                <a:spcPts val="1650"/>
              </a:lnSpc>
              <a:spcBef>
                <a:spcPts val="1200"/>
              </a:spcBef>
              <a:buNone/>
              <a:defRPr sz="1150"/>
            </a:lvl1pPr>
            <a:lvl2pPr marL="320040" indent="0">
              <a:buNone/>
              <a:defRPr/>
            </a:lvl2pPr>
            <a:lvl3pPr marL="548640" indent="0">
              <a:buNone/>
              <a:defRPr/>
            </a:lvl3pPr>
          </a:lstStyle>
          <a:p>
            <a:pPr lvl="0"/>
            <a:r>
              <a:rPr lang="en-US"/>
              <a:t>Click to edit Master text styles</a:t>
            </a:r>
          </a:p>
        </p:txBody>
      </p:sp>
      <p:sp>
        <p:nvSpPr>
          <p:cNvPr id="10" name="Content Placeholder 2">
            <a:extLst>
              <a:ext uri="{FF2B5EF4-FFF2-40B4-BE49-F238E27FC236}">
                <a16:creationId xmlns:a16="http://schemas.microsoft.com/office/drawing/2014/main" id="{FB32CA77-FB0C-7C47-84A3-D4485D1A9750}"/>
              </a:ext>
            </a:extLst>
          </p:cNvPr>
          <p:cNvSpPr>
            <a:spLocks noGrp="1"/>
          </p:cNvSpPr>
          <p:nvPr>
            <p:ph idx="14"/>
          </p:nvPr>
        </p:nvSpPr>
        <p:spPr>
          <a:xfrm>
            <a:off x="722243" y="2534297"/>
            <a:ext cx="2123433" cy="1217896"/>
          </a:xfrm>
        </p:spPr>
        <p:txBody>
          <a:bodyPr>
            <a:normAutofit/>
          </a:bodyPr>
          <a:lstStyle>
            <a:lvl1pPr marL="0" indent="0">
              <a:lnSpc>
                <a:spcPts val="1200"/>
              </a:lnSpc>
              <a:spcBef>
                <a:spcPts val="1200"/>
              </a:spcBef>
              <a:buNone/>
              <a:defRPr sz="900"/>
            </a:lvl1pPr>
            <a:lvl2pPr marL="320040" indent="0">
              <a:buNone/>
              <a:defRPr/>
            </a:lvl2pPr>
            <a:lvl3pPr marL="548640" indent="0">
              <a:buNone/>
              <a:defRPr/>
            </a:lvl3pPr>
          </a:lstStyle>
          <a:p>
            <a:pPr lvl="0"/>
            <a:r>
              <a:rPr lang="en-US"/>
              <a:t>Click to edit Master text styles</a:t>
            </a:r>
          </a:p>
        </p:txBody>
      </p:sp>
      <p:sp>
        <p:nvSpPr>
          <p:cNvPr id="11" name="Content Placeholder 2">
            <a:extLst>
              <a:ext uri="{FF2B5EF4-FFF2-40B4-BE49-F238E27FC236}">
                <a16:creationId xmlns:a16="http://schemas.microsoft.com/office/drawing/2014/main" id="{E70D3A7A-527E-BA43-A837-1857B9D27695}"/>
              </a:ext>
            </a:extLst>
          </p:cNvPr>
          <p:cNvSpPr>
            <a:spLocks noGrp="1"/>
          </p:cNvSpPr>
          <p:nvPr>
            <p:ph idx="15"/>
          </p:nvPr>
        </p:nvSpPr>
        <p:spPr>
          <a:xfrm>
            <a:off x="3555179" y="1982503"/>
            <a:ext cx="2123433" cy="579394"/>
          </a:xfrm>
        </p:spPr>
        <p:txBody>
          <a:bodyPr>
            <a:normAutofit/>
          </a:bodyPr>
          <a:lstStyle>
            <a:lvl1pPr marL="0" indent="0">
              <a:lnSpc>
                <a:spcPts val="1650"/>
              </a:lnSpc>
              <a:spcBef>
                <a:spcPts val="1200"/>
              </a:spcBef>
              <a:buNone/>
              <a:defRPr sz="1150"/>
            </a:lvl1pPr>
            <a:lvl2pPr marL="320040" indent="0">
              <a:buNone/>
              <a:defRPr/>
            </a:lvl2pPr>
            <a:lvl3pPr marL="548640" indent="0">
              <a:buNone/>
              <a:defRPr/>
            </a:lvl3pPr>
          </a:lstStyle>
          <a:p>
            <a:pPr lvl="0"/>
            <a:r>
              <a:rPr lang="en-US"/>
              <a:t>Click to edit Master text styles</a:t>
            </a:r>
          </a:p>
        </p:txBody>
      </p:sp>
      <p:sp>
        <p:nvSpPr>
          <p:cNvPr id="12" name="Content Placeholder 2">
            <a:extLst>
              <a:ext uri="{FF2B5EF4-FFF2-40B4-BE49-F238E27FC236}">
                <a16:creationId xmlns:a16="http://schemas.microsoft.com/office/drawing/2014/main" id="{34934202-D2AA-5F4F-9560-DEEA3876E39C}"/>
              </a:ext>
            </a:extLst>
          </p:cNvPr>
          <p:cNvSpPr>
            <a:spLocks noGrp="1"/>
          </p:cNvSpPr>
          <p:nvPr>
            <p:ph idx="16"/>
          </p:nvPr>
        </p:nvSpPr>
        <p:spPr>
          <a:xfrm>
            <a:off x="3555179" y="2534297"/>
            <a:ext cx="2123433" cy="1217896"/>
          </a:xfrm>
        </p:spPr>
        <p:txBody>
          <a:bodyPr>
            <a:normAutofit/>
          </a:bodyPr>
          <a:lstStyle>
            <a:lvl1pPr marL="0" indent="0">
              <a:lnSpc>
                <a:spcPts val="1200"/>
              </a:lnSpc>
              <a:spcBef>
                <a:spcPts val="1200"/>
              </a:spcBef>
              <a:buNone/>
              <a:defRPr sz="900"/>
            </a:lvl1pPr>
            <a:lvl2pPr marL="320040" indent="0">
              <a:buNone/>
              <a:defRPr/>
            </a:lvl2pPr>
            <a:lvl3pPr marL="548640" indent="0">
              <a:buNone/>
              <a:defRPr/>
            </a:lvl3pPr>
          </a:lstStyle>
          <a:p>
            <a:pPr lvl="0"/>
            <a:r>
              <a:rPr lang="en-US"/>
              <a:t>Click to edit Master text styles</a:t>
            </a:r>
          </a:p>
        </p:txBody>
      </p:sp>
      <p:sp>
        <p:nvSpPr>
          <p:cNvPr id="13" name="Content Placeholder 2">
            <a:extLst>
              <a:ext uri="{FF2B5EF4-FFF2-40B4-BE49-F238E27FC236}">
                <a16:creationId xmlns:a16="http://schemas.microsoft.com/office/drawing/2014/main" id="{A7932256-9455-FE4A-8406-4CD36D93DAE1}"/>
              </a:ext>
            </a:extLst>
          </p:cNvPr>
          <p:cNvSpPr>
            <a:spLocks noGrp="1"/>
          </p:cNvSpPr>
          <p:nvPr>
            <p:ph idx="17"/>
          </p:nvPr>
        </p:nvSpPr>
        <p:spPr>
          <a:xfrm>
            <a:off x="6385089" y="1982503"/>
            <a:ext cx="2123433" cy="579394"/>
          </a:xfrm>
        </p:spPr>
        <p:txBody>
          <a:bodyPr>
            <a:normAutofit/>
          </a:bodyPr>
          <a:lstStyle>
            <a:lvl1pPr marL="0" indent="0">
              <a:lnSpc>
                <a:spcPts val="1650"/>
              </a:lnSpc>
              <a:spcBef>
                <a:spcPts val="1200"/>
              </a:spcBef>
              <a:buNone/>
              <a:defRPr sz="1150"/>
            </a:lvl1pPr>
            <a:lvl2pPr marL="320040" indent="0">
              <a:buNone/>
              <a:defRPr/>
            </a:lvl2pPr>
            <a:lvl3pPr marL="548640" indent="0">
              <a:buNone/>
              <a:defRPr/>
            </a:lvl3pPr>
          </a:lstStyle>
          <a:p>
            <a:pPr lvl="0"/>
            <a:r>
              <a:rPr lang="en-US"/>
              <a:t>Click to edit Master text styles</a:t>
            </a:r>
          </a:p>
        </p:txBody>
      </p:sp>
      <p:sp>
        <p:nvSpPr>
          <p:cNvPr id="14" name="Content Placeholder 2">
            <a:extLst>
              <a:ext uri="{FF2B5EF4-FFF2-40B4-BE49-F238E27FC236}">
                <a16:creationId xmlns:a16="http://schemas.microsoft.com/office/drawing/2014/main" id="{CC3D3A4B-B493-C04A-871C-B17DA3CA8C86}"/>
              </a:ext>
            </a:extLst>
          </p:cNvPr>
          <p:cNvSpPr>
            <a:spLocks noGrp="1"/>
          </p:cNvSpPr>
          <p:nvPr>
            <p:ph idx="18"/>
          </p:nvPr>
        </p:nvSpPr>
        <p:spPr>
          <a:xfrm>
            <a:off x="6385089" y="2534297"/>
            <a:ext cx="2123433" cy="1217896"/>
          </a:xfrm>
        </p:spPr>
        <p:txBody>
          <a:bodyPr>
            <a:normAutofit/>
          </a:bodyPr>
          <a:lstStyle>
            <a:lvl1pPr marL="0" indent="0">
              <a:lnSpc>
                <a:spcPts val="1200"/>
              </a:lnSpc>
              <a:spcBef>
                <a:spcPts val="1200"/>
              </a:spcBef>
              <a:buNone/>
              <a:defRPr sz="900"/>
            </a:lvl1pPr>
            <a:lvl2pPr marL="320040" indent="0">
              <a:buNone/>
              <a:defRPr/>
            </a:lvl2pPr>
            <a:lvl3pPr marL="548640" indent="0">
              <a:buNone/>
              <a:defRPr/>
            </a:lvl3pPr>
          </a:lstStyle>
          <a:p>
            <a:pPr lvl="0"/>
            <a:r>
              <a:rPr lang="en-US"/>
              <a:t>Click to edit Master text styles</a:t>
            </a:r>
          </a:p>
        </p:txBody>
      </p:sp>
      <p:sp>
        <p:nvSpPr>
          <p:cNvPr id="17" name="Footer Placeholder 4">
            <a:extLst>
              <a:ext uri="{FF2B5EF4-FFF2-40B4-BE49-F238E27FC236}">
                <a16:creationId xmlns:a16="http://schemas.microsoft.com/office/drawing/2014/main" id="{8ECE830E-B5AC-3B47-9CCB-16C104B3BDFD}"/>
              </a:ext>
            </a:extLst>
          </p:cNvPr>
          <p:cNvSpPr>
            <a:spLocks noGrp="1"/>
          </p:cNvSpPr>
          <p:nvPr>
            <p:ph type="ftr" sz="quarter" idx="11"/>
          </p:nvPr>
        </p:nvSpPr>
        <p:spPr>
          <a:xfrm>
            <a:off x="1357312" y="6417072"/>
            <a:ext cx="3372134" cy="365125"/>
          </a:xfrm>
          <a:prstGeom prst="rect">
            <a:avLst/>
          </a:prstGeom>
        </p:spPr>
        <p:txBody>
          <a:bodyPr/>
          <a:lstStyle>
            <a:lvl1pPr>
              <a:defRPr b="0" i="0">
                <a:latin typeface="Montserrat Medium" pitchFamily="2" charset="77"/>
              </a:defRPr>
            </a:lvl1pPr>
          </a:lstStyle>
          <a:p>
            <a:endParaRPr lang="en-US" dirty="0"/>
          </a:p>
        </p:txBody>
      </p:sp>
    </p:spTree>
    <p:extLst>
      <p:ext uri="{BB962C8B-B14F-4D97-AF65-F5344CB8AC3E}">
        <p14:creationId xmlns:p14="http://schemas.microsoft.com/office/powerpoint/2010/main" val="85749624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hank You / Contac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B0B0250-0701-2649-90EF-4ECF5FB67321}"/>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3" name="Content Placeholder 2"/>
          <p:cNvSpPr>
            <a:spLocks noGrp="1"/>
          </p:cNvSpPr>
          <p:nvPr>
            <p:ph idx="1"/>
          </p:nvPr>
        </p:nvSpPr>
        <p:spPr>
          <a:xfrm>
            <a:off x="588163" y="2773994"/>
            <a:ext cx="7984338" cy="662886"/>
          </a:xfrm>
        </p:spPr>
        <p:txBody>
          <a:bodyPr>
            <a:normAutofit/>
          </a:bodyPr>
          <a:lstStyle>
            <a:lvl1pPr marL="0" indent="0" algn="ctr">
              <a:lnSpc>
                <a:spcPts val="2600"/>
              </a:lnSpc>
              <a:buNone/>
              <a:defRPr sz="2100" b="0" i="0">
                <a:solidFill>
                  <a:schemeClr val="bg1"/>
                </a:solidFill>
                <a:latin typeface="Montserrat Medium" pitchFamily="2" charset="77"/>
              </a:defRPr>
            </a:lvl1pPr>
            <a:lvl2pPr marL="320040" indent="0">
              <a:lnSpc>
                <a:spcPts val="3400"/>
              </a:lnSpc>
              <a:buNone/>
              <a:defRPr sz="2400"/>
            </a:lvl2pPr>
            <a:lvl3pPr marL="548640" indent="0">
              <a:lnSpc>
                <a:spcPts val="3400"/>
              </a:lnSpc>
              <a:buNone/>
              <a:defRPr sz="2400"/>
            </a:lvl3pPr>
          </a:lstStyle>
          <a:p>
            <a:pPr lvl="0"/>
            <a:r>
              <a:rPr lang="en-US"/>
              <a:t>Click to edit Master text styles</a:t>
            </a:r>
          </a:p>
        </p:txBody>
      </p:sp>
      <p:sp>
        <p:nvSpPr>
          <p:cNvPr id="6" name="Slide Number Placeholder 5"/>
          <p:cNvSpPr>
            <a:spLocks noGrp="1"/>
          </p:cNvSpPr>
          <p:nvPr>
            <p:ph type="sldNum" sz="quarter" idx="12"/>
          </p:nvPr>
        </p:nvSpPr>
        <p:spPr/>
        <p:txBody>
          <a:bodyPr/>
          <a:lstStyle>
            <a:lvl1pPr>
              <a:defRPr>
                <a:solidFill>
                  <a:schemeClr val="bg1"/>
                </a:solidFill>
              </a:defRPr>
            </a:lvl1pPr>
          </a:lstStyle>
          <a:p>
            <a:r>
              <a:rPr lang="en-US"/>
              <a:t>0</a:t>
            </a:r>
            <a:fld id="{EF22529A-D98A-3644-905A-8E0938C418C9}" type="slidenum">
              <a:rPr lang="en-US" smtClean="0"/>
              <a:pPr/>
              <a:t>‹#›</a:t>
            </a:fld>
            <a:endParaRPr lang="en-US" dirty="0"/>
          </a:p>
        </p:txBody>
      </p:sp>
      <p:sp>
        <p:nvSpPr>
          <p:cNvPr id="12" name="Footer Placeholder 4">
            <a:extLst>
              <a:ext uri="{FF2B5EF4-FFF2-40B4-BE49-F238E27FC236}">
                <a16:creationId xmlns:a16="http://schemas.microsoft.com/office/drawing/2014/main" id="{C43B43DB-97E0-F84C-BEFF-78AE019BC51B}"/>
              </a:ext>
            </a:extLst>
          </p:cNvPr>
          <p:cNvSpPr txBox="1">
            <a:spLocks/>
          </p:cNvSpPr>
          <p:nvPr userDrawn="1"/>
        </p:nvSpPr>
        <p:spPr>
          <a:xfrm>
            <a:off x="139691" y="6417072"/>
            <a:ext cx="1574810"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spc="4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chemeClr val="bg1"/>
                </a:solidFill>
                <a:latin typeface="Montserrat" pitchFamily="2" charset="77"/>
              </a:rPr>
              <a:t>KATANA GRAPH  </a:t>
            </a:r>
            <a:r>
              <a:rPr lang="en-US" dirty="0">
                <a:solidFill>
                  <a:schemeClr val="bg1"/>
                </a:solidFill>
                <a:latin typeface="Montserrat Medium" pitchFamily="2" charset="77"/>
              </a:rPr>
              <a:t>|</a:t>
            </a:r>
          </a:p>
        </p:txBody>
      </p:sp>
      <p:pic>
        <p:nvPicPr>
          <p:cNvPr id="15" name="Picture 14">
            <a:extLst>
              <a:ext uri="{FF2B5EF4-FFF2-40B4-BE49-F238E27FC236}">
                <a16:creationId xmlns:a16="http://schemas.microsoft.com/office/drawing/2014/main" id="{A8B17C29-FF50-5B47-B210-A570EA441A5E}"/>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32563" y="233046"/>
            <a:ext cx="355600" cy="355600"/>
          </a:xfrm>
          <a:prstGeom prst="rect">
            <a:avLst/>
          </a:prstGeom>
        </p:spPr>
      </p:pic>
      <p:sp>
        <p:nvSpPr>
          <p:cNvPr id="8" name="Rectangle 7">
            <a:extLst>
              <a:ext uri="{FF2B5EF4-FFF2-40B4-BE49-F238E27FC236}">
                <a16:creationId xmlns:a16="http://schemas.microsoft.com/office/drawing/2014/main" id="{34C6751C-C748-FC47-A90D-10E1A9B41D90}"/>
              </a:ext>
            </a:extLst>
          </p:cNvPr>
          <p:cNvSpPr/>
          <p:nvPr userDrawn="1"/>
        </p:nvSpPr>
        <p:spPr>
          <a:xfrm rot="16200000">
            <a:off x="9078625" y="1271949"/>
            <a:ext cx="1103586" cy="230832"/>
          </a:xfrm>
          <a:prstGeom prst="rect">
            <a:avLst/>
          </a:prstGeom>
        </p:spPr>
        <p:txBody>
          <a:bodyPr wrap="square">
            <a:spAutoFit/>
          </a:bodyPr>
          <a:lstStyle/>
          <a:p>
            <a:r>
              <a:rPr kumimoji="0" lang="en-US" sz="900" b="1" i="0" u="none" strike="noStrike" kern="1200" cap="none" spc="40" normalizeH="0" baseline="0" noProof="0" dirty="0">
                <a:ln>
                  <a:noFill/>
                </a:ln>
                <a:solidFill>
                  <a:schemeClr val="bg1"/>
                </a:solidFill>
                <a:effectLst/>
                <a:uLnTx/>
                <a:uFillTx/>
                <a:latin typeface="Montserrat SemiBold" pitchFamily="2" charset="77"/>
                <a:ea typeface="+mj-ea"/>
                <a:cs typeface="+mj-cs"/>
              </a:rPr>
              <a:t>CONTACT</a:t>
            </a:r>
            <a:endParaRPr lang="en-US" sz="900" spc="40" baseline="0" dirty="0">
              <a:solidFill>
                <a:schemeClr val="bg1"/>
              </a:solidFill>
            </a:endParaRPr>
          </a:p>
        </p:txBody>
      </p:sp>
      <p:cxnSp>
        <p:nvCxnSpPr>
          <p:cNvPr id="10" name="Straight Connector 9">
            <a:extLst>
              <a:ext uri="{FF2B5EF4-FFF2-40B4-BE49-F238E27FC236}">
                <a16:creationId xmlns:a16="http://schemas.microsoft.com/office/drawing/2014/main" id="{85A3AB47-786A-DF4B-9BD3-C512BD0449A5}"/>
              </a:ext>
            </a:extLst>
          </p:cNvPr>
          <p:cNvCxnSpPr>
            <a:cxnSpLocks/>
          </p:cNvCxnSpPr>
          <p:nvPr userDrawn="1"/>
        </p:nvCxnSpPr>
        <p:spPr>
          <a:xfrm>
            <a:off x="4359165" y="3436880"/>
            <a:ext cx="338959"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A8215FB4-A8B1-4C43-BC26-0D98BB95E2FD}"/>
              </a:ext>
            </a:extLst>
          </p:cNvPr>
          <p:cNvSpPr>
            <a:spLocks noGrp="1"/>
          </p:cNvSpPr>
          <p:nvPr>
            <p:ph idx="13" hasCustomPrompt="1"/>
          </p:nvPr>
        </p:nvSpPr>
        <p:spPr>
          <a:xfrm>
            <a:off x="588163" y="3593801"/>
            <a:ext cx="7984338" cy="410640"/>
          </a:xfrm>
        </p:spPr>
        <p:txBody>
          <a:bodyPr>
            <a:normAutofit/>
          </a:bodyPr>
          <a:lstStyle>
            <a:lvl1pPr marL="0" indent="0" algn="ctr">
              <a:lnSpc>
                <a:spcPts val="2700"/>
              </a:lnSpc>
              <a:buNone/>
              <a:defRPr sz="1400" b="1" i="0">
                <a:solidFill>
                  <a:schemeClr val="bg1"/>
                </a:solidFill>
                <a:latin typeface="Montserrat SemiBold" pitchFamily="2" charset="77"/>
              </a:defRPr>
            </a:lvl1pPr>
            <a:lvl2pPr marL="320040" indent="0">
              <a:lnSpc>
                <a:spcPts val="3400"/>
              </a:lnSpc>
              <a:buNone/>
              <a:defRPr sz="2400"/>
            </a:lvl2pPr>
            <a:lvl3pPr marL="548640" indent="0">
              <a:lnSpc>
                <a:spcPts val="3400"/>
              </a:lnSpc>
              <a:buNone/>
              <a:defRPr sz="2400"/>
            </a:lvl3pPr>
          </a:lstStyle>
          <a:p>
            <a:pPr lvl="0"/>
            <a:r>
              <a:rPr lang="en-US" dirty="0"/>
              <a:t>Name</a:t>
            </a:r>
          </a:p>
        </p:txBody>
      </p:sp>
      <p:sp>
        <p:nvSpPr>
          <p:cNvPr id="17" name="Content Placeholder 2">
            <a:extLst>
              <a:ext uri="{FF2B5EF4-FFF2-40B4-BE49-F238E27FC236}">
                <a16:creationId xmlns:a16="http://schemas.microsoft.com/office/drawing/2014/main" id="{01DBDC91-BFC9-004B-B92B-F70AE55B2637}"/>
              </a:ext>
            </a:extLst>
          </p:cNvPr>
          <p:cNvSpPr>
            <a:spLocks noGrp="1"/>
          </p:cNvSpPr>
          <p:nvPr>
            <p:ph idx="14" hasCustomPrompt="1"/>
          </p:nvPr>
        </p:nvSpPr>
        <p:spPr>
          <a:xfrm>
            <a:off x="588163" y="3940643"/>
            <a:ext cx="7984338" cy="1498460"/>
          </a:xfrm>
        </p:spPr>
        <p:txBody>
          <a:bodyPr>
            <a:normAutofit/>
          </a:bodyPr>
          <a:lstStyle>
            <a:lvl1pPr marL="0" indent="0" algn="ctr">
              <a:lnSpc>
                <a:spcPts val="2700"/>
              </a:lnSpc>
              <a:spcBef>
                <a:spcPts val="0"/>
              </a:spcBef>
              <a:buNone/>
              <a:defRPr sz="1400" b="0" i="0">
                <a:solidFill>
                  <a:schemeClr val="bg1"/>
                </a:solidFill>
                <a:latin typeface="Montserrat" pitchFamily="2" charset="77"/>
              </a:defRPr>
            </a:lvl1pPr>
            <a:lvl2pPr marL="320040" indent="0">
              <a:lnSpc>
                <a:spcPts val="3400"/>
              </a:lnSpc>
              <a:buNone/>
              <a:defRPr sz="2400"/>
            </a:lvl2pPr>
            <a:lvl3pPr marL="548640" indent="0">
              <a:lnSpc>
                <a:spcPts val="3400"/>
              </a:lnSpc>
              <a:buNone/>
              <a:defRPr sz="2400"/>
            </a:lvl3pPr>
          </a:lstStyle>
          <a:p>
            <a:pPr lvl="0"/>
            <a:r>
              <a:rPr lang="en-US" dirty="0"/>
              <a:t>(xxx) xxx-</a:t>
            </a:r>
            <a:r>
              <a:rPr lang="en-US" dirty="0" err="1"/>
              <a:t>xxxx</a:t>
            </a:r>
            <a:endParaRPr lang="en-US" dirty="0"/>
          </a:p>
          <a:p>
            <a:pPr lvl="0"/>
            <a:r>
              <a:rPr lang="en-US" dirty="0"/>
              <a:t>Email @ email . com</a:t>
            </a:r>
          </a:p>
        </p:txBody>
      </p:sp>
      <p:sp>
        <p:nvSpPr>
          <p:cNvPr id="13" name="Footer Placeholder 4">
            <a:extLst>
              <a:ext uri="{FF2B5EF4-FFF2-40B4-BE49-F238E27FC236}">
                <a16:creationId xmlns:a16="http://schemas.microsoft.com/office/drawing/2014/main" id="{73A11A98-B30C-B840-A5BD-D4CCB7F4F6F0}"/>
              </a:ext>
            </a:extLst>
          </p:cNvPr>
          <p:cNvSpPr>
            <a:spLocks noGrp="1"/>
          </p:cNvSpPr>
          <p:nvPr>
            <p:ph type="ftr" sz="quarter" idx="11"/>
          </p:nvPr>
        </p:nvSpPr>
        <p:spPr>
          <a:xfrm>
            <a:off x="1357312" y="6417072"/>
            <a:ext cx="3378190" cy="365125"/>
          </a:xfrm>
          <a:prstGeom prst="rect">
            <a:avLst/>
          </a:prstGeom>
        </p:spPr>
        <p:txBody>
          <a:bodyPr/>
          <a:lstStyle>
            <a:lvl1pPr>
              <a:defRPr b="0" i="0">
                <a:solidFill>
                  <a:schemeClr val="bg1"/>
                </a:solidFill>
                <a:latin typeface="Montserrat Medium" pitchFamily="2" charset="77"/>
              </a:defRPr>
            </a:lvl1pPr>
          </a:lstStyle>
          <a:p>
            <a:endParaRPr lang="en-US" dirty="0"/>
          </a:p>
        </p:txBody>
      </p:sp>
    </p:spTree>
    <p:extLst>
      <p:ext uri="{BB962C8B-B14F-4D97-AF65-F5344CB8AC3E}">
        <p14:creationId xmlns:p14="http://schemas.microsoft.com/office/powerpoint/2010/main" val="315047491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Dark Color 1">
    <p:bg>
      <p:bgPr>
        <a:solidFill>
          <a:schemeClr val="tx2">
            <a:lumMod val="75000"/>
          </a:schemeClr>
        </a:solidFill>
        <a:effectLst/>
      </p:bgPr>
    </p:bg>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A336672E-23A3-7348-BBD1-75580A24CDE6}"/>
              </a:ext>
            </a:extLst>
          </p:cNvPr>
          <p:cNvPicPr>
            <a:picLocks noChangeAspect="1"/>
          </p:cNvPicPr>
          <p:nvPr userDrawn="1"/>
        </p:nvPicPr>
        <p:blipFill>
          <a:blip r:embed="rId2">
            <a:alphaModFix amt="80000"/>
          </a:blip>
          <a:stretch>
            <a:fillRect/>
          </a:stretch>
        </p:blipFill>
        <p:spPr>
          <a:xfrm>
            <a:off x="0" y="0"/>
            <a:ext cx="9144000" cy="6858000"/>
          </a:xfrm>
          <a:prstGeom prst="rect">
            <a:avLst/>
          </a:prstGeom>
        </p:spPr>
      </p:pic>
      <p:sp>
        <p:nvSpPr>
          <p:cNvPr id="2" name="Title 1"/>
          <p:cNvSpPr>
            <a:spLocks noGrp="1"/>
          </p:cNvSpPr>
          <p:nvPr>
            <p:ph type="title"/>
          </p:nvPr>
        </p:nvSpPr>
        <p:spPr/>
        <p:txBody>
          <a:bodyPr>
            <a:normAutofit/>
          </a:bodyPr>
          <a:lstStyle>
            <a:lvl1pPr>
              <a:defRPr sz="2100">
                <a:solidFill>
                  <a:schemeClr val="bg1"/>
                </a:solidFill>
              </a:defRPr>
            </a:lvl1pPr>
          </a:lstStyle>
          <a:p>
            <a:r>
              <a:rPr lang="en-US" dirty="0"/>
              <a:t>Click to edit Master title style</a:t>
            </a:r>
          </a:p>
        </p:txBody>
      </p:sp>
      <p:sp>
        <p:nvSpPr>
          <p:cNvPr id="7" name="Slide Number Placeholder 5">
            <a:extLst>
              <a:ext uri="{FF2B5EF4-FFF2-40B4-BE49-F238E27FC236}">
                <a16:creationId xmlns:a16="http://schemas.microsoft.com/office/drawing/2014/main" id="{E5C1EF54-B8B6-B546-A4CB-852811B25A16}"/>
              </a:ext>
            </a:extLst>
          </p:cNvPr>
          <p:cNvSpPr>
            <a:spLocks noGrp="1"/>
          </p:cNvSpPr>
          <p:nvPr>
            <p:ph type="sldNum" sz="quarter" idx="12"/>
          </p:nvPr>
        </p:nvSpPr>
        <p:spPr>
          <a:xfrm>
            <a:off x="6933399" y="6417072"/>
            <a:ext cx="2057400" cy="350838"/>
          </a:xfrm>
        </p:spPr>
        <p:txBody>
          <a:bodyPr/>
          <a:lstStyle>
            <a:lvl1pPr>
              <a:defRPr>
                <a:solidFill>
                  <a:schemeClr val="bg1"/>
                </a:solidFill>
              </a:defRPr>
            </a:lvl1pPr>
          </a:lstStyle>
          <a:p>
            <a:r>
              <a:rPr lang="en-US"/>
              <a:t>0</a:t>
            </a:r>
            <a:fld id="{EF22529A-D98A-3644-905A-8E0938C418C9}" type="slidenum">
              <a:rPr lang="en-US" smtClean="0"/>
              <a:pPr/>
              <a:t>‹#›</a:t>
            </a:fld>
            <a:endParaRPr lang="en-US" dirty="0"/>
          </a:p>
        </p:txBody>
      </p:sp>
      <p:sp>
        <p:nvSpPr>
          <p:cNvPr id="8" name="Footer Placeholder 4">
            <a:extLst>
              <a:ext uri="{FF2B5EF4-FFF2-40B4-BE49-F238E27FC236}">
                <a16:creationId xmlns:a16="http://schemas.microsoft.com/office/drawing/2014/main" id="{CD15FC43-D06D-C740-9303-519387DA4FBE}"/>
              </a:ext>
            </a:extLst>
          </p:cNvPr>
          <p:cNvSpPr txBox="1">
            <a:spLocks/>
          </p:cNvSpPr>
          <p:nvPr userDrawn="1"/>
        </p:nvSpPr>
        <p:spPr>
          <a:xfrm>
            <a:off x="139691" y="6417072"/>
            <a:ext cx="1574810" cy="365125"/>
          </a:xfrm>
          <a:prstGeom prst="rect">
            <a:avLst/>
          </a:prstGeom>
        </p:spPr>
        <p:txBody>
          <a:bodyPr vert="horz" lIns="91440" tIns="45720" rIns="91440" bIns="45720" rtlCol="0" anchor="ctr"/>
          <a:lstStyle>
            <a:defPPr>
              <a:defRPr lang="en-US"/>
            </a:defPPr>
            <a:lvl1pPr marL="0" algn="l" defTabSz="914400" rtl="0" eaLnBrk="1" latinLnBrk="0" hangingPunct="1">
              <a:defRPr sz="900" kern="1200" spc="40" baseline="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dirty="0">
                <a:solidFill>
                  <a:schemeClr val="bg1"/>
                </a:solidFill>
                <a:latin typeface="Montserrat" pitchFamily="2" charset="77"/>
              </a:rPr>
              <a:t>KATANA GRAPH  </a:t>
            </a:r>
            <a:r>
              <a:rPr lang="en-US" dirty="0">
                <a:solidFill>
                  <a:schemeClr val="bg1"/>
                </a:solidFill>
                <a:latin typeface="Montserrat Medium" pitchFamily="2" charset="77"/>
              </a:rPr>
              <a:t>|</a:t>
            </a:r>
          </a:p>
        </p:txBody>
      </p:sp>
      <p:sp>
        <p:nvSpPr>
          <p:cNvPr id="9" name="Footer Placeholder 4">
            <a:extLst>
              <a:ext uri="{FF2B5EF4-FFF2-40B4-BE49-F238E27FC236}">
                <a16:creationId xmlns:a16="http://schemas.microsoft.com/office/drawing/2014/main" id="{9BC42582-C564-DB4B-9CF6-D551B2377873}"/>
              </a:ext>
            </a:extLst>
          </p:cNvPr>
          <p:cNvSpPr>
            <a:spLocks noGrp="1"/>
          </p:cNvSpPr>
          <p:nvPr>
            <p:ph type="ftr" sz="quarter" idx="11"/>
          </p:nvPr>
        </p:nvSpPr>
        <p:spPr>
          <a:xfrm>
            <a:off x="1357312" y="6417072"/>
            <a:ext cx="3378190" cy="365125"/>
          </a:xfrm>
          <a:prstGeom prst="rect">
            <a:avLst/>
          </a:prstGeom>
        </p:spPr>
        <p:txBody>
          <a:bodyPr/>
          <a:lstStyle>
            <a:lvl1pPr>
              <a:defRPr b="0" i="0">
                <a:solidFill>
                  <a:schemeClr val="bg1"/>
                </a:solidFill>
                <a:latin typeface="Montserrat Medium" pitchFamily="2" charset="77"/>
              </a:defRPr>
            </a:lvl1pPr>
          </a:lstStyle>
          <a:p>
            <a:endParaRPr lang="en-US" dirty="0"/>
          </a:p>
        </p:txBody>
      </p:sp>
      <p:pic>
        <p:nvPicPr>
          <p:cNvPr id="10" name="Picture 9">
            <a:extLst>
              <a:ext uri="{FF2B5EF4-FFF2-40B4-BE49-F238E27FC236}">
                <a16:creationId xmlns:a16="http://schemas.microsoft.com/office/drawing/2014/main" id="{ECA13DD1-69FC-1A4D-9137-F15EC50931A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32563" y="233046"/>
            <a:ext cx="355600" cy="355600"/>
          </a:xfrm>
          <a:prstGeom prst="rect">
            <a:avLst/>
          </a:prstGeom>
        </p:spPr>
      </p:pic>
      <p:sp>
        <p:nvSpPr>
          <p:cNvPr id="11" name="Content Placeholder 2">
            <a:extLst>
              <a:ext uri="{FF2B5EF4-FFF2-40B4-BE49-F238E27FC236}">
                <a16:creationId xmlns:a16="http://schemas.microsoft.com/office/drawing/2014/main" id="{BBC45A44-EC0F-7541-821D-DEA49D57B25F}"/>
              </a:ext>
            </a:extLst>
          </p:cNvPr>
          <p:cNvSpPr>
            <a:spLocks noGrp="1"/>
          </p:cNvSpPr>
          <p:nvPr>
            <p:ph idx="1" hasCustomPrompt="1"/>
          </p:nvPr>
        </p:nvSpPr>
        <p:spPr>
          <a:xfrm>
            <a:off x="892969" y="1832769"/>
            <a:ext cx="7679532" cy="4102948"/>
          </a:xfrm>
        </p:spPr>
        <p:txBody>
          <a:bodyPr>
            <a:normAutofit/>
          </a:bodyPr>
          <a:lstStyle>
            <a:lvl1pPr>
              <a:lnSpc>
                <a:spcPct val="95000"/>
              </a:lnSpc>
              <a:defRPr sz="1600">
                <a:solidFill>
                  <a:schemeClr val="bg1"/>
                </a:solidFill>
              </a:defRPr>
            </a:lvl1pPr>
            <a:lvl2pPr>
              <a:lnSpc>
                <a:spcPct val="105000"/>
              </a:lnSpc>
              <a:defRPr sz="1400">
                <a:solidFill>
                  <a:schemeClr val="bg1"/>
                </a:solidFill>
              </a:defRPr>
            </a:lvl2pPr>
            <a:lvl3pPr>
              <a:lnSpc>
                <a:spcPct val="105000"/>
              </a:lnSpc>
              <a:defRPr sz="1400">
                <a:solidFill>
                  <a:schemeClr val="bg1"/>
                </a:solidFill>
              </a:defRPr>
            </a:lvl3pPr>
          </a:lstStyle>
          <a:p>
            <a:pPr lvl="0"/>
            <a:r>
              <a:rPr lang="en-US" dirty="0"/>
              <a:t>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62041072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Left Image + Copy 1a">
    <p:spTree>
      <p:nvGrpSpPr>
        <p:cNvPr id="1" name=""/>
        <p:cNvGrpSpPr/>
        <p:nvPr/>
      </p:nvGrpSpPr>
      <p:grpSpPr>
        <a:xfrm>
          <a:off x="0" y="0"/>
          <a:ext cx="0" cy="0"/>
          <a:chOff x="0" y="0"/>
          <a:chExt cx="0" cy="0"/>
        </a:xfrm>
      </p:grpSpPr>
      <p:pic>
        <p:nvPicPr>
          <p:cNvPr id="7" name="Picture 6" descr="A picture containing sunset, light&#10;&#10;Description automatically generated">
            <a:extLst>
              <a:ext uri="{FF2B5EF4-FFF2-40B4-BE49-F238E27FC236}">
                <a16:creationId xmlns:a16="http://schemas.microsoft.com/office/drawing/2014/main" id="{9ED61B9D-680A-A449-B1A7-992DB93A8F99}"/>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4593430" y="-1"/>
            <a:ext cx="4550570" cy="6858001"/>
          </a:xfrm>
          <a:prstGeom prst="rect">
            <a:avLst/>
          </a:prstGeom>
        </p:spPr>
      </p:pic>
      <p:pic>
        <p:nvPicPr>
          <p:cNvPr id="10" name="Picture 9" descr="A picture containing white, looking, photo, ball&#10;&#10;Description automatically generated">
            <a:extLst>
              <a:ext uri="{FF2B5EF4-FFF2-40B4-BE49-F238E27FC236}">
                <a16:creationId xmlns:a16="http://schemas.microsoft.com/office/drawing/2014/main" id="{75376387-09B6-E644-9F45-557F73A160DB}"/>
              </a:ext>
            </a:extLst>
          </p:cNvPr>
          <p:cNvPicPr>
            <a:picLocks noChangeAspect="1"/>
          </p:cNvPicPr>
          <p:nvPr userDrawn="1"/>
        </p:nvPicPr>
        <p:blipFill rotWithShape="1">
          <a:blip r:embed="rId3" cstate="print">
            <a:alphaModFix amt="20000"/>
            <a:extLst>
              <a:ext uri="{28A0092B-C50C-407E-A947-70E740481C1C}">
                <a14:useLocalDpi xmlns:a14="http://schemas.microsoft.com/office/drawing/2010/main"/>
              </a:ext>
            </a:extLst>
          </a:blip>
          <a:srcRect/>
          <a:stretch/>
        </p:blipFill>
        <p:spPr>
          <a:xfrm>
            <a:off x="4593428" y="0"/>
            <a:ext cx="4550572" cy="6858000"/>
          </a:xfrm>
          <a:prstGeom prst="rect">
            <a:avLst/>
          </a:prstGeom>
        </p:spPr>
      </p:pic>
      <p:sp>
        <p:nvSpPr>
          <p:cNvPr id="2" name="Title 1"/>
          <p:cNvSpPr>
            <a:spLocks noGrp="1"/>
          </p:cNvSpPr>
          <p:nvPr>
            <p:ph type="title"/>
          </p:nvPr>
        </p:nvSpPr>
        <p:spPr>
          <a:xfrm>
            <a:off x="373813" y="814388"/>
            <a:ext cx="3821907" cy="1574403"/>
          </a:xfrm>
        </p:spPr>
        <p:txBody>
          <a:bodyPr/>
          <a:lstStyle/>
          <a:p>
            <a:r>
              <a:rPr lang="en-US" dirty="0"/>
              <a:t>Click to edit Master title style</a:t>
            </a:r>
          </a:p>
        </p:txBody>
      </p:sp>
      <p:sp>
        <p:nvSpPr>
          <p:cNvPr id="6" name="Slide Number Placeholder 5"/>
          <p:cNvSpPr>
            <a:spLocks noGrp="1"/>
          </p:cNvSpPr>
          <p:nvPr>
            <p:ph type="sldNum" sz="quarter" idx="12"/>
          </p:nvPr>
        </p:nvSpPr>
        <p:spPr/>
        <p:txBody>
          <a:bodyPr/>
          <a:lstStyle/>
          <a:p>
            <a:r>
              <a:rPr lang="en-US" dirty="0"/>
              <a:t>0</a:t>
            </a:r>
            <a:fld id="{EF22529A-D98A-3644-905A-8E0938C418C9}" type="slidenum">
              <a:rPr lang="en-US" smtClean="0"/>
              <a:t>‹#›</a:t>
            </a:fld>
            <a:endParaRPr lang="en-US" dirty="0"/>
          </a:p>
        </p:txBody>
      </p:sp>
      <p:sp>
        <p:nvSpPr>
          <p:cNvPr id="8" name="Content Placeholder 2">
            <a:extLst>
              <a:ext uri="{FF2B5EF4-FFF2-40B4-BE49-F238E27FC236}">
                <a16:creationId xmlns:a16="http://schemas.microsoft.com/office/drawing/2014/main" id="{F33209AB-7DAC-0341-930F-7DC94F47B051}"/>
              </a:ext>
            </a:extLst>
          </p:cNvPr>
          <p:cNvSpPr>
            <a:spLocks noGrp="1"/>
          </p:cNvSpPr>
          <p:nvPr>
            <p:ph idx="1"/>
          </p:nvPr>
        </p:nvSpPr>
        <p:spPr>
          <a:xfrm>
            <a:off x="373812" y="2529347"/>
            <a:ext cx="3821908" cy="3591234"/>
          </a:xfrm>
        </p:spPr>
        <p:txBody>
          <a:bodyPr>
            <a:normAutofit/>
          </a:bodyPr>
          <a:lstStyle>
            <a:lvl1pPr>
              <a:lnSpc>
                <a:spcPct val="95000"/>
              </a:lnSpc>
              <a:defRPr sz="1600"/>
            </a:lvl1pPr>
            <a:lvl2pPr>
              <a:lnSpc>
                <a:spcPct val="105000"/>
              </a:lnSpc>
              <a:defRPr sz="1400"/>
            </a:lvl2pPr>
            <a:lvl3pPr>
              <a:lnSpc>
                <a:spcPct val="105000"/>
              </a:lnSpc>
              <a:defRPr sz="1400"/>
            </a:lvl3pPr>
          </a:lstStyle>
          <a:p>
            <a:pPr lvl="0"/>
            <a:r>
              <a:rPr lang="en-US" dirty="0"/>
              <a:t>Edit Master text styles</a:t>
            </a:r>
          </a:p>
          <a:p>
            <a:pPr lvl="1"/>
            <a:r>
              <a:rPr lang="en-US" dirty="0"/>
              <a:t>Second level</a:t>
            </a:r>
          </a:p>
          <a:p>
            <a:pPr lvl="2"/>
            <a:r>
              <a:rPr lang="en-US" dirty="0"/>
              <a:t>Third level</a:t>
            </a:r>
          </a:p>
        </p:txBody>
      </p:sp>
      <p:pic>
        <p:nvPicPr>
          <p:cNvPr id="9" name="Picture 8">
            <a:extLst>
              <a:ext uri="{FF2B5EF4-FFF2-40B4-BE49-F238E27FC236}">
                <a16:creationId xmlns:a16="http://schemas.microsoft.com/office/drawing/2014/main" id="{E3CC054C-B15B-054F-AD93-5EE3D92AC40A}"/>
              </a:ext>
            </a:extLst>
          </p:cNvPr>
          <p:cNvPicPr>
            <a:picLocks noChangeAspect="1"/>
          </p:cNvPicPr>
          <p:nvPr userDrawn="1"/>
        </p:nvPicPr>
        <p:blipFill>
          <a:blip r:embed="rId4" cstate="screen">
            <a:alphaModFix/>
            <a:extLst>
              <a:ext uri="{28A0092B-C50C-407E-A947-70E740481C1C}">
                <a14:useLocalDpi xmlns:a14="http://schemas.microsoft.com/office/drawing/2010/main"/>
              </a:ext>
            </a:extLst>
          </a:blip>
          <a:stretch>
            <a:fillRect/>
          </a:stretch>
        </p:blipFill>
        <p:spPr>
          <a:xfrm>
            <a:off x="232563" y="233046"/>
            <a:ext cx="355600" cy="355600"/>
          </a:xfrm>
          <a:prstGeom prst="rect">
            <a:avLst/>
          </a:prstGeom>
        </p:spPr>
      </p:pic>
      <p:sp>
        <p:nvSpPr>
          <p:cNvPr id="12" name="Footer Placeholder 4">
            <a:extLst>
              <a:ext uri="{FF2B5EF4-FFF2-40B4-BE49-F238E27FC236}">
                <a16:creationId xmlns:a16="http://schemas.microsoft.com/office/drawing/2014/main" id="{F848958F-1AA0-6741-8A83-8BA252A545DB}"/>
              </a:ext>
            </a:extLst>
          </p:cNvPr>
          <p:cNvSpPr>
            <a:spLocks noGrp="1"/>
          </p:cNvSpPr>
          <p:nvPr>
            <p:ph type="ftr" sz="quarter" idx="3"/>
          </p:nvPr>
        </p:nvSpPr>
        <p:spPr>
          <a:xfrm>
            <a:off x="1357313" y="6417072"/>
            <a:ext cx="3378189" cy="365125"/>
          </a:xfrm>
          <a:prstGeom prst="rect">
            <a:avLst/>
          </a:prstGeom>
        </p:spPr>
        <p:txBody>
          <a:bodyPr vert="horz" lIns="91440" tIns="45720" rIns="91440" bIns="45720" rtlCol="0" anchor="ctr"/>
          <a:lstStyle>
            <a:lvl1pPr algn="l">
              <a:defRPr sz="900" spc="40" baseline="0">
                <a:solidFill>
                  <a:schemeClr val="accent1"/>
                </a:solidFill>
              </a:defRPr>
            </a:lvl1pPr>
          </a:lstStyle>
          <a:p>
            <a:endParaRPr lang="en-US" dirty="0">
              <a:latin typeface="Montserrat Medium" pitchFamily="2" charset="77"/>
            </a:endParaRPr>
          </a:p>
        </p:txBody>
      </p:sp>
    </p:spTree>
    <p:extLst>
      <p:ext uri="{BB962C8B-B14F-4D97-AF65-F5344CB8AC3E}">
        <p14:creationId xmlns:p14="http://schemas.microsoft.com/office/powerpoint/2010/main" val="41598979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6217623"/>
            <a:ext cx="5487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7243173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0A1DC37-D3DE-4B9F-8187-37DD52DA4162}" type="datetimeFigureOut">
              <a:rPr lang="en-US" smtClean="0"/>
              <a:t>2/20/2025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7E85B6-287A-4C76-999F-8BCD9155AFA1}" type="slidenum">
              <a:rPr lang="en-US" smtClean="0"/>
              <a:t>‹#›</a:t>
            </a:fld>
            <a:endParaRPr lang="en-US"/>
          </a:p>
        </p:txBody>
      </p:sp>
    </p:spTree>
    <p:extLst>
      <p:ext uri="{BB962C8B-B14F-4D97-AF65-F5344CB8AC3E}">
        <p14:creationId xmlns:p14="http://schemas.microsoft.com/office/powerpoint/2010/main" val="41497716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A1DC37-D3DE-4B9F-8187-37DD52DA4162}" type="datetimeFigureOut">
              <a:rPr lang="en-US" smtClean="0"/>
              <a:t>2/20/2025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7E85B6-287A-4C76-999F-8BCD9155AFA1}" type="slidenum">
              <a:rPr lang="en-US" smtClean="0"/>
              <a:t>‹#›</a:t>
            </a:fld>
            <a:endParaRPr lang="en-US"/>
          </a:p>
        </p:txBody>
      </p:sp>
    </p:spTree>
    <p:extLst>
      <p:ext uri="{BB962C8B-B14F-4D97-AF65-F5344CB8AC3E}">
        <p14:creationId xmlns:p14="http://schemas.microsoft.com/office/powerpoint/2010/main" val="2697350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0A1DC37-D3DE-4B9F-8187-37DD52DA4162}" type="datetimeFigureOut">
              <a:rPr lang="en-US" smtClean="0"/>
              <a:t>2/20/2025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7E85B6-287A-4C76-999F-8BCD9155AFA1}" type="slidenum">
              <a:rPr lang="en-US" smtClean="0"/>
              <a:t>‹#›</a:t>
            </a:fld>
            <a:endParaRPr lang="en-US"/>
          </a:p>
        </p:txBody>
      </p:sp>
    </p:spTree>
    <p:extLst>
      <p:ext uri="{BB962C8B-B14F-4D97-AF65-F5344CB8AC3E}">
        <p14:creationId xmlns:p14="http://schemas.microsoft.com/office/powerpoint/2010/main" val="907361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0A1DC37-D3DE-4B9F-8187-37DD52DA4162}" type="datetimeFigureOut">
              <a:rPr lang="en-US" smtClean="0"/>
              <a:t>2/20/2025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7E85B6-287A-4C76-999F-8BCD9155AFA1}" type="slidenum">
              <a:rPr lang="en-US" smtClean="0"/>
              <a:t>‹#›</a:t>
            </a:fld>
            <a:endParaRPr lang="en-US"/>
          </a:p>
        </p:txBody>
      </p:sp>
    </p:spTree>
    <p:extLst>
      <p:ext uri="{BB962C8B-B14F-4D97-AF65-F5344CB8AC3E}">
        <p14:creationId xmlns:p14="http://schemas.microsoft.com/office/powerpoint/2010/main" val="6921129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42" Type="http://schemas.openxmlformats.org/officeDocument/2006/relationships/slideLayout" Target="../slideLayouts/slideLayout53.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4" Type="http://schemas.openxmlformats.org/officeDocument/2006/relationships/slideLayout" Target="../slideLayouts/slideLayout55.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43" Type="http://schemas.openxmlformats.org/officeDocument/2006/relationships/slideLayout" Target="../slideLayouts/slideLayout54.xml"/><Relationship Id="rId8" Type="http://schemas.openxmlformats.org/officeDocument/2006/relationships/slideLayout" Target="../slideLayouts/slideLayout19.xml"/><Relationship Id="rId3" Type="http://schemas.openxmlformats.org/officeDocument/2006/relationships/slideLayout" Target="../slideLayouts/slideLayout14.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46" Type="http://schemas.openxmlformats.org/officeDocument/2006/relationships/theme" Target="../theme/theme2.xml"/><Relationship Id="rId20" Type="http://schemas.openxmlformats.org/officeDocument/2006/relationships/slideLayout" Target="../slideLayouts/slideLayout31.xml"/><Relationship Id="rId41"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0A1DC37-D3DE-4B9F-8187-37DD52DA4162}" type="datetimeFigureOut">
              <a:rPr lang="en-US" smtClean="0"/>
              <a:t>2/20/2025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67E85B6-287A-4C76-999F-8BCD9155AFA1}" type="slidenum">
              <a:rPr lang="en-US" smtClean="0"/>
              <a:t>‹#›</a:t>
            </a:fld>
            <a:endParaRPr lang="en-US"/>
          </a:p>
        </p:txBody>
      </p:sp>
    </p:spTree>
    <p:extLst>
      <p:ext uri="{BB962C8B-B14F-4D97-AF65-F5344CB8AC3E}">
        <p14:creationId xmlns:p14="http://schemas.microsoft.com/office/powerpoint/2010/main" val="40275476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5818" y="814388"/>
            <a:ext cx="7736683" cy="876301"/>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892969" y="1832769"/>
            <a:ext cx="7679532" cy="410294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p:txBody>
      </p:sp>
      <p:sp>
        <p:nvSpPr>
          <p:cNvPr id="5" name="Footer Placeholder 4"/>
          <p:cNvSpPr>
            <a:spLocks noGrp="1"/>
          </p:cNvSpPr>
          <p:nvPr>
            <p:ph type="ftr" sz="quarter" idx="3"/>
          </p:nvPr>
        </p:nvSpPr>
        <p:spPr>
          <a:xfrm>
            <a:off x="1357313" y="6417072"/>
            <a:ext cx="3378189" cy="365125"/>
          </a:xfrm>
          <a:prstGeom prst="rect">
            <a:avLst/>
          </a:prstGeom>
        </p:spPr>
        <p:txBody>
          <a:bodyPr vert="horz" lIns="91440" tIns="45720" rIns="91440" bIns="45720" rtlCol="0" anchor="ctr"/>
          <a:lstStyle>
            <a:lvl1pPr algn="l">
              <a:defRPr sz="900" spc="40" baseline="0">
                <a:solidFill>
                  <a:schemeClr val="accent1"/>
                </a:solidFill>
              </a:defRPr>
            </a:lvl1pPr>
          </a:lstStyle>
          <a:p>
            <a:endParaRPr lang="en-US" dirty="0">
              <a:latin typeface="Montserrat Medium" pitchFamily="2" charset="77"/>
            </a:endParaRPr>
          </a:p>
        </p:txBody>
      </p:sp>
      <p:sp>
        <p:nvSpPr>
          <p:cNvPr id="6" name="Slide Number Placeholder 5"/>
          <p:cNvSpPr>
            <a:spLocks noGrp="1"/>
          </p:cNvSpPr>
          <p:nvPr>
            <p:ph type="sldNum" sz="quarter" idx="4"/>
          </p:nvPr>
        </p:nvSpPr>
        <p:spPr>
          <a:xfrm>
            <a:off x="6933399" y="6417072"/>
            <a:ext cx="2057400" cy="350838"/>
          </a:xfrm>
          <a:prstGeom prst="rect">
            <a:avLst/>
          </a:prstGeom>
        </p:spPr>
        <p:txBody>
          <a:bodyPr vert="horz" lIns="91440" tIns="45720" rIns="91440" bIns="45720" rtlCol="0" anchor="ctr"/>
          <a:lstStyle>
            <a:lvl1pPr algn="r">
              <a:defRPr sz="900" b="0" i="0">
                <a:solidFill>
                  <a:schemeClr val="accent1"/>
                </a:solidFill>
                <a:latin typeface="Montserrat Medium" pitchFamily="2" charset="77"/>
              </a:defRPr>
            </a:lvl1pPr>
          </a:lstStyle>
          <a:p>
            <a:r>
              <a:rPr lang="en-US" dirty="0"/>
              <a:t>0</a:t>
            </a:r>
            <a:fld id="{EF22529A-D98A-3644-905A-8E0938C418C9}" type="slidenum">
              <a:rPr lang="en-US" smtClean="0"/>
              <a:pPr/>
              <a:t>‹#›</a:t>
            </a:fld>
            <a:endParaRPr lang="en-US" dirty="0"/>
          </a:p>
        </p:txBody>
      </p:sp>
    </p:spTree>
    <p:extLst>
      <p:ext uri="{BB962C8B-B14F-4D97-AF65-F5344CB8AC3E}">
        <p14:creationId xmlns:p14="http://schemas.microsoft.com/office/powerpoint/2010/main" val="365645525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 id="2147483696" r:id="rId24"/>
    <p:sldLayoutId id="2147483697" r:id="rId25"/>
    <p:sldLayoutId id="2147483698" r:id="rId26"/>
    <p:sldLayoutId id="2147483699" r:id="rId27"/>
    <p:sldLayoutId id="2147483700" r:id="rId28"/>
    <p:sldLayoutId id="2147483701" r:id="rId29"/>
    <p:sldLayoutId id="2147483702" r:id="rId30"/>
    <p:sldLayoutId id="2147483703" r:id="rId31"/>
    <p:sldLayoutId id="2147483704" r:id="rId32"/>
    <p:sldLayoutId id="2147483705" r:id="rId33"/>
    <p:sldLayoutId id="2147483706" r:id="rId34"/>
    <p:sldLayoutId id="2147483707" r:id="rId35"/>
    <p:sldLayoutId id="2147483708" r:id="rId36"/>
    <p:sldLayoutId id="2147483709" r:id="rId37"/>
    <p:sldLayoutId id="2147483710" r:id="rId38"/>
    <p:sldLayoutId id="2147483711" r:id="rId39"/>
    <p:sldLayoutId id="2147483712" r:id="rId40"/>
    <p:sldLayoutId id="2147483713" r:id="rId41"/>
    <p:sldLayoutId id="2147483714" r:id="rId42"/>
    <p:sldLayoutId id="2147483715" r:id="rId43"/>
    <p:sldLayoutId id="2147483716" r:id="rId44"/>
    <p:sldLayoutId id="2147483717" r:id="rId45"/>
  </p:sldLayoutIdLst>
  <p:hf hdr="0" dt="0"/>
  <p:txStyles>
    <p:titleStyle>
      <a:lvl1pPr algn="l" defTabSz="914400" rtl="0" eaLnBrk="1" latinLnBrk="0" hangingPunct="1">
        <a:lnSpc>
          <a:spcPct val="95000"/>
        </a:lnSpc>
        <a:spcBef>
          <a:spcPct val="0"/>
        </a:spcBef>
        <a:buNone/>
        <a:defRPr sz="2100" b="1" i="0" kern="1200">
          <a:solidFill>
            <a:schemeClr val="tx2"/>
          </a:solidFill>
          <a:latin typeface="Montserrat SemiBold" pitchFamily="2" charset="77"/>
          <a:ea typeface="+mj-ea"/>
          <a:cs typeface="+mj-cs"/>
        </a:defRPr>
      </a:lvl1pPr>
    </p:titleStyle>
    <p:bodyStyle>
      <a:lvl1pPr marL="310896" indent="-310896" algn="l" defTabSz="914400" rtl="0" eaLnBrk="1" latinLnBrk="0" hangingPunct="1">
        <a:lnSpc>
          <a:spcPct val="95000"/>
        </a:lnSpc>
        <a:spcBef>
          <a:spcPts val="2400"/>
        </a:spcBef>
        <a:buSzPct val="100000"/>
        <a:buFont typeface="System Font Regular"/>
        <a:buChar char="●"/>
        <a:defRPr sz="1600" b="0" i="0" kern="1200">
          <a:solidFill>
            <a:schemeClr val="tx1"/>
          </a:solidFill>
          <a:latin typeface="Montserrat Medium" pitchFamily="2" charset="77"/>
          <a:ea typeface="+mn-ea"/>
          <a:cs typeface="+mn-cs"/>
        </a:defRPr>
      </a:lvl1pPr>
      <a:lvl2pPr marL="548640" indent="-228600" algn="l" defTabSz="914400" rtl="0" eaLnBrk="1" latinLnBrk="0" hangingPunct="1">
        <a:lnSpc>
          <a:spcPct val="105000"/>
        </a:lnSpc>
        <a:spcBef>
          <a:spcPts val="800"/>
        </a:spcBef>
        <a:buSzPct val="100000"/>
        <a:buFont typeface="System Font Regular"/>
        <a:buChar char="–"/>
        <a:defRPr sz="1400" b="0" i="0" kern="1200">
          <a:solidFill>
            <a:schemeClr val="tx1"/>
          </a:solidFill>
          <a:latin typeface="Montserrat" pitchFamily="2" charset="77"/>
          <a:ea typeface="+mn-ea"/>
          <a:cs typeface="+mn-cs"/>
        </a:defRPr>
      </a:lvl2pPr>
      <a:lvl3pPr marL="777240" indent="-228600" algn="l" defTabSz="914400" rtl="0" eaLnBrk="1" latinLnBrk="0" hangingPunct="1">
        <a:lnSpc>
          <a:spcPct val="105000"/>
        </a:lnSpc>
        <a:spcBef>
          <a:spcPts val="600"/>
        </a:spcBef>
        <a:buSzPct val="90000"/>
        <a:buFont typeface="System Font Regular"/>
        <a:buChar char="&gt;"/>
        <a:defRPr sz="1400" b="0" i="0" kern="1200">
          <a:solidFill>
            <a:schemeClr val="tx1"/>
          </a:solidFill>
          <a:latin typeface="Montserrat" pitchFamily="2" charset="77"/>
          <a:ea typeface="+mn-ea"/>
          <a:cs typeface="+mn-cs"/>
        </a:defRPr>
      </a:lvl3pPr>
      <a:lvl4pPr marL="1600200" indent="-228600" algn="l" defTabSz="914400" rtl="0" eaLnBrk="1" latinLnBrk="0" hangingPunct="1">
        <a:lnSpc>
          <a:spcPts val="2400"/>
        </a:lnSpc>
        <a:spcBef>
          <a:spcPts val="400"/>
        </a:spcBef>
        <a:buSzPct val="100000"/>
        <a:buFont typeface="System Font Regular"/>
        <a:buChar char="●"/>
        <a:defRPr sz="1600" b="0" i="0" kern="1200">
          <a:solidFill>
            <a:schemeClr val="tx1"/>
          </a:solidFill>
          <a:latin typeface="Montserrat" pitchFamily="2" charset="77"/>
          <a:ea typeface="+mn-ea"/>
          <a:cs typeface="+mn-cs"/>
        </a:defRPr>
      </a:lvl4pPr>
      <a:lvl5pPr marL="2057400" indent="-228600" algn="l" defTabSz="914400" rtl="0" eaLnBrk="1" latinLnBrk="0" hangingPunct="1">
        <a:lnSpc>
          <a:spcPts val="2400"/>
        </a:lnSpc>
        <a:spcBef>
          <a:spcPts val="400"/>
        </a:spcBef>
        <a:buSzPct val="100000"/>
        <a:buFont typeface="System Font Regular"/>
        <a:buChar char="●"/>
        <a:defRPr sz="1600" b="0" i="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0.png"/></Relationships>
</file>

<file path=ppt/slides/_rels/slide11.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tags" Target="../tags/tag5.xml"/><Relationship Id="rId7" Type="http://schemas.openxmlformats.org/officeDocument/2006/relationships/image" Target="../media/image50.png"/><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49.png"/><Relationship Id="rId5" Type="http://schemas.openxmlformats.org/officeDocument/2006/relationships/slideLayout" Target="../slideLayouts/slideLayout25.xml"/><Relationship Id="rId4" Type="http://schemas.openxmlformats.org/officeDocument/2006/relationships/tags" Target="../tags/tag6.xml"/><Relationship Id="rId9" Type="http://schemas.openxmlformats.org/officeDocument/2006/relationships/image" Target="../media/image52.png"/></Relationships>
</file>

<file path=ppt/slides/_rels/slide12.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slideLayout" Target="../slideLayouts/slideLayout30.xml"/><Relationship Id="rId7" Type="http://schemas.openxmlformats.org/officeDocument/2006/relationships/image" Target="../media/image55.jp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54.png"/><Relationship Id="rId5" Type="http://schemas.openxmlformats.org/officeDocument/2006/relationships/image" Target="../media/image53.jpg"/><Relationship Id="rId4" Type="http://schemas.openxmlformats.org/officeDocument/2006/relationships/notesSlide" Target="../notesSlides/notesSlide2.xml"/></Relationships>
</file>

<file path=ppt/slides/_rels/slide13.xml.rels><?xml version="1.0" encoding="UTF-8" standalone="yes"?>
<Relationships xmlns="http://schemas.openxmlformats.org/package/2006/relationships"><Relationship Id="rId8" Type="http://schemas.openxmlformats.org/officeDocument/2006/relationships/image" Target="../media/image61.jpg"/><Relationship Id="rId3" Type="http://schemas.openxmlformats.org/officeDocument/2006/relationships/slideLayout" Target="../slideLayouts/slideLayout25.xml"/><Relationship Id="rId7" Type="http://schemas.openxmlformats.org/officeDocument/2006/relationships/image" Target="../media/image60.jp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14.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tags" Target="../tags/tag13.xml"/><Relationship Id="rId7" Type="http://schemas.openxmlformats.org/officeDocument/2006/relationships/image" Target="../media/image63.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62.png"/><Relationship Id="rId5" Type="http://schemas.openxmlformats.org/officeDocument/2006/relationships/image" Target="../media/image65.png"/><Relationship Id="rId10" Type="http://schemas.openxmlformats.org/officeDocument/2006/relationships/hyperlink" Target="https://arxiv.org/pdf/1712.09913.pdf" TargetMode="External"/><Relationship Id="rId4" Type="http://schemas.openxmlformats.org/officeDocument/2006/relationships/slideLayout" Target="../slideLayouts/slideLayout25.xml"/><Relationship Id="rId9" Type="http://schemas.openxmlformats.org/officeDocument/2006/relationships/image" Target="../media/image64.png"/></Relationships>
</file>

<file path=ppt/slides/_rels/slide1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www.slideshare.net/SebastianRuder/optimization-for-deep-learning" TargetMode="External"/><Relationship Id="rId1" Type="http://schemas.openxmlformats.org/officeDocument/2006/relationships/slideLayout" Target="../slideLayouts/slideLayout25.xml"/><Relationship Id="rId6" Type="http://schemas.openxmlformats.org/officeDocument/2006/relationships/hyperlink" Target="https://towardsdatascience.com/batch-norm-explained-visually-how-it-works-and-why-neural-networks-need-it-b18919692739" TargetMode="External"/><Relationship Id="rId5" Type="http://schemas.openxmlformats.org/officeDocument/2006/relationships/image" Target="../media/image68.png"/><Relationship Id="rId4" Type="http://schemas.openxmlformats.org/officeDocument/2006/relationships/image" Target="../media/image67.png"/></Relationships>
</file>

<file path=ppt/slides/_rels/slide16.xml.rels><?xml version="1.0" encoding="UTF-8" standalone="yes"?>
<Relationships xmlns="http://schemas.openxmlformats.org/package/2006/relationships"><Relationship Id="rId3" Type="http://schemas.openxmlformats.org/officeDocument/2006/relationships/hyperlink" Target="https://arxiv.org/abs/1704.08863" TargetMode="External"/><Relationship Id="rId2" Type="http://schemas.openxmlformats.org/officeDocument/2006/relationships/notesSlide" Target="../notesSlides/notesSlide3.xml"/><Relationship Id="rId1" Type="http://schemas.openxmlformats.org/officeDocument/2006/relationships/slideLayout" Target="../slideLayouts/slideLayout30.xml"/><Relationship Id="rId5" Type="http://schemas.openxmlformats.org/officeDocument/2006/relationships/image" Target="../media/image1000.png"/><Relationship Id="rId4" Type="http://schemas.openxmlformats.org/officeDocument/2006/relationships/image" Target="../media/image10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image" Target="../media/image69.png"/><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xml"/><Relationship Id="rId1" Type="http://schemas.openxmlformats.org/officeDocument/2006/relationships/slideLayout" Target="../slideLayouts/slideLayout30.xml"/><Relationship Id="rId4" Type="http://schemas.openxmlformats.org/officeDocument/2006/relationships/image" Target="../media/image500.png"/></Relationships>
</file>

<file path=ppt/slides/_rels/slide2.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46.xml"/></Relationships>
</file>

<file path=ppt/slides/_rels/slide20.xml.rels><?xml version="1.0" encoding="UTF-8" standalone="yes"?>
<Relationships xmlns="http://schemas.openxmlformats.org/package/2006/relationships"><Relationship Id="rId8" Type="http://schemas.openxmlformats.org/officeDocument/2006/relationships/image" Target="../media/image740.png"/><Relationship Id="rId3" Type="http://schemas.openxmlformats.org/officeDocument/2006/relationships/tags" Target="../tags/tag16.xml"/><Relationship Id="rId7" Type="http://schemas.openxmlformats.org/officeDocument/2006/relationships/image" Target="../media/image730.png"/><Relationship Id="rId12" Type="http://schemas.openxmlformats.org/officeDocument/2006/relationships/image" Target="../media/image75.pn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notesSlide" Target="../notesSlides/notesSlide5.xml"/><Relationship Id="rId11" Type="http://schemas.openxmlformats.org/officeDocument/2006/relationships/image" Target="../media/image73.png"/><Relationship Id="rId5" Type="http://schemas.openxmlformats.org/officeDocument/2006/relationships/slideLayout" Target="../slideLayouts/slideLayout30.xml"/><Relationship Id="rId10" Type="http://schemas.openxmlformats.org/officeDocument/2006/relationships/image" Target="../media/image72.png"/><Relationship Id="rId4" Type="http://schemas.openxmlformats.org/officeDocument/2006/relationships/tags" Target="../tags/tag17.xml"/><Relationship Id="rId9" Type="http://schemas.openxmlformats.org/officeDocument/2006/relationships/image" Target="../media/image7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slideLayout" Target="../slideLayouts/slideLayout25.xml"/><Relationship Id="rId7" Type="http://schemas.openxmlformats.org/officeDocument/2006/relationships/image" Target="../media/image81.pn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80.png"/><Relationship Id="rId5" Type="http://schemas.openxmlformats.org/officeDocument/2006/relationships/image" Target="../media/image79.png"/><Relationship Id="rId10" Type="http://schemas.openxmlformats.org/officeDocument/2006/relationships/image" Target="../media/image77.png"/><Relationship Id="rId4" Type="http://schemas.openxmlformats.org/officeDocument/2006/relationships/image" Target="../media/image780.png"/><Relationship Id="rId9" Type="http://schemas.openxmlformats.org/officeDocument/2006/relationships/image" Target="../media/image76.png"/></Relationships>
</file>

<file path=ppt/slides/_rels/slide2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6.xml"/><Relationship Id="rId1" Type="http://schemas.openxmlformats.org/officeDocument/2006/relationships/slideLayout" Target="../slideLayouts/slideLayout25.xml"/><Relationship Id="rId5" Type="http://schemas.openxmlformats.org/officeDocument/2006/relationships/image" Target="../media/image87.png"/><Relationship Id="rId4" Type="http://schemas.openxmlformats.org/officeDocument/2006/relationships/image" Target="../media/image86.png"/></Relationships>
</file>

<file path=ppt/slides/_rels/slide24.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notesSlide" Target="../notesSlides/notesSlide7.xml"/><Relationship Id="rId7" Type="http://schemas.openxmlformats.org/officeDocument/2006/relationships/image" Target="../media/image91.png"/><Relationship Id="rId12" Type="http://schemas.openxmlformats.org/officeDocument/2006/relationships/image" Target="../media/image78.png"/><Relationship Id="rId2" Type="http://schemas.openxmlformats.org/officeDocument/2006/relationships/slideLayout" Target="../slideLayouts/slideLayout25.xml"/><Relationship Id="rId1" Type="http://schemas.openxmlformats.org/officeDocument/2006/relationships/tags" Target="../tags/tag20.xml"/><Relationship Id="rId6" Type="http://schemas.openxmlformats.org/officeDocument/2006/relationships/image" Target="../media/image89.png"/><Relationship Id="rId11" Type="http://schemas.openxmlformats.org/officeDocument/2006/relationships/image" Target="../media/image90.png"/><Relationship Id="rId5" Type="http://schemas.openxmlformats.org/officeDocument/2006/relationships/image" Target="../media/image88.png"/><Relationship Id="rId10" Type="http://schemas.openxmlformats.org/officeDocument/2006/relationships/image" Target="../media/image97.png"/><Relationship Id="rId4" Type="http://schemas.openxmlformats.org/officeDocument/2006/relationships/image" Target="../media/image95.png"/><Relationship Id="rId9" Type="http://schemas.openxmlformats.org/officeDocument/2006/relationships/image" Target="../media/image96.png"/></Relationships>
</file>

<file path=ppt/slides/_rels/slide25.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4.png"/><Relationship Id="rId1" Type="http://schemas.openxmlformats.org/officeDocument/2006/relationships/slideLayout" Target="../slideLayouts/slideLayout32.xml"/><Relationship Id="rId4" Type="http://schemas.openxmlformats.org/officeDocument/2006/relationships/image" Target="../media/image980.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0.xml"/><Relationship Id="rId1" Type="http://schemas.openxmlformats.org/officeDocument/2006/relationships/tags" Target="../tags/tag21.xml"/><Relationship Id="rId5" Type="http://schemas.openxmlformats.org/officeDocument/2006/relationships/image" Target="../media/image71.png"/><Relationship Id="rId4" Type="http://schemas.openxmlformats.org/officeDocument/2006/relationships/image" Target="../media/image810.png"/></Relationships>
</file>

<file path=ppt/slides/_rels/slide27.xml.rels><?xml version="1.0" encoding="UTF-8" standalone="yes"?>
<Relationships xmlns="http://schemas.openxmlformats.org/package/2006/relationships"><Relationship Id="rId3" Type="http://schemas.openxmlformats.org/officeDocument/2006/relationships/hyperlink" Target="https://www.reddit.com/r/mathmemes/comments/v71cxc/how_to_understand_data_with_dogs_by_karl_stratos/" TargetMode="External"/><Relationship Id="rId2" Type="http://schemas.openxmlformats.org/officeDocument/2006/relationships/image" Target="../media/image83.png"/><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2" Type="http://schemas.openxmlformats.org/officeDocument/2006/relationships/hyperlink" Target="https://www.google.com/url?sa=t&amp;source=web&amp;rct=j&amp;opi=89978449&amp;url=https://www.math.uwaterloo.ca/~hwolkowi/matrixcookbook.pdf&amp;ved=2ahUKEwjUlq_ms5OHAxUUG9AFHbzWBTcQFnoECDAQAQ&amp;usg=AOvVaw2-gEURFNI1dDk06V90nZio" TargetMode="External"/><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tags" Target="../tags/tag24.xml"/><Relationship Id="rId7" Type="http://schemas.openxmlformats.org/officeDocument/2006/relationships/image" Target="../media/image84.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slideLayout" Target="../slideLayouts/slideLayout25.xml"/><Relationship Id="rId11" Type="http://schemas.openxmlformats.org/officeDocument/2006/relationships/image" Target="../media/image101.png"/><Relationship Id="rId5" Type="http://schemas.openxmlformats.org/officeDocument/2006/relationships/tags" Target="../tags/tag26.xml"/><Relationship Id="rId10" Type="http://schemas.openxmlformats.org/officeDocument/2006/relationships/image" Target="../media/image100.png"/><Relationship Id="rId4" Type="http://schemas.openxmlformats.org/officeDocument/2006/relationships/tags" Target="../tags/tag25.xml"/><Relationship Id="rId9" Type="http://schemas.openxmlformats.org/officeDocument/2006/relationships/image" Target="../media/image99.png"/></Relationships>
</file>

<file path=ppt/slides/_rels/slide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6.xml"/></Relationships>
</file>

<file path=ppt/slides/_rels/slide30.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32.xml"/><Relationship Id="rId4" Type="http://schemas.openxmlformats.org/officeDocument/2006/relationships/image" Target="../media/image109.png"/></Relationships>
</file>

<file path=ppt/slides/_rels/slide3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slideLayout" Target="../slideLayouts/slideLayout26.xml"/><Relationship Id="rId1" Type="http://schemas.openxmlformats.org/officeDocument/2006/relationships/tags" Target="../tags/tag2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4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FD7FE-B5C3-1BAA-2FB7-928AEAEFF991}"/>
              </a:ext>
            </a:extLst>
          </p:cNvPr>
          <p:cNvSpPr>
            <a:spLocks noGrp="1"/>
          </p:cNvSpPr>
          <p:nvPr>
            <p:ph type="ctrTitle"/>
          </p:nvPr>
        </p:nvSpPr>
        <p:spPr>
          <a:xfrm>
            <a:off x="352806" y="1411765"/>
            <a:ext cx="8438387" cy="3490913"/>
          </a:xfrm>
        </p:spPr>
        <p:txBody>
          <a:bodyPr anchor="t">
            <a:normAutofit fontScale="90000"/>
          </a:bodyPr>
          <a:lstStyle/>
          <a:p>
            <a:r>
              <a:rPr lang="en-US" dirty="0"/>
              <a:t>Machine Learning</a:t>
            </a:r>
            <a:br>
              <a:rPr lang="en-US" dirty="0"/>
            </a:br>
            <a:r>
              <a:rPr lang="en-US" dirty="0"/>
              <a:t>for the</a:t>
            </a:r>
            <a:br>
              <a:rPr lang="en-US" dirty="0"/>
            </a:br>
            <a:r>
              <a:rPr lang="en-US" dirty="0"/>
              <a:t>Rest of Us</a:t>
            </a:r>
            <a:br>
              <a:rPr lang="en-US" dirty="0"/>
            </a:br>
            <a:br>
              <a:rPr lang="en-US" dirty="0"/>
            </a:br>
            <a:br>
              <a:rPr lang="en-US" dirty="0"/>
            </a:br>
            <a:r>
              <a:rPr lang="en-US" sz="3100" dirty="0"/>
              <a:t>Keshav Pingali</a:t>
            </a:r>
            <a:br>
              <a:rPr lang="en-US" sz="3100" dirty="0"/>
            </a:br>
            <a:r>
              <a:rPr lang="en-US" sz="3100" dirty="0"/>
              <a:t>The University of Texas at Austin</a:t>
            </a:r>
            <a:endParaRPr lang="en-US" dirty="0"/>
          </a:p>
        </p:txBody>
      </p:sp>
      <p:sp>
        <p:nvSpPr>
          <p:cNvPr id="3" name="Slide Number Placeholder 2" hidden="1">
            <a:extLst>
              <a:ext uri="{FF2B5EF4-FFF2-40B4-BE49-F238E27FC236}">
                <a16:creationId xmlns:a16="http://schemas.microsoft.com/office/drawing/2014/main" id="{99BDDA6F-6DC9-24CC-475D-2E287C02C07F}"/>
              </a:ext>
            </a:extLst>
          </p:cNvPr>
          <p:cNvSpPr>
            <a:spLocks noGrp="1"/>
          </p:cNvSpPr>
          <p:nvPr>
            <p:ph type="sldNum" sz="quarter" idx="4294967295"/>
          </p:nvPr>
        </p:nvSpPr>
        <p:spPr>
          <a:xfrm>
            <a:off x="6933399" y="6417072"/>
            <a:ext cx="2057400" cy="350838"/>
          </a:xfrm>
        </p:spPr>
        <p:txBody>
          <a:bodyPr/>
          <a:lstStyle/>
          <a:p>
            <a:pPr marL="0" marR="0" lvl="0" indent="0" algn="r" defTabSz="4572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5F5F5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1</a:t>
            </a:fld>
            <a:endPar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endParaRPr>
          </a:p>
        </p:txBody>
      </p:sp>
    </p:spTree>
    <p:extLst>
      <p:ext uri="{BB962C8B-B14F-4D97-AF65-F5344CB8AC3E}">
        <p14:creationId xmlns:p14="http://schemas.microsoft.com/office/powerpoint/2010/main" val="4254001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E8F531-CCA2-4A74-869D-47D81263BC8F}"/>
              </a:ext>
            </a:extLst>
          </p:cNvPr>
          <p:cNvSpPr>
            <a:spLocks noGrp="1"/>
          </p:cNvSpPr>
          <p:nvPr>
            <p:ph type="title"/>
          </p:nvPr>
        </p:nvSpPr>
        <p:spPr>
          <a:xfrm>
            <a:off x="151499" y="171605"/>
            <a:ext cx="8242204" cy="876301"/>
          </a:xfrm>
        </p:spPr>
        <p:txBody>
          <a:bodyPr/>
          <a:lstStyle/>
          <a:p>
            <a:r>
              <a:rPr lang="en-US" dirty="0"/>
              <a:t>Basic concepts: partial derivatives, gradients, Jacobians (I)</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108ACE76-A7F5-4853-914E-90CC22330C71}"/>
                  </a:ext>
                </a:extLst>
              </p:cNvPr>
              <p:cNvSpPr>
                <a:spLocks noGrp="1"/>
              </p:cNvSpPr>
              <p:nvPr>
                <p:ph idx="1"/>
              </p:nvPr>
            </p:nvSpPr>
            <p:spPr>
              <a:xfrm>
                <a:off x="229137" y="2717321"/>
                <a:ext cx="8164566" cy="3804248"/>
              </a:xfrm>
            </p:spPr>
            <p:txBody>
              <a:bodyPr>
                <a:normAutofit/>
              </a:bodyPr>
              <a:lstStyle/>
              <a:p>
                <a:r>
                  <a:rPr lang="en-US" dirty="0"/>
                  <a:t>Convention: </a:t>
                </a:r>
              </a:p>
              <a:p>
                <a:pPr lvl="1"/>
                <a:r>
                  <a:rPr lang="en-US" dirty="0"/>
                  <a:t>variables are written as capital letters (A,B,R0)</a:t>
                </a:r>
              </a:p>
              <a:p>
                <a:pPr lvl="1"/>
                <a:r>
                  <a:rPr lang="en-US" dirty="0"/>
                  <a:t>variable values are written as corresponding small letters (a,b,r0)</a:t>
                </a:r>
              </a:p>
              <a:p>
                <a:r>
                  <a:rPr lang="en-US" dirty="0"/>
                  <a:t>Partial derivative of R0 </a:t>
                </a:r>
                <a:r>
                  <a:rPr lang="en-US" dirty="0" err="1"/>
                  <a:t>wrt</a:t>
                </a:r>
                <a:r>
                  <a:rPr lang="en-US" dirty="0"/>
                  <a:t> A:   </a:t>
                </a:r>
                <a14:m>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rPr>
                          <m:t>𝜕</m:t>
                        </m:r>
                        <m:r>
                          <a:rPr lang="en-US" b="0" i="1" smtClean="0">
                            <a:latin typeface="Cambria Math" panose="02040503050406030204" pitchFamily="18" charset="0"/>
                          </a:rPr>
                          <m:t>𝑅</m:t>
                        </m:r>
                        <m:r>
                          <a:rPr lang="en-US" b="0" i="1" smtClean="0">
                            <a:latin typeface="Cambria Math" panose="02040503050406030204" pitchFamily="18" charset="0"/>
                          </a:rPr>
                          <m:t>0</m:t>
                        </m:r>
                      </m:num>
                      <m:den>
                        <m:r>
                          <a:rPr lang="en-US" i="1" smtClean="0">
                            <a:latin typeface="Cambria Math" panose="02040503050406030204" pitchFamily="18" charset="0"/>
                          </a:rPr>
                          <m:t>𝜕</m:t>
                        </m:r>
                        <m:r>
                          <a:rPr lang="en-US" b="0" i="1" smtClean="0">
                            <a:latin typeface="Cambria Math" panose="02040503050406030204" pitchFamily="18" charset="0"/>
                          </a:rPr>
                          <m:t>𝐴</m:t>
                        </m:r>
                      </m:den>
                    </m:f>
                  </m:oMath>
                </a14:m>
                <a:endParaRPr lang="en-US" dirty="0">
                  <a:latin typeface="Cambria Math" panose="02040503050406030204" pitchFamily="18" charset="0"/>
                  <a:ea typeface="Cambria Math" panose="02040503050406030204" pitchFamily="18" charset="0"/>
                </a:endParaRPr>
              </a:p>
              <a:p>
                <a:pPr lvl="1"/>
                <a:r>
                  <a:rPr lang="en-US" dirty="0"/>
                  <a:t>Function that tells you how much R0 changes if A is changed a small amount</a:t>
                </a:r>
              </a:p>
              <a:p>
                <a:pPr lvl="1"/>
                <a:r>
                  <a:rPr lang="en-US" dirty="0"/>
                  <a:t>Value of partial derivative depends on values of A,B,C  (consider f(x) = x</a:t>
                </a:r>
                <a:r>
                  <a:rPr lang="en-US" baseline="30000" dirty="0"/>
                  <a:t>2</a:t>
                </a:r>
                <a:r>
                  <a:rPr lang="en-US" dirty="0"/>
                  <a:t>)</a:t>
                </a:r>
              </a:p>
              <a:p>
                <a:pPr lvl="1"/>
                <a:r>
                  <a:rPr lang="en-US" dirty="0"/>
                  <a:t>Notation:                     is “value of partial derivative of R0 </a:t>
                </a:r>
                <a:r>
                  <a:rPr lang="en-US" dirty="0" err="1"/>
                  <a:t>wrt</a:t>
                </a:r>
                <a:r>
                  <a:rPr lang="en-US" dirty="0"/>
                  <a:t> A when input is (</a:t>
                </a:r>
                <a:r>
                  <a:rPr lang="en-US" dirty="0" err="1"/>
                  <a:t>a,b,c</a:t>
                </a:r>
                <a:r>
                  <a:rPr lang="en-US" dirty="0"/>
                  <a:t>)”</a:t>
                </a:r>
              </a:p>
              <a:p>
                <a:r>
                  <a:rPr lang="en-US" dirty="0"/>
                  <a:t>If value of A changes from </a:t>
                </a:r>
                <a:r>
                  <a:rPr lang="en-US" i="1" dirty="0"/>
                  <a:t>a</a:t>
                </a:r>
                <a:r>
                  <a:rPr lang="en-US" dirty="0"/>
                  <a:t> to </a:t>
                </a:r>
                <a:r>
                  <a:rPr lang="en-US" i="1" dirty="0"/>
                  <a:t>(a+</a:t>
                </a:r>
                <a:r>
                  <a:rPr lang="en-US" dirty="0">
                    <a:sym typeface="Symbol" panose="05050102010706020507" pitchFamily="18" charset="2"/>
                  </a:rPr>
                  <a:t></a:t>
                </a:r>
                <a:r>
                  <a:rPr lang="en-US" i="1" dirty="0">
                    <a:sym typeface="Symbol" panose="05050102010706020507" pitchFamily="18" charset="2"/>
                  </a:rPr>
                  <a:t>a), </a:t>
                </a:r>
                <a:r>
                  <a:rPr lang="en-US" dirty="0">
                    <a:sym typeface="Symbol" panose="05050102010706020507" pitchFamily="18" charset="2"/>
                  </a:rPr>
                  <a:t>value of R0 changes by                        </a:t>
                </a:r>
                <a:endParaRPr lang="en-US" dirty="0"/>
              </a:p>
              <a:p>
                <a:endParaRPr lang="en-US" dirty="0"/>
              </a:p>
            </p:txBody>
          </p:sp>
        </mc:Choice>
        <mc:Fallback xmlns="">
          <p:sp>
            <p:nvSpPr>
              <p:cNvPr id="4" name="Content Placeholder 3">
                <a:extLst>
                  <a:ext uri="{FF2B5EF4-FFF2-40B4-BE49-F238E27FC236}">
                    <a16:creationId xmlns:a16="http://schemas.microsoft.com/office/drawing/2014/main" id="{108ACE76-A7F5-4853-914E-90CC22330C71}"/>
                  </a:ext>
                </a:extLst>
              </p:cNvPr>
              <p:cNvSpPr>
                <a:spLocks noGrp="1" noRot="1" noChangeAspect="1" noMove="1" noResize="1" noEditPoints="1" noAdjustHandles="1" noChangeArrowheads="1" noChangeShapeType="1" noTextEdit="1"/>
              </p:cNvSpPr>
              <p:nvPr>
                <p:ph idx="1"/>
              </p:nvPr>
            </p:nvSpPr>
            <p:spPr>
              <a:xfrm>
                <a:off x="229137" y="2717321"/>
                <a:ext cx="8164566" cy="3804248"/>
              </a:xfrm>
              <a:blipFill>
                <a:blip r:embed="rId4"/>
                <a:stretch>
                  <a:fillRect l="-448" t="-801"/>
                </a:stretch>
              </a:blipFill>
            </p:spPr>
            <p:txBody>
              <a:bodyPr/>
              <a:lstStyle/>
              <a:p>
                <a:r>
                  <a:rPr lang="en-US">
                    <a:noFill/>
                  </a:rPr>
                  <a:t> </a:t>
                </a:r>
              </a:p>
            </p:txBody>
          </p:sp>
        </mc:Fallback>
      </mc:AlternateContent>
      <p:sp>
        <p:nvSpPr>
          <p:cNvPr id="5" name="Slide Number Placeholder 4">
            <a:extLst>
              <a:ext uri="{FF2B5EF4-FFF2-40B4-BE49-F238E27FC236}">
                <a16:creationId xmlns:a16="http://schemas.microsoft.com/office/drawing/2014/main" id="{76225F32-58BB-44F0-84AB-50A26471A04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5F5F5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900" b="0" i="0" u="none" strike="noStrike" kern="1200" cap="none" spc="0" normalizeH="0" baseline="0" noProof="0" dirty="0">
              <a:ln>
                <a:noFill/>
              </a:ln>
              <a:solidFill>
                <a:srgbClr val="5F5F5F"/>
              </a:solidFill>
              <a:effectLst/>
              <a:uLnTx/>
              <a:uFillTx/>
              <a:latin typeface="Montserrat Medium" pitchFamily="2" charset="77"/>
              <a:ea typeface="+mn-ea"/>
              <a:cs typeface="+mn-cs"/>
            </a:endParaRPr>
          </a:p>
        </p:txBody>
      </p:sp>
      <p:grpSp>
        <p:nvGrpSpPr>
          <p:cNvPr id="2" name="Group 1">
            <a:extLst>
              <a:ext uri="{FF2B5EF4-FFF2-40B4-BE49-F238E27FC236}">
                <a16:creationId xmlns:a16="http://schemas.microsoft.com/office/drawing/2014/main" id="{E1D9177E-2C75-9D0E-B1E4-A236DAE9E418}"/>
              </a:ext>
            </a:extLst>
          </p:cNvPr>
          <p:cNvGrpSpPr/>
          <p:nvPr/>
        </p:nvGrpSpPr>
        <p:grpSpPr>
          <a:xfrm>
            <a:off x="2655432" y="1047906"/>
            <a:ext cx="2684318" cy="1212215"/>
            <a:chOff x="5986577" y="1315178"/>
            <a:chExt cx="2502709" cy="1016044"/>
          </a:xfrm>
        </p:grpSpPr>
        <p:sp>
          <p:nvSpPr>
            <p:cNvPr id="6" name="Rectangle 5">
              <a:extLst>
                <a:ext uri="{FF2B5EF4-FFF2-40B4-BE49-F238E27FC236}">
                  <a16:creationId xmlns:a16="http://schemas.microsoft.com/office/drawing/2014/main" id="{E96963A1-0C9C-4BF7-825F-CEC60EAC2DCC}"/>
                </a:ext>
              </a:extLst>
            </p:cNvPr>
            <p:cNvSpPr/>
            <p:nvPr/>
          </p:nvSpPr>
          <p:spPr>
            <a:xfrm>
              <a:off x="6657500" y="1357305"/>
              <a:ext cx="1028023" cy="97391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8" name="Straight Arrow Connector 7">
              <a:extLst>
                <a:ext uri="{FF2B5EF4-FFF2-40B4-BE49-F238E27FC236}">
                  <a16:creationId xmlns:a16="http://schemas.microsoft.com/office/drawing/2014/main" id="{2F7FDF68-410B-445B-8AC6-A3E8962B9163}"/>
                </a:ext>
              </a:extLst>
            </p:cNvPr>
            <p:cNvCxnSpPr/>
            <p:nvPr/>
          </p:nvCxnSpPr>
          <p:spPr>
            <a:xfrm>
              <a:off x="6273343" y="1516780"/>
              <a:ext cx="384157" cy="0"/>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FCD5EECF-2377-4ACD-BFC0-9D965C550DFD}"/>
                </a:ext>
              </a:extLst>
            </p:cNvPr>
            <p:cNvCxnSpPr/>
            <p:nvPr/>
          </p:nvCxnSpPr>
          <p:spPr>
            <a:xfrm>
              <a:off x="6273343" y="1809857"/>
              <a:ext cx="384157" cy="0"/>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426E46BA-CC77-4718-BDEF-09A75D7F709B}"/>
                </a:ext>
              </a:extLst>
            </p:cNvPr>
            <p:cNvCxnSpPr/>
            <p:nvPr/>
          </p:nvCxnSpPr>
          <p:spPr>
            <a:xfrm>
              <a:off x="6273343" y="2145317"/>
              <a:ext cx="384157" cy="0"/>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C8DFC6DA-757A-4054-802F-659BC260D955}"/>
                </a:ext>
              </a:extLst>
            </p:cNvPr>
            <p:cNvCxnSpPr/>
            <p:nvPr/>
          </p:nvCxnSpPr>
          <p:spPr>
            <a:xfrm>
              <a:off x="7685523" y="1651005"/>
              <a:ext cx="384157" cy="0"/>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F875D799-38B2-4D3B-9266-BF1F6BFBA7B7}"/>
                </a:ext>
              </a:extLst>
            </p:cNvPr>
            <p:cNvCxnSpPr/>
            <p:nvPr/>
          </p:nvCxnSpPr>
          <p:spPr>
            <a:xfrm>
              <a:off x="7685523" y="1944082"/>
              <a:ext cx="384157" cy="0"/>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B52A0B7B-49BA-4125-80CE-9F4952F90FCF}"/>
                </a:ext>
              </a:extLst>
            </p:cNvPr>
            <p:cNvSpPr txBox="1"/>
            <p:nvPr/>
          </p:nvSpPr>
          <p:spPr>
            <a:xfrm>
              <a:off x="5991988" y="1315178"/>
              <a:ext cx="45720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A</a:t>
              </a:r>
            </a:p>
          </p:txBody>
        </p:sp>
        <p:sp>
          <p:nvSpPr>
            <p:cNvPr id="14" name="TextBox 13">
              <a:extLst>
                <a:ext uri="{FF2B5EF4-FFF2-40B4-BE49-F238E27FC236}">
                  <a16:creationId xmlns:a16="http://schemas.microsoft.com/office/drawing/2014/main" id="{4AF375BB-92EE-417B-B2C2-C99EF03921D2}"/>
                </a:ext>
              </a:extLst>
            </p:cNvPr>
            <p:cNvSpPr txBox="1"/>
            <p:nvPr/>
          </p:nvSpPr>
          <p:spPr>
            <a:xfrm>
              <a:off x="5991988" y="1633968"/>
              <a:ext cx="45720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B</a:t>
              </a:r>
            </a:p>
          </p:txBody>
        </p:sp>
        <p:sp>
          <p:nvSpPr>
            <p:cNvPr id="15" name="TextBox 14">
              <a:extLst>
                <a:ext uri="{FF2B5EF4-FFF2-40B4-BE49-F238E27FC236}">
                  <a16:creationId xmlns:a16="http://schemas.microsoft.com/office/drawing/2014/main" id="{FE140054-49E7-481F-B0E9-EAC4CED680FE}"/>
                </a:ext>
              </a:extLst>
            </p:cNvPr>
            <p:cNvSpPr txBox="1"/>
            <p:nvPr/>
          </p:nvSpPr>
          <p:spPr>
            <a:xfrm>
              <a:off x="5986577" y="1943981"/>
              <a:ext cx="45720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C</a:t>
              </a:r>
            </a:p>
          </p:txBody>
        </p:sp>
        <p:sp>
          <p:nvSpPr>
            <p:cNvPr id="16" name="TextBox 15">
              <a:extLst>
                <a:ext uri="{FF2B5EF4-FFF2-40B4-BE49-F238E27FC236}">
                  <a16:creationId xmlns:a16="http://schemas.microsoft.com/office/drawing/2014/main" id="{40ECCD58-823D-4CB2-A191-B75E619438B7}"/>
                </a:ext>
              </a:extLst>
            </p:cNvPr>
            <p:cNvSpPr txBox="1"/>
            <p:nvPr/>
          </p:nvSpPr>
          <p:spPr>
            <a:xfrm>
              <a:off x="8032086" y="1744745"/>
              <a:ext cx="45720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R1</a:t>
              </a:r>
            </a:p>
          </p:txBody>
        </p:sp>
        <p:sp>
          <p:nvSpPr>
            <p:cNvPr id="17" name="TextBox 16">
              <a:extLst>
                <a:ext uri="{FF2B5EF4-FFF2-40B4-BE49-F238E27FC236}">
                  <a16:creationId xmlns:a16="http://schemas.microsoft.com/office/drawing/2014/main" id="{ACDCCCE5-FCA3-4C08-8219-FF9528A5F3AD}"/>
                </a:ext>
              </a:extLst>
            </p:cNvPr>
            <p:cNvSpPr txBox="1"/>
            <p:nvPr/>
          </p:nvSpPr>
          <p:spPr>
            <a:xfrm>
              <a:off x="8032086" y="1415979"/>
              <a:ext cx="45720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R0</a:t>
              </a:r>
            </a:p>
          </p:txBody>
        </p:sp>
        <p:sp>
          <p:nvSpPr>
            <p:cNvPr id="18" name="TextBox 17">
              <a:extLst>
                <a:ext uri="{FF2B5EF4-FFF2-40B4-BE49-F238E27FC236}">
                  <a16:creationId xmlns:a16="http://schemas.microsoft.com/office/drawing/2014/main" id="{5EF1259C-A1CF-4DA4-97D0-6700FDC755AD}"/>
                </a:ext>
              </a:extLst>
            </p:cNvPr>
            <p:cNvSpPr txBox="1"/>
            <p:nvPr/>
          </p:nvSpPr>
          <p:spPr>
            <a:xfrm>
              <a:off x="6987549" y="1499844"/>
              <a:ext cx="278368" cy="58477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Calibri" panose="020F0502020204030204"/>
                  <a:ea typeface="+mn-ea"/>
                  <a:cs typeface="+mn-cs"/>
                </a:rPr>
                <a:t>f</a:t>
              </a:r>
            </a:p>
          </p:txBody>
        </p:sp>
      </p:grpSp>
      <p:pic>
        <p:nvPicPr>
          <p:cNvPr id="28" name="Picture 27" descr="\documentclass{article}&#10;\usepackage{amsmath}&#10;\pagestyle{empty}&#10;\begin{document}&#10;&#10;\[ \frac{\partial R0}{\partial A}(a,b,c)&#10;\]&#10;&#10;&#10;\end{document}" title="IguanaTex Bitmap Display">
            <a:extLst>
              <a:ext uri="{FF2B5EF4-FFF2-40B4-BE49-F238E27FC236}">
                <a16:creationId xmlns:a16="http://schemas.microsoft.com/office/drawing/2014/main" id="{32485E37-88B7-2B92-AFED-B7C7C5F282CB}"/>
              </a:ext>
            </a:extLst>
          </p:cNvPr>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1783006" y="4997771"/>
            <a:ext cx="764671" cy="325849"/>
          </a:xfrm>
          <a:prstGeom prst="rect">
            <a:avLst/>
          </a:prstGeom>
        </p:spPr>
      </p:pic>
      <p:pic>
        <p:nvPicPr>
          <p:cNvPr id="32" name="Picture 31" descr="\documentclass{article}&#10;\usepackage{amsmath}&#10;\pagestyle{empty}&#10;\begin{document}&#10;&#10;\[ \frac{\partial R0}{\partial A}(a,b,c) * \Delta a&#10;\]&#10;&#10;&#10;\end{document}" title="IguanaTex Bitmap Display">
            <a:extLst>
              <a:ext uri="{FF2B5EF4-FFF2-40B4-BE49-F238E27FC236}">
                <a16:creationId xmlns:a16="http://schemas.microsoft.com/office/drawing/2014/main" id="{C9CDC297-84DF-DE3F-1A3E-B5BDAB098946}"/>
              </a:ext>
            </a:extLst>
          </p:cNvPr>
          <p:cNvPicPr>
            <a:picLocks noChangeAspect="1"/>
          </p:cNvPicPr>
          <p:nvPr>
            <p:custDataLst>
              <p:tags r:id="rId2"/>
            </p:custDataLst>
          </p:nvPr>
        </p:nvPicPr>
        <p:blipFill>
          <a:blip r:embed="rId6">
            <a:extLst>
              <a:ext uri="{28A0092B-C50C-407E-A947-70E740481C1C}">
                <a14:useLocalDpi xmlns:a14="http://schemas.microsoft.com/office/drawing/2010/main" val="0"/>
              </a:ext>
            </a:extLst>
          </a:blip>
          <a:stretch>
            <a:fillRect/>
          </a:stretch>
        </p:blipFill>
        <p:spPr>
          <a:xfrm>
            <a:off x="7024951" y="5517226"/>
            <a:ext cx="1131600" cy="325849"/>
          </a:xfrm>
          <a:prstGeom prst="rect">
            <a:avLst/>
          </a:prstGeom>
        </p:spPr>
      </p:pic>
    </p:spTree>
    <p:extLst>
      <p:ext uri="{BB962C8B-B14F-4D97-AF65-F5344CB8AC3E}">
        <p14:creationId xmlns:p14="http://schemas.microsoft.com/office/powerpoint/2010/main" val="40194073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BE8F531-CCA2-4A74-869D-47D81263BC8F}"/>
              </a:ext>
            </a:extLst>
          </p:cNvPr>
          <p:cNvSpPr>
            <a:spLocks noGrp="1"/>
          </p:cNvSpPr>
          <p:nvPr>
            <p:ph type="title"/>
          </p:nvPr>
        </p:nvSpPr>
        <p:spPr>
          <a:xfrm>
            <a:off x="151499" y="171605"/>
            <a:ext cx="8371600" cy="876301"/>
          </a:xfrm>
        </p:spPr>
        <p:txBody>
          <a:bodyPr/>
          <a:lstStyle/>
          <a:p>
            <a:r>
              <a:rPr lang="en-US" dirty="0"/>
              <a:t>Basic concepts: partial derivatives, gradients, Jacobians (II)</a:t>
            </a:r>
          </a:p>
        </p:txBody>
      </p:sp>
      <p:sp>
        <p:nvSpPr>
          <p:cNvPr id="4" name="Content Placeholder 3">
            <a:extLst>
              <a:ext uri="{FF2B5EF4-FFF2-40B4-BE49-F238E27FC236}">
                <a16:creationId xmlns:a16="http://schemas.microsoft.com/office/drawing/2014/main" id="{108ACE76-A7F5-4853-914E-90CC22330C71}"/>
              </a:ext>
            </a:extLst>
          </p:cNvPr>
          <p:cNvSpPr>
            <a:spLocks noGrp="1"/>
          </p:cNvSpPr>
          <p:nvPr>
            <p:ph idx="1"/>
          </p:nvPr>
        </p:nvSpPr>
        <p:spPr>
          <a:xfrm>
            <a:off x="151499" y="2461214"/>
            <a:ext cx="8164566" cy="3485070"/>
          </a:xfrm>
        </p:spPr>
        <p:txBody>
          <a:bodyPr>
            <a:normAutofit/>
          </a:bodyPr>
          <a:lstStyle/>
          <a:p>
            <a:r>
              <a:rPr lang="en-US" b="1" dirty="0"/>
              <a:t>Gradient</a:t>
            </a:r>
            <a:r>
              <a:rPr lang="en-US" dirty="0"/>
              <a:t> of R0: </a:t>
            </a:r>
            <a:r>
              <a:rPr lang="en-US" dirty="0">
                <a:sym typeface="Symbol" panose="05050102010706020507" pitchFamily="18" charset="2"/>
              </a:rPr>
              <a:t>R0</a:t>
            </a:r>
          </a:p>
          <a:p>
            <a:pPr lvl="1"/>
            <a:r>
              <a:rPr lang="en-US" dirty="0"/>
              <a:t>Column vector containing partial derivatives of R0</a:t>
            </a:r>
          </a:p>
          <a:p>
            <a:pPr marL="320040" lvl="1" indent="0">
              <a:buNone/>
            </a:pPr>
            <a:endParaRPr lang="en-US" dirty="0"/>
          </a:p>
          <a:p>
            <a:pPr lvl="1"/>
            <a:r>
              <a:rPr lang="en-US" dirty="0"/>
              <a:t>If input changes from </a:t>
            </a:r>
            <a:r>
              <a:rPr lang="en-US" i="1" dirty="0"/>
              <a:t>(</a:t>
            </a:r>
            <a:r>
              <a:rPr lang="en-US" i="1" dirty="0" err="1"/>
              <a:t>a,b,c</a:t>
            </a:r>
            <a:r>
              <a:rPr lang="en-US" i="1" dirty="0"/>
              <a:t>)</a:t>
            </a:r>
            <a:r>
              <a:rPr lang="en-US" dirty="0"/>
              <a:t> to </a:t>
            </a:r>
            <a:r>
              <a:rPr lang="en-US" i="1" dirty="0"/>
              <a:t>(a+</a:t>
            </a:r>
            <a:r>
              <a:rPr lang="en-US" i="1" dirty="0">
                <a:sym typeface="Symbol" panose="05050102010706020507" pitchFamily="18" charset="2"/>
              </a:rPr>
              <a:t>a, b+b, c+c), </a:t>
            </a:r>
            <a:r>
              <a:rPr lang="en-US" dirty="0">
                <a:sym typeface="Symbol" panose="05050102010706020507" pitchFamily="18" charset="2"/>
              </a:rPr>
              <a:t>R0 changes by</a:t>
            </a:r>
          </a:p>
          <a:p>
            <a:pPr marL="320040" lvl="1" indent="0">
              <a:buNone/>
            </a:pPr>
            <a:endParaRPr lang="en-US" dirty="0"/>
          </a:p>
          <a:p>
            <a:pPr marL="320040" lvl="1" indent="0">
              <a:buNone/>
            </a:pPr>
            <a:endParaRPr lang="en-US" dirty="0"/>
          </a:p>
          <a:p>
            <a:r>
              <a:rPr lang="en-US" b="1" dirty="0"/>
              <a:t>Jacobian of f: </a:t>
            </a:r>
            <a:r>
              <a:rPr lang="en-US" b="1" dirty="0" err="1"/>
              <a:t>J</a:t>
            </a:r>
            <a:r>
              <a:rPr lang="en-US" b="1" baseline="-25000" dirty="0" err="1"/>
              <a:t>f</a:t>
            </a:r>
            <a:endParaRPr lang="en-US" dirty="0"/>
          </a:p>
          <a:p>
            <a:pPr lvl="1"/>
            <a:r>
              <a:rPr lang="en-US" dirty="0"/>
              <a:t>Matrix whose columns are gradients of outputs</a:t>
            </a:r>
          </a:p>
          <a:p>
            <a:pPr lvl="1"/>
            <a:endParaRPr lang="en-US" dirty="0"/>
          </a:p>
          <a:p>
            <a:pPr lvl="1"/>
            <a:r>
              <a:rPr lang="en-US" dirty="0"/>
              <a:t>If inputs change from </a:t>
            </a:r>
            <a:r>
              <a:rPr lang="en-US" i="1" dirty="0"/>
              <a:t>(</a:t>
            </a:r>
            <a:r>
              <a:rPr lang="en-US" i="1" dirty="0" err="1"/>
              <a:t>a,b,c</a:t>
            </a:r>
            <a:r>
              <a:rPr lang="en-US" i="1" dirty="0"/>
              <a:t>)</a:t>
            </a:r>
            <a:r>
              <a:rPr lang="en-US" dirty="0"/>
              <a:t> to </a:t>
            </a:r>
            <a:r>
              <a:rPr lang="en-US" dirty="0" err="1"/>
              <a:t>to</a:t>
            </a:r>
            <a:r>
              <a:rPr lang="en-US" dirty="0"/>
              <a:t> </a:t>
            </a:r>
            <a:r>
              <a:rPr lang="en-US" i="1" dirty="0"/>
              <a:t>(a+</a:t>
            </a:r>
            <a:r>
              <a:rPr lang="en-US" i="1" dirty="0">
                <a:sym typeface="Symbol" panose="05050102010706020507" pitchFamily="18" charset="2"/>
              </a:rPr>
              <a:t>a, b+b, c+c), </a:t>
            </a:r>
            <a:r>
              <a:rPr lang="en-US" dirty="0">
                <a:sym typeface="Symbol" panose="05050102010706020507" pitchFamily="18" charset="2"/>
              </a:rPr>
              <a:t>outputs change by </a:t>
            </a:r>
            <a:endParaRPr lang="en-US" dirty="0"/>
          </a:p>
        </p:txBody>
      </p:sp>
      <p:sp>
        <p:nvSpPr>
          <p:cNvPr id="5" name="Slide Number Placeholder 4">
            <a:extLst>
              <a:ext uri="{FF2B5EF4-FFF2-40B4-BE49-F238E27FC236}">
                <a16:creationId xmlns:a16="http://schemas.microsoft.com/office/drawing/2014/main" id="{76225F32-58BB-44F0-84AB-50A26471A04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5F5F5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900" b="0" i="0" u="none" strike="noStrike" kern="1200" cap="none" spc="0" normalizeH="0" baseline="0" noProof="0" dirty="0">
              <a:ln>
                <a:noFill/>
              </a:ln>
              <a:solidFill>
                <a:srgbClr val="5F5F5F"/>
              </a:solidFill>
              <a:effectLst/>
              <a:uLnTx/>
              <a:uFillTx/>
              <a:latin typeface="Montserrat Medium" pitchFamily="2" charset="77"/>
              <a:ea typeface="+mn-ea"/>
              <a:cs typeface="+mn-cs"/>
            </a:endParaRPr>
          </a:p>
        </p:txBody>
      </p:sp>
      <p:pic>
        <p:nvPicPr>
          <p:cNvPr id="89" name="Picture 88" descr="\documentclass{article}&#10;\usepackage{amsmath,amssymb,amsfonts}&#10;\pagestyle{empty}&#10;\begin{document}&#10;&#10;\[&#10;{\rm J_f}^\mathsf{T}(a,b,c)&#10; *&#10;\begin{pmatrix}&#10;\Delta a\\&#10;\Delta b \\&#10;\Delta c&#10;\end{pmatrix}&#10;\]&#10;&#10;&#10;\end{document}" title="IguanaTex Bitmap Display">
            <a:extLst>
              <a:ext uri="{FF2B5EF4-FFF2-40B4-BE49-F238E27FC236}">
                <a16:creationId xmlns:a16="http://schemas.microsoft.com/office/drawing/2014/main" id="{C5F4F905-3910-1EDD-E4A6-FC144830BDF2}"/>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5812071" y="5969367"/>
            <a:ext cx="1554882" cy="798543"/>
          </a:xfrm>
          <a:prstGeom prst="rect">
            <a:avLst/>
          </a:prstGeom>
        </p:spPr>
      </p:pic>
      <p:pic>
        <p:nvPicPr>
          <p:cNvPr id="91" name="Picture 90" descr="\documentclass{article}&#10;\usepackage{amsmath,amsfonts,amssymb}&#10;\pagestyle{empty}&#10;\begin{document}&#10;&#10;\[&#10;(\nabla R0)^\mathsf{T}(a,b,c) * &#10;\begin{pmatrix}&#10;\Delta a \\&#10;\Delta b \\&#10;\Delta c&#10;\end{pmatrix}&#10;\]&#10;&#10;&#10;\end{document}" title="IguanaTex Bitmap Display">
            <a:extLst>
              <a:ext uri="{FF2B5EF4-FFF2-40B4-BE49-F238E27FC236}">
                <a16:creationId xmlns:a16="http://schemas.microsoft.com/office/drawing/2014/main" id="{AC3FA7B7-18AE-636D-F001-592E239464EB}"/>
              </a:ext>
            </a:extLst>
          </p:cNvPr>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6648259" y="3249326"/>
            <a:ext cx="2056531" cy="728990"/>
          </a:xfrm>
          <a:prstGeom prst="rect">
            <a:avLst/>
          </a:prstGeom>
        </p:spPr>
      </p:pic>
      <p:sp>
        <p:nvSpPr>
          <p:cNvPr id="20" name="Rectangle 19">
            <a:extLst>
              <a:ext uri="{FF2B5EF4-FFF2-40B4-BE49-F238E27FC236}">
                <a16:creationId xmlns:a16="http://schemas.microsoft.com/office/drawing/2014/main" id="{7F4D6B89-33DD-53B7-C61F-FE658E396D7A}"/>
              </a:ext>
            </a:extLst>
          </p:cNvPr>
          <p:cNvSpPr/>
          <p:nvPr/>
        </p:nvSpPr>
        <p:spPr>
          <a:xfrm>
            <a:off x="3435426" y="856627"/>
            <a:ext cx="1102621" cy="116195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23" name="Straight Arrow Connector 22">
            <a:extLst>
              <a:ext uri="{FF2B5EF4-FFF2-40B4-BE49-F238E27FC236}">
                <a16:creationId xmlns:a16="http://schemas.microsoft.com/office/drawing/2014/main" id="{41E7627D-90E1-DC66-DC9D-F660A0BBE70F}"/>
              </a:ext>
            </a:extLst>
          </p:cNvPr>
          <p:cNvCxnSpPr/>
          <p:nvPr/>
        </p:nvCxnSpPr>
        <p:spPr>
          <a:xfrm>
            <a:off x="3023392" y="1046892"/>
            <a:ext cx="412033" cy="0"/>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77C0A99E-1CAA-CC30-ED1E-43B4F7BBCAB6}"/>
              </a:ext>
            </a:extLst>
          </p:cNvPr>
          <p:cNvCxnSpPr/>
          <p:nvPr/>
        </p:nvCxnSpPr>
        <p:spPr>
          <a:xfrm>
            <a:off x="3023392" y="1396554"/>
            <a:ext cx="412033" cy="0"/>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CF2E744A-4AA8-E71D-264B-DE4E9B264BD6}"/>
              </a:ext>
            </a:extLst>
          </p:cNvPr>
          <p:cNvCxnSpPr/>
          <p:nvPr/>
        </p:nvCxnSpPr>
        <p:spPr>
          <a:xfrm>
            <a:off x="3023392" y="1796783"/>
            <a:ext cx="412033" cy="0"/>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E983477B-0808-BAA5-8E4B-9E97A7D9D512}"/>
              </a:ext>
            </a:extLst>
          </p:cNvPr>
          <p:cNvCxnSpPr/>
          <p:nvPr/>
        </p:nvCxnSpPr>
        <p:spPr>
          <a:xfrm>
            <a:off x="4538047" y="1207032"/>
            <a:ext cx="412033" cy="0"/>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DFB2AEA3-27E1-D301-A4E0-D58CEB34402A}"/>
              </a:ext>
            </a:extLst>
          </p:cNvPr>
          <p:cNvCxnSpPr/>
          <p:nvPr/>
        </p:nvCxnSpPr>
        <p:spPr>
          <a:xfrm>
            <a:off x="4538047" y="1556695"/>
            <a:ext cx="412033" cy="0"/>
          </a:xfrm>
          <a:prstGeom prst="straightConnector1">
            <a:avLst/>
          </a:prstGeom>
          <a:ln w="22225">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3204F206-5616-AF00-5C78-AB007FF5C208}"/>
              </a:ext>
            </a:extLst>
          </p:cNvPr>
          <p:cNvSpPr txBox="1"/>
          <p:nvPr/>
        </p:nvSpPr>
        <p:spPr>
          <a:xfrm>
            <a:off x="2721621" y="806366"/>
            <a:ext cx="490377" cy="44064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A</a:t>
            </a:r>
          </a:p>
        </p:txBody>
      </p:sp>
      <p:sp>
        <p:nvSpPr>
          <p:cNvPr id="29" name="TextBox 28">
            <a:extLst>
              <a:ext uri="{FF2B5EF4-FFF2-40B4-BE49-F238E27FC236}">
                <a16:creationId xmlns:a16="http://schemas.microsoft.com/office/drawing/2014/main" id="{715F6A04-B136-1503-0BB5-CBA29B9D2BF8}"/>
              </a:ext>
            </a:extLst>
          </p:cNvPr>
          <p:cNvSpPr txBox="1"/>
          <p:nvPr/>
        </p:nvSpPr>
        <p:spPr>
          <a:xfrm>
            <a:off x="2721621" y="1186706"/>
            <a:ext cx="490377" cy="44064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B</a:t>
            </a:r>
          </a:p>
        </p:txBody>
      </p:sp>
      <p:sp>
        <p:nvSpPr>
          <p:cNvPr id="30" name="TextBox 29">
            <a:extLst>
              <a:ext uri="{FF2B5EF4-FFF2-40B4-BE49-F238E27FC236}">
                <a16:creationId xmlns:a16="http://schemas.microsoft.com/office/drawing/2014/main" id="{8134E566-E3CB-350B-B8CB-803ECBAF2A5C}"/>
              </a:ext>
            </a:extLst>
          </p:cNvPr>
          <p:cNvSpPr txBox="1"/>
          <p:nvPr/>
        </p:nvSpPr>
        <p:spPr>
          <a:xfrm>
            <a:off x="2715817" y="1556574"/>
            <a:ext cx="490377" cy="44064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C</a:t>
            </a:r>
          </a:p>
        </p:txBody>
      </p:sp>
      <p:sp>
        <p:nvSpPr>
          <p:cNvPr id="31" name="TextBox 30">
            <a:extLst>
              <a:ext uri="{FF2B5EF4-FFF2-40B4-BE49-F238E27FC236}">
                <a16:creationId xmlns:a16="http://schemas.microsoft.com/office/drawing/2014/main" id="{185FB237-0426-DE43-9421-295F13F69174}"/>
              </a:ext>
            </a:extLst>
          </p:cNvPr>
          <p:cNvSpPr txBox="1"/>
          <p:nvPr/>
        </p:nvSpPr>
        <p:spPr>
          <a:xfrm>
            <a:off x="4909758" y="1318871"/>
            <a:ext cx="490377" cy="44064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R1</a:t>
            </a:r>
          </a:p>
        </p:txBody>
      </p:sp>
      <p:sp>
        <p:nvSpPr>
          <p:cNvPr id="32" name="TextBox 31">
            <a:extLst>
              <a:ext uri="{FF2B5EF4-FFF2-40B4-BE49-F238E27FC236}">
                <a16:creationId xmlns:a16="http://schemas.microsoft.com/office/drawing/2014/main" id="{955B4298-2510-CE7F-90B8-DA1857EB12CF}"/>
              </a:ext>
            </a:extLst>
          </p:cNvPr>
          <p:cNvSpPr txBox="1"/>
          <p:nvPr/>
        </p:nvSpPr>
        <p:spPr>
          <a:xfrm>
            <a:off x="4909758" y="926629"/>
            <a:ext cx="490377" cy="44064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R0</a:t>
            </a:r>
          </a:p>
        </p:txBody>
      </p:sp>
      <p:sp>
        <p:nvSpPr>
          <p:cNvPr id="33" name="TextBox 32">
            <a:extLst>
              <a:ext uri="{FF2B5EF4-FFF2-40B4-BE49-F238E27FC236}">
                <a16:creationId xmlns:a16="http://schemas.microsoft.com/office/drawing/2014/main" id="{4E890F7C-EA6C-8E27-99D0-F33FF938FF29}"/>
              </a:ext>
            </a:extLst>
          </p:cNvPr>
          <p:cNvSpPr txBox="1"/>
          <p:nvPr/>
        </p:nvSpPr>
        <p:spPr>
          <a:xfrm>
            <a:off x="3789424" y="1117412"/>
            <a:ext cx="298568" cy="69767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Calibri" panose="020F0502020204030204"/>
                <a:ea typeface="+mn-ea"/>
                <a:cs typeface="+mn-cs"/>
              </a:rPr>
              <a:t>f</a:t>
            </a:r>
          </a:p>
        </p:txBody>
      </p:sp>
      <p:pic>
        <p:nvPicPr>
          <p:cNvPr id="79" name="Picture 78" descr="\documentclass{article}&#10;\usepackage{amsmath}&#10;\pagestyle{empty}&#10;\begin{document}&#10;&#10;\[&#10;\begin{pmatrix}&#10;\frac{\partial {\rm R0}}{\partial {\rm A}}\\&#10;\frac{\partial {\rm R0}}{\partial {\rm B}} \\&#10;\frac{\partial {\rm R0}}{\partial {\rm C}}&#10;\end{pmatrix}&#10;\]&#10;&#10;\end{document}" title="IguanaTex Bitmap Display">
            <a:extLst>
              <a:ext uri="{FF2B5EF4-FFF2-40B4-BE49-F238E27FC236}">
                <a16:creationId xmlns:a16="http://schemas.microsoft.com/office/drawing/2014/main" id="{7F04C700-198E-A842-D2E8-C8E036A3738C}"/>
              </a:ext>
            </a:extLst>
          </p:cNvPr>
          <p:cNvPicPr>
            <a:picLocks noChangeAspect="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5400133" y="2091726"/>
            <a:ext cx="769896" cy="1262675"/>
          </a:xfrm>
          <a:prstGeom prst="rect">
            <a:avLst/>
          </a:prstGeom>
        </p:spPr>
      </p:pic>
      <p:pic>
        <p:nvPicPr>
          <p:cNvPr id="85" name="Picture 84" descr="\documentclass{article}&#10;\usepackage{amsmath}&#10;\pagestyle{empty}&#10;\begin{document}&#10;&#10;\[&#10;{\rm J_f} = \begin{pmatrix}&#10;\frac{\partial {\rm R0}}{\partial {\rm A}} &amp; \frac{\partial {\rm R1}}{\partial {\rm A}} \\&#10;\frac{\partial {\rm }R0}{\partial {\rm B}} &amp; \frac{\partial {\rm R1}}{\partial {\rm B}}\\&#10;\frac{\partial {\rm R0}}{\partial {\rm C}} &amp; \frac{\partial {\rm R1}} {\partial {\rm C}}&#10;\end{pmatrix}&#10;\]&#10;&#10;&#10;\end{document}" title="IguanaTex Bitmap Display">
            <a:extLst>
              <a:ext uri="{FF2B5EF4-FFF2-40B4-BE49-F238E27FC236}">
                <a16:creationId xmlns:a16="http://schemas.microsoft.com/office/drawing/2014/main" id="{28A8743F-415E-4BED-94FF-4FB887754CBF}"/>
              </a:ext>
            </a:extLst>
          </p:cNvPr>
          <p:cNvPicPr>
            <a:picLocks noChangeAspect="1"/>
          </p:cNvPicPr>
          <p:nvPr>
            <p:custDataLst>
              <p:tags r:id="rId4"/>
            </p:custDataLst>
          </p:nvPr>
        </p:nvPicPr>
        <p:blipFill>
          <a:blip r:embed="rId9">
            <a:extLst>
              <a:ext uri="{28A0092B-C50C-407E-A947-70E740481C1C}">
                <a14:useLocalDpi xmlns:a14="http://schemas.microsoft.com/office/drawing/2010/main" val="0"/>
              </a:ext>
            </a:extLst>
          </a:blip>
          <a:stretch>
            <a:fillRect/>
          </a:stretch>
        </p:blipFill>
        <p:spPr>
          <a:xfrm>
            <a:off x="5812071" y="4449105"/>
            <a:ext cx="1623899" cy="1173836"/>
          </a:xfrm>
          <a:prstGeom prst="rect">
            <a:avLst/>
          </a:prstGeom>
        </p:spPr>
      </p:pic>
    </p:spTree>
    <p:extLst>
      <p:ext uri="{BB962C8B-B14F-4D97-AF65-F5344CB8AC3E}">
        <p14:creationId xmlns:p14="http://schemas.microsoft.com/office/powerpoint/2010/main" val="37618422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7234A6-D78D-40C9-9D75-65741B01DF5A}"/>
              </a:ext>
            </a:extLst>
          </p:cNvPr>
          <p:cNvSpPr>
            <a:spLocks noGrp="1"/>
          </p:cNvSpPr>
          <p:nvPr>
            <p:ph type="title"/>
          </p:nvPr>
        </p:nvSpPr>
        <p:spPr>
          <a:xfrm>
            <a:off x="183963" y="75803"/>
            <a:ext cx="7272109" cy="876301"/>
          </a:xfrm>
        </p:spPr>
        <p:txBody>
          <a:bodyPr/>
          <a:lstStyle/>
          <a:p>
            <a:r>
              <a:rPr lang="en-US" dirty="0"/>
              <a:t>Parameter optimization: linear regression</a:t>
            </a:r>
          </a:p>
        </p:txBody>
      </p:sp>
      <p:sp>
        <p:nvSpPr>
          <p:cNvPr id="9" name="Slide Number Placeholder 8">
            <a:extLst>
              <a:ext uri="{FF2B5EF4-FFF2-40B4-BE49-F238E27FC236}">
                <a16:creationId xmlns:a16="http://schemas.microsoft.com/office/drawing/2014/main" id="{3C97E02F-630C-2746-A68A-EE8ADF5C953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5A8C">
                    <a:lumMod val="75000"/>
                  </a:srgbClr>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005A8C">
                    <a:lumMod val="75000"/>
                  </a:srgbClr>
                </a:solidFill>
                <a:effectLst/>
                <a:uLnTx/>
                <a:uFillTx/>
                <a:latin typeface="Montserrat Medium"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900" b="0" i="0" u="none" strike="noStrike" kern="1200" cap="none" spc="0" normalizeH="0" baseline="0" noProof="0" dirty="0">
              <a:ln>
                <a:noFill/>
              </a:ln>
              <a:solidFill>
                <a:srgbClr val="005A8C">
                  <a:lumMod val="75000"/>
                </a:srgbClr>
              </a:solidFill>
              <a:effectLst/>
              <a:uLnTx/>
              <a:uFillTx/>
              <a:latin typeface="Montserrat Medium" pitchFamily="2" charset="77"/>
              <a:ea typeface="+mn-ea"/>
              <a:cs typeface="+mn-cs"/>
            </a:endParaRPr>
          </a:p>
        </p:txBody>
      </p:sp>
      <p:sp>
        <p:nvSpPr>
          <p:cNvPr id="8" name="Content Placeholder 2">
            <a:extLst>
              <a:ext uri="{FF2B5EF4-FFF2-40B4-BE49-F238E27FC236}">
                <a16:creationId xmlns:a16="http://schemas.microsoft.com/office/drawing/2014/main" id="{9C9BAFA3-7FB6-49B3-84C6-05BEF3495B0A}"/>
              </a:ext>
            </a:extLst>
          </p:cNvPr>
          <p:cNvSpPr txBox="1">
            <a:spLocks/>
          </p:cNvSpPr>
          <p:nvPr/>
        </p:nvSpPr>
        <p:spPr>
          <a:xfrm>
            <a:off x="0" y="642668"/>
            <a:ext cx="4658265" cy="5982420"/>
          </a:xfrm>
          <a:prstGeom prst="rect">
            <a:avLst/>
          </a:prstGeom>
        </p:spPr>
        <p:txBody>
          <a:bodyPr vert="horz" lIns="91440" tIns="45720" rIns="91440" bIns="45720" rtlCol="0">
            <a:normAutofit fontScale="92500" lnSpcReduction="10000"/>
          </a:bodyPr>
          <a:lstStyle>
            <a:lvl1pPr marL="310896" indent="-310896" algn="l" defTabSz="914400" rtl="0" eaLnBrk="1" latinLnBrk="0" hangingPunct="1">
              <a:lnSpc>
                <a:spcPct val="95000"/>
              </a:lnSpc>
              <a:spcBef>
                <a:spcPts val="2400"/>
              </a:spcBef>
              <a:buSzPct val="100000"/>
              <a:buFont typeface="System Font Regular"/>
              <a:buChar char="●"/>
              <a:defRPr sz="1600" b="0" i="0" kern="1200">
                <a:solidFill>
                  <a:schemeClr val="tx1"/>
                </a:solidFill>
                <a:latin typeface="Montserrat Medium" pitchFamily="2" charset="77"/>
                <a:ea typeface="+mn-ea"/>
                <a:cs typeface="+mn-cs"/>
              </a:defRPr>
            </a:lvl1pPr>
            <a:lvl2pPr marL="548640" indent="-228600" algn="l" defTabSz="914400" rtl="0" eaLnBrk="1" latinLnBrk="0" hangingPunct="1">
              <a:lnSpc>
                <a:spcPct val="105000"/>
              </a:lnSpc>
              <a:spcBef>
                <a:spcPts val="800"/>
              </a:spcBef>
              <a:buSzPct val="100000"/>
              <a:buFont typeface="System Font Regular"/>
              <a:buChar char="–"/>
              <a:defRPr sz="1400" b="0" i="0" kern="1200">
                <a:solidFill>
                  <a:schemeClr val="tx1"/>
                </a:solidFill>
                <a:latin typeface="Montserrat" pitchFamily="2" charset="77"/>
                <a:ea typeface="+mn-ea"/>
                <a:cs typeface="+mn-cs"/>
              </a:defRPr>
            </a:lvl2pPr>
            <a:lvl3pPr marL="777240" indent="-228600" algn="l" defTabSz="914400" rtl="0" eaLnBrk="1" latinLnBrk="0" hangingPunct="1">
              <a:lnSpc>
                <a:spcPct val="105000"/>
              </a:lnSpc>
              <a:spcBef>
                <a:spcPts val="600"/>
              </a:spcBef>
              <a:buSzPct val="90000"/>
              <a:buFont typeface="System Font Regular"/>
              <a:buChar char="&gt;"/>
              <a:defRPr sz="1400" b="0" i="0" kern="1200">
                <a:solidFill>
                  <a:schemeClr val="tx1"/>
                </a:solidFill>
                <a:latin typeface="Montserrat" pitchFamily="2" charset="77"/>
                <a:ea typeface="+mn-ea"/>
                <a:cs typeface="+mn-cs"/>
              </a:defRPr>
            </a:lvl3pPr>
            <a:lvl4pPr marL="1600200" indent="-228600" algn="l" defTabSz="914400" rtl="0" eaLnBrk="1" latinLnBrk="0" hangingPunct="1">
              <a:lnSpc>
                <a:spcPts val="2400"/>
              </a:lnSpc>
              <a:spcBef>
                <a:spcPts val="400"/>
              </a:spcBef>
              <a:buSzPct val="100000"/>
              <a:buFont typeface="System Font Regular"/>
              <a:buChar char="●"/>
              <a:defRPr sz="1600" b="0" i="0" kern="1200">
                <a:solidFill>
                  <a:schemeClr val="tx1"/>
                </a:solidFill>
                <a:latin typeface="Montserrat" pitchFamily="2" charset="77"/>
                <a:ea typeface="+mn-ea"/>
                <a:cs typeface="+mn-cs"/>
              </a:defRPr>
            </a:lvl4pPr>
            <a:lvl5pPr marL="2057400" indent="-228600" algn="l" defTabSz="914400" rtl="0" eaLnBrk="1" latinLnBrk="0" hangingPunct="1">
              <a:lnSpc>
                <a:spcPts val="2400"/>
              </a:lnSpc>
              <a:spcBef>
                <a:spcPts val="400"/>
              </a:spcBef>
              <a:buSzPct val="100000"/>
              <a:buFont typeface="System Font Regular"/>
              <a:buChar char="●"/>
              <a:defRPr sz="1600" b="0" i="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Given set of </a:t>
            </a:r>
            <a:r>
              <a:rPr kumimoji="0" lang="en-US" sz="1600" b="0" i="1" u="none" strike="noStrike" kern="1200" cap="none" spc="0" normalizeH="0" baseline="0" noProof="0" dirty="0">
                <a:ln>
                  <a:noFill/>
                </a:ln>
                <a:solidFill>
                  <a:srgbClr val="000000"/>
                </a:solidFill>
                <a:effectLst/>
                <a:uLnTx/>
                <a:uFillTx/>
                <a:latin typeface="Montserrat Medium" pitchFamily="2" charset="77"/>
                <a:ea typeface="+mn-ea"/>
                <a:cs typeface="+mn-cs"/>
              </a:rPr>
              <a:t>n</a:t>
            </a: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 training data samples {(</a:t>
            </a:r>
            <a:r>
              <a:rPr kumimoji="0" lang="en-US" sz="1600" b="0" i="1" u="none" strike="noStrike" kern="1200" cap="none" spc="0" normalizeH="0" baseline="0" noProof="0" dirty="0" err="1">
                <a:ln>
                  <a:noFill/>
                </a:ln>
                <a:solidFill>
                  <a:srgbClr val="000000"/>
                </a:solidFill>
                <a:effectLst/>
                <a:uLnTx/>
                <a:uFillTx/>
                <a:latin typeface="Montserrat Medium" pitchFamily="2" charset="77"/>
                <a:ea typeface="+mn-ea"/>
                <a:cs typeface="+mn-cs"/>
              </a:rPr>
              <a:t>x</a:t>
            </a:r>
            <a:r>
              <a:rPr kumimoji="0" lang="en-US" sz="1600" b="0" i="1" u="none" strike="noStrike" kern="1200" cap="none" spc="0" normalizeH="0" baseline="-25000" noProof="0" dirty="0" err="1">
                <a:ln>
                  <a:noFill/>
                </a:ln>
                <a:solidFill>
                  <a:srgbClr val="000000"/>
                </a:solidFill>
                <a:effectLst/>
                <a:uLnTx/>
                <a:uFillTx/>
                <a:latin typeface="Montserrat Medium" pitchFamily="2" charset="77"/>
                <a:ea typeface="+mn-ea"/>
                <a:cs typeface="+mn-cs"/>
              </a:rPr>
              <a:t>i</a:t>
            </a:r>
            <a:r>
              <a:rPr kumimoji="0" lang="en-US" sz="1600" b="0" i="1" u="none" strike="noStrike" kern="1200" cap="none" spc="0" normalizeH="0" baseline="0" noProof="0" dirty="0" err="1">
                <a:ln>
                  <a:noFill/>
                </a:ln>
                <a:solidFill>
                  <a:srgbClr val="000000"/>
                </a:solidFill>
                <a:effectLst/>
                <a:uLnTx/>
                <a:uFillTx/>
                <a:latin typeface="Montserrat Medium" pitchFamily="2" charset="77"/>
                <a:ea typeface="+mn-ea"/>
                <a:cs typeface="+mn-cs"/>
              </a:rPr>
              <a:t>,y</a:t>
            </a:r>
            <a:r>
              <a:rPr kumimoji="0" lang="en-US" sz="1600" b="0" i="1" u="none" strike="noStrike" kern="1200" cap="none" spc="0" normalizeH="0" baseline="-25000" noProof="0" dirty="0" err="1">
                <a:ln>
                  <a:noFill/>
                </a:ln>
                <a:solidFill>
                  <a:srgbClr val="000000"/>
                </a:solidFill>
                <a:effectLst/>
                <a:uLnTx/>
                <a:uFillTx/>
                <a:latin typeface="Montserrat Medium" pitchFamily="2" charset="77"/>
                <a:ea typeface="+mn-ea"/>
                <a:cs typeface="+mn-cs"/>
              </a:rPr>
              <a:t>i</a:t>
            </a: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 find  “best” line Y = </a:t>
            </a:r>
            <a:r>
              <a:rPr kumimoji="0" lang="en-US" sz="1600" b="0" i="0" u="none" strike="noStrike" kern="1200" cap="none" spc="0" normalizeH="0" baseline="0" noProof="0" dirty="0" err="1">
                <a:ln>
                  <a:noFill/>
                </a:ln>
                <a:solidFill>
                  <a:srgbClr val="000000"/>
                </a:solidFill>
                <a:effectLst/>
                <a:uLnTx/>
                <a:uFillTx/>
                <a:latin typeface="Montserrat Medium" pitchFamily="2" charset="77"/>
                <a:ea typeface="+mn-ea"/>
                <a:cs typeface="+mn-cs"/>
              </a:rPr>
              <a:t>a+b</a:t>
            </a: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*X for given data</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400" b="1" i="0" u="none" strike="noStrike" kern="1200" cap="none" spc="0" normalizeH="0" baseline="0" noProof="0" dirty="0">
                <a:ln>
                  <a:noFill/>
                </a:ln>
                <a:solidFill>
                  <a:srgbClr val="000000"/>
                </a:solidFill>
                <a:effectLst/>
                <a:uLnTx/>
                <a:uFillTx/>
                <a:latin typeface="Montserrat" pitchFamily="2" charset="77"/>
                <a:ea typeface="+mn-ea"/>
                <a:cs typeface="+mn-cs"/>
              </a:rPr>
              <a:t>Model</a:t>
            </a: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 for training data</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400" b="1" i="0" u="none" strike="noStrike" kern="1200" cap="none" spc="0" normalizeH="0" baseline="0" noProof="0" dirty="0">
                <a:ln>
                  <a:noFill/>
                </a:ln>
                <a:solidFill>
                  <a:srgbClr val="000000"/>
                </a:solidFill>
                <a:effectLst/>
                <a:uLnTx/>
                <a:uFillTx/>
                <a:latin typeface="Montserrat" pitchFamily="2" charset="77"/>
                <a:ea typeface="+mn-ea"/>
                <a:cs typeface="+mn-cs"/>
              </a:rPr>
              <a:t>Model parameters: </a:t>
            </a: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a and b</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400" b="1" i="0" u="none" strike="noStrike" kern="1200" cap="none" spc="0" normalizeH="0" baseline="0" noProof="0" dirty="0">
                <a:ln>
                  <a:noFill/>
                </a:ln>
                <a:solidFill>
                  <a:srgbClr val="000000"/>
                </a:solidFill>
                <a:effectLst/>
                <a:uLnTx/>
                <a:uFillTx/>
                <a:latin typeface="Montserrat" pitchFamily="2" charset="77"/>
                <a:ea typeface="+mn-ea"/>
                <a:cs typeface="+mn-cs"/>
              </a:rPr>
              <a:t>Generalization</a:t>
            </a: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 model lets you predict y for x not in training sample</a:t>
            </a:r>
          </a:p>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Scoring a proposal (</a:t>
            </a:r>
            <a:r>
              <a:rPr kumimoji="0" lang="en-US" sz="1600" b="0" i="0" u="none" strike="noStrike" kern="1200" cap="none" spc="0" normalizeH="0" baseline="0" noProof="0" dirty="0" err="1">
                <a:ln>
                  <a:noFill/>
                </a:ln>
                <a:solidFill>
                  <a:srgbClr val="000000"/>
                </a:solidFill>
                <a:effectLst/>
                <a:uLnTx/>
                <a:uFillTx/>
                <a:latin typeface="Montserrat Medium" pitchFamily="2" charset="77"/>
                <a:ea typeface="+mn-ea"/>
                <a:cs typeface="+mn-cs"/>
              </a:rPr>
              <a:t>a,b</a:t>
            </a: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 </a:t>
            </a:r>
            <a:r>
              <a:rPr kumimoji="0" lang="en-US" sz="1600" b="1" i="0" u="none" strike="noStrike" kern="1200" cap="none" spc="0" normalizeH="0" baseline="0" noProof="0" dirty="0">
                <a:ln>
                  <a:noFill/>
                </a:ln>
                <a:solidFill>
                  <a:srgbClr val="000000"/>
                </a:solidFill>
                <a:effectLst/>
                <a:uLnTx/>
                <a:uFillTx/>
                <a:latin typeface="Montserrat Medium" pitchFamily="2" charset="77"/>
                <a:ea typeface="+mn-ea"/>
                <a:cs typeface="+mn-cs"/>
              </a:rPr>
              <a:t>loss function</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Compute total square error/residual</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Detail: we use mean square error (</a:t>
            </a:r>
            <a:r>
              <a:rPr kumimoji="0" lang="en-US" sz="1400" b="0" i="0" u="none" strike="noStrike" kern="1200" cap="none" spc="0" normalizeH="0" baseline="0" noProof="0" dirty="0" err="1">
                <a:ln>
                  <a:noFill/>
                </a:ln>
                <a:solidFill>
                  <a:srgbClr val="000000"/>
                </a:solidFill>
                <a:effectLst/>
                <a:uLnTx/>
                <a:uFillTx/>
                <a:latin typeface="Montserrat" pitchFamily="2" charset="77"/>
                <a:ea typeface="+mn-ea"/>
                <a:cs typeface="+mn-cs"/>
              </a:rPr>
              <a:t>mse</a:t>
            </a: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a:t>
            </a:r>
          </a:p>
          <a:p>
            <a:pPr marL="320040" marR="0" lvl="1" indent="0" algn="l" defTabSz="914400" rtl="0" eaLnBrk="1" fontAlgn="auto" latinLnBrk="0" hangingPunct="1">
              <a:lnSpc>
                <a:spcPct val="105000"/>
              </a:lnSpc>
              <a:spcBef>
                <a:spcPts val="800"/>
              </a:spcBef>
              <a:spcAft>
                <a:spcPts val="0"/>
              </a:spcAft>
              <a:buClrTx/>
              <a:buSzPct val="100000"/>
              <a:buFont typeface="System Font Regular"/>
              <a:buNone/>
              <a:tabLst/>
              <a:defRPr/>
            </a:pPr>
            <a:endPar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endParaRPr>
          </a:p>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Parameter values that minimize loss</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Conceptually, a big search problem</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Better solution: use gradients</a:t>
            </a:r>
          </a:p>
          <a:p>
            <a:pPr marL="777240" marR="0" lvl="2" indent="-228600" algn="l" defTabSz="914400" rtl="0" eaLnBrk="1" fontAlgn="auto" latinLnBrk="0" hangingPunct="1">
              <a:lnSpc>
                <a:spcPct val="105000"/>
              </a:lnSpc>
              <a:spcBef>
                <a:spcPts val="600"/>
              </a:spcBef>
              <a:spcAft>
                <a:spcPts val="0"/>
              </a:spcAft>
              <a:buClrTx/>
              <a:buSzPct val="90000"/>
              <a:buFont typeface="System Font Regular"/>
              <a:buChar char="&gt;"/>
              <a:tabLst/>
              <a:defRPr/>
            </a:pP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Set </a:t>
            </a: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sym typeface="Symbol" panose="05050102010706020507" pitchFamily="18" charset="2"/>
              </a:rPr>
              <a:t> </a:t>
            </a: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Loss(</a:t>
            </a:r>
            <a:r>
              <a:rPr kumimoji="0" lang="en-US" sz="1400" b="0" i="0" u="none" strike="noStrike" kern="1200" cap="none" spc="0" normalizeH="0" baseline="0" noProof="0" dirty="0" err="1">
                <a:ln>
                  <a:noFill/>
                </a:ln>
                <a:solidFill>
                  <a:srgbClr val="000000"/>
                </a:solidFill>
                <a:effectLst/>
                <a:uLnTx/>
                <a:uFillTx/>
                <a:latin typeface="Montserrat" pitchFamily="2" charset="77"/>
                <a:ea typeface="+mn-ea"/>
                <a:cs typeface="+mn-cs"/>
              </a:rPr>
              <a:t>a,b</a:t>
            </a: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 to zero </a:t>
            </a:r>
          </a:p>
          <a:p>
            <a:pPr marL="777240" marR="0" lvl="2" indent="-228600" algn="l" defTabSz="914400" rtl="0" eaLnBrk="1" fontAlgn="auto" latinLnBrk="0" hangingPunct="1">
              <a:lnSpc>
                <a:spcPct val="105000"/>
              </a:lnSpc>
              <a:spcBef>
                <a:spcPts val="600"/>
              </a:spcBef>
              <a:spcAft>
                <a:spcPts val="0"/>
              </a:spcAft>
              <a:buClrTx/>
              <a:buSzPct val="90000"/>
              <a:buFont typeface="System Font Regular"/>
              <a:buChar char="&gt;"/>
              <a:tabLst/>
              <a:defRPr/>
            </a:pP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Solve two </a:t>
            </a:r>
            <a:r>
              <a:rPr kumimoji="0" lang="en-US" sz="1400" b="1" i="0" u="none" strike="noStrike" kern="1200" cap="none" spc="0" normalizeH="0" baseline="0" noProof="0" dirty="0">
                <a:ln>
                  <a:noFill/>
                </a:ln>
                <a:solidFill>
                  <a:srgbClr val="000000"/>
                </a:solidFill>
                <a:effectLst/>
                <a:uLnTx/>
                <a:uFillTx/>
                <a:latin typeface="Montserrat" pitchFamily="2" charset="77"/>
                <a:ea typeface="+mn-ea"/>
                <a:cs typeface="+mn-cs"/>
              </a:rPr>
              <a:t>linear</a:t>
            </a: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 equations</a:t>
            </a:r>
          </a:p>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Neural networks are more complicated</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Parameter optimization requires solving </a:t>
            </a:r>
            <a:r>
              <a:rPr kumimoji="0" lang="en-US" sz="1400" b="1" i="0" u="none" strike="noStrike" kern="1200" cap="none" spc="0" normalizeH="0" baseline="0" noProof="0" dirty="0">
                <a:ln>
                  <a:noFill/>
                </a:ln>
                <a:solidFill>
                  <a:srgbClr val="000000"/>
                </a:solidFill>
                <a:effectLst/>
                <a:uLnTx/>
                <a:uFillTx/>
                <a:latin typeface="Montserrat" pitchFamily="2" charset="77"/>
                <a:ea typeface="+mn-ea"/>
                <a:cs typeface="+mn-cs"/>
              </a:rPr>
              <a:t>non-linear</a:t>
            </a: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 equations</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Popular method: </a:t>
            </a:r>
            <a:r>
              <a:rPr kumimoji="0" lang="en-US" sz="1400" b="1" i="0" u="none" strike="noStrike" kern="1200" cap="none" spc="0" normalizeH="0" baseline="0" noProof="0" dirty="0">
                <a:ln>
                  <a:noFill/>
                </a:ln>
                <a:solidFill>
                  <a:srgbClr val="000000"/>
                </a:solidFill>
                <a:effectLst/>
                <a:uLnTx/>
                <a:uFillTx/>
                <a:latin typeface="Montserrat" pitchFamily="2" charset="77"/>
                <a:ea typeface="+mn-ea"/>
                <a:cs typeface="+mn-cs"/>
              </a:rPr>
              <a:t>gradient descent </a:t>
            </a:r>
          </a:p>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endParaRPr kumimoji="0" lang="en-US" sz="1600" b="1" i="0" u="none" strike="noStrike" kern="1200" cap="none" spc="0" normalizeH="0" baseline="0" noProof="0" dirty="0">
              <a:ln>
                <a:noFill/>
              </a:ln>
              <a:solidFill>
                <a:srgbClr val="000000"/>
              </a:solidFill>
              <a:effectLst/>
              <a:uLnTx/>
              <a:uFillTx/>
              <a:latin typeface="Montserrat Medium" pitchFamily="2" charset="77"/>
              <a:ea typeface="+mn-ea"/>
              <a:cs typeface="+mn-cs"/>
            </a:endParaRPr>
          </a:p>
        </p:txBody>
      </p:sp>
      <p:pic>
        <p:nvPicPr>
          <p:cNvPr id="11" name="Content Placeholder 5" descr="Chart, scatter chart&#10;&#10;Description automatically generated">
            <a:extLst>
              <a:ext uri="{FF2B5EF4-FFF2-40B4-BE49-F238E27FC236}">
                <a16:creationId xmlns:a16="http://schemas.microsoft.com/office/drawing/2014/main" id="{B3D1BBD0-2C07-4591-9AC6-CA6DF4F23D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58265" y="887520"/>
            <a:ext cx="3938181" cy="2899478"/>
          </a:xfrm>
          <a:prstGeom prst="rect">
            <a:avLst/>
          </a:prstGeom>
        </p:spPr>
      </p:pic>
      <p:pic>
        <p:nvPicPr>
          <p:cNvPr id="25" name="Picture 24" descr="\documentclass{article}&#10;\usepackage{amsmath}&#10;\pagestyle{empty}&#10;\begin{document}&#10;&#10;\[Loss(a,b) = \frac{1}{n}\sum_{i{=}1}^n (y_i - (a{+}b{*}x_i))^2&#10;\]&#10;&#10;&#10;\end{document}" title="IguanaTex Bitmap Display">
            <a:extLst>
              <a:ext uri="{FF2B5EF4-FFF2-40B4-BE49-F238E27FC236}">
                <a16:creationId xmlns:a16="http://schemas.microsoft.com/office/drawing/2014/main" id="{3189F33B-C01E-7CD3-E1D4-0E9211EA1AA0}"/>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629504" y="3295294"/>
            <a:ext cx="2714635" cy="491704"/>
          </a:xfrm>
          <a:prstGeom prst="rect">
            <a:avLst/>
          </a:prstGeom>
        </p:spPr>
      </p:pic>
      <p:pic>
        <p:nvPicPr>
          <p:cNvPr id="4" name="Picture 3" descr="A person in a robe&#10;&#10;Description automatically generated">
            <a:extLst>
              <a:ext uri="{FF2B5EF4-FFF2-40B4-BE49-F238E27FC236}">
                <a16:creationId xmlns:a16="http://schemas.microsoft.com/office/drawing/2014/main" id="{8EED1413-4B24-F98B-EA0D-A3E0172E60C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96396" y="3917603"/>
            <a:ext cx="858643" cy="1176604"/>
          </a:xfrm>
          <a:prstGeom prst="rect">
            <a:avLst/>
          </a:prstGeom>
        </p:spPr>
      </p:pic>
      <p:pic>
        <p:nvPicPr>
          <p:cNvPr id="23" name="Picture 22" descr="\documentclass{article}&#10;\usepackage{amsmath}&#10;\pagestyle{empty}&#10;\begin{document}&#10;&#10;\begin{align*}&#10;n*a + (\Sigma_i x_i)*b &amp;= \Sigma_i y_i \\&#10;(\Sigma_i x_i)*a + (\Sigma_i x_i^2)*b &amp;= \Sigma_i x_iy_i&#10;\end{align*}&#10;&#10;&#10;&#10;\end{document}" title="IguanaTex Bitmap Display">
            <a:extLst>
              <a:ext uri="{FF2B5EF4-FFF2-40B4-BE49-F238E27FC236}">
                <a16:creationId xmlns:a16="http://schemas.microsoft.com/office/drawing/2014/main" id="{548B18E0-65A7-CD6B-4118-11022E058E2D}"/>
              </a:ext>
            </a:extLst>
          </p:cNvPr>
          <p:cNvPicPr>
            <a:picLocks noChangeAspect="1"/>
          </p:cNvPicPr>
          <p:nvPr>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5146803" y="5283067"/>
            <a:ext cx="2935409" cy="568606"/>
          </a:xfrm>
          <a:prstGeom prst="rect">
            <a:avLst/>
          </a:prstGeom>
        </p:spPr>
      </p:pic>
      <p:sp>
        <p:nvSpPr>
          <p:cNvPr id="26" name="TextBox 25">
            <a:extLst>
              <a:ext uri="{FF2B5EF4-FFF2-40B4-BE49-F238E27FC236}">
                <a16:creationId xmlns:a16="http://schemas.microsoft.com/office/drawing/2014/main" id="{FCDAB71B-82DD-A805-BD6F-C6ADD81B800F}"/>
              </a:ext>
            </a:extLst>
          </p:cNvPr>
          <p:cNvSpPr txBox="1"/>
          <p:nvPr/>
        </p:nvSpPr>
        <p:spPr>
          <a:xfrm>
            <a:off x="6256880" y="4260161"/>
            <a:ext cx="2024478"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Karl Friedrich Gauss</a:t>
            </a:r>
          </a:p>
        </p:txBody>
      </p:sp>
    </p:spTree>
    <p:extLst>
      <p:ext uri="{BB962C8B-B14F-4D97-AF65-F5344CB8AC3E}">
        <p14:creationId xmlns:p14="http://schemas.microsoft.com/office/powerpoint/2010/main" val="19920194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640247-C7CF-732E-64BA-D4357A58D34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A43C820-3684-265B-22C2-3A07DC797A65}"/>
              </a:ext>
            </a:extLst>
          </p:cNvPr>
          <p:cNvSpPr>
            <a:spLocks noGrp="1"/>
          </p:cNvSpPr>
          <p:nvPr>
            <p:ph type="title"/>
          </p:nvPr>
        </p:nvSpPr>
        <p:spPr>
          <a:xfrm>
            <a:off x="206637" y="151700"/>
            <a:ext cx="7272109" cy="876301"/>
          </a:xfrm>
        </p:spPr>
        <p:txBody>
          <a:bodyPr/>
          <a:lstStyle/>
          <a:p>
            <a:r>
              <a:rPr lang="en-US" dirty="0"/>
              <a:t>Function minimization using gradient descent (I)</a:t>
            </a:r>
          </a:p>
        </p:txBody>
      </p:sp>
      <p:sp>
        <p:nvSpPr>
          <p:cNvPr id="4" name="Content Placeholder 3">
            <a:extLst>
              <a:ext uri="{FF2B5EF4-FFF2-40B4-BE49-F238E27FC236}">
                <a16:creationId xmlns:a16="http://schemas.microsoft.com/office/drawing/2014/main" id="{8162E299-625E-9078-64E0-64E120D4088E}"/>
              </a:ext>
            </a:extLst>
          </p:cNvPr>
          <p:cNvSpPr>
            <a:spLocks noGrp="1"/>
          </p:cNvSpPr>
          <p:nvPr>
            <p:ph idx="1"/>
          </p:nvPr>
        </p:nvSpPr>
        <p:spPr>
          <a:xfrm>
            <a:off x="395091" y="2495607"/>
            <a:ext cx="7964267" cy="4272303"/>
          </a:xfrm>
        </p:spPr>
        <p:txBody>
          <a:bodyPr>
            <a:normAutofit fontScale="77500" lnSpcReduction="20000"/>
          </a:bodyPr>
          <a:lstStyle/>
          <a:p>
            <a:r>
              <a:rPr lang="en-US" dirty="0"/>
              <a:t>Problem: given function f(x), find x that minimizes f</a:t>
            </a:r>
          </a:p>
          <a:p>
            <a:pPr lvl="1"/>
            <a:r>
              <a:rPr lang="en-US" dirty="0"/>
              <a:t>Assumptions: </a:t>
            </a:r>
          </a:p>
          <a:p>
            <a:pPr lvl="2"/>
            <a:r>
              <a:rPr lang="en-US" dirty="0"/>
              <a:t>f has minimum and derivatives, but no closed-form expression is available for derivative</a:t>
            </a:r>
          </a:p>
          <a:p>
            <a:pPr lvl="2"/>
            <a:r>
              <a:rPr lang="en-US" dirty="0"/>
              <a:t>However, we can ask for the value of the function and its derivative at any point</a:t>
            </a:r>
          </a:p>
          <a:p>
            <a:r>
              <a:rPr lang="en-US" dirty="0"/>
              <a:t>In general, must use </a:t>
            </a:r>
            <a:r>
              <a:rPr lang="en-US" b="1" dirty="0"/>
              <a:t>iterative search</a:t>
            </a:r>
          </a:p>
          <a:p>
            <a:r>
              <a:rPr lang="en-US" dirty="0"/>
              <a:t>Since we have no prior information, pick some value of x (say 3) and get f(x)  (say 9)</a:t>
            </a:r>
          </a:p>
          <a:p>
            <a:pPr lvl="1"/>
            <a:r>
              <a:rPr lang="en-US" dirty="0"/>
              <a:t>To see if we have a minimum, get gradient, which is 6. </a:t>
            </a:r>
          </a:p>
          <a:p>
            <a:pPr lvl="1"/>
            <a:r>
              <a:rPr lang="en-US" dirty="0"/>
              <a:t>Since gradient is not zero, we are not at minimum.</a:t>
            </a:r>
          </a:p>
          <a:p>
            <a:pPr lvl="1"/>
            <a:r>
              <a:rPr lang="en-US" dirty="0"/>
              <a:t>What is a good point to try next?</a:t>
            </a:r>
          </a:p>
          <a:p>
            <a:r>
              <a:rPr lang="en-US" dirty="0"/>
              <a:t>Gradient gives us two pieces of information</a:t>
            </a:r>
          </a:p>
          <a:p>
            <a:pPr lvl="1"/>
            <a:r>
              <a:rPr lang="en-US" dirty="0"/>
              <a:t>Sign: since gradient is positive, increasing x will increase function value so we should decrease x.</a:t>
            </a:r>
          </a:p>
          <a:p>
            <a:pPr lvl="1"/>
            <a:r>
              <a:rPr lang="en-US" dirty="0"/>
              <a:t>Magnitude:  if the magnitude of gradient is small,  we are close to the minimum so step size should be small. Conversely if magnitude of gradient is large, we might be far from minimum so we can use a larger step size.</a:t>
            </a:r>
          </a:p>
          <a:p>
            <a:r>
              <a:rPr lang="en-US" dirty="0"/>
              <a:t>This suggests an iterative scheme of the form </a:t>
            </a:r>
          </a:p>
          <a:p>
            <a:endParaRPr lang="en-US" dirty="0"/>
          </a:p>
        </p:txBody>
      </p:sp>
      <p:sp>
        <p:nvSpPr>
          <p:cNvPr id="5" name="Slide Number Placeholder 4">
            <a:extLst>
              <a:ext uri="{FF2B5EF4-FFF2-40B4-BE49-F238E27FC236}">
                <a16:creationId xmlns:a16="http://schemas.microsoft.com/office/drawing/2014/main" id="{1188420E-3EB0-4FA9-3BCB-7428144912B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5F5F5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900" b="0" i="0" u="none" strike="noStrike" kern="1200" cap="none" spc="0" normalizeH="0" baseline="0" noProof="0" dirty="0">
              <a:ln>
                <a:noFill/>
              </a:ln>
              <a:solidFill>
                <a:srgbClr val="5F5F5F"/>
              </a:solidFill>
              <a:effectLst/>
              <a:uLnTx/>
              <a:uFillTx/>
              <a:latin typeface="Montserrat Medium" pitchFamily="2" charset="77"/>
              <a:ea typeface="+mn-ea"/>
              <a:cs typeface="+mn-cs"/>
            </a:endParaRPr>
          </a:p>
        </p:txBody>
      </p:sp>
      <p:cxnSp>
        <p:nvCxnSpPr>
          <p:cNvPr id="24" name="Straight Arrow Connector 23">
            <a:extLst>
              <a:ext uri="{FF2B5EF4-FFF2-40B4-BE49-F238E27FC236}">
                <a16:creationId xmlns:a16="http://schemas.microsoft.com/office/drawing/2014/main" id="{83F80F92-7862-3BA7-8CA5-C99ACD661A9D}"/>
              </a:ext>
            </a:extLst>
          </p:cNvPr>
          <p:cNvCxnSpPr>
            <a:cxnSpLocks/>
            <a:endCxn id="28" idx="0"/>
          </p:cNvCxnSpPr>
          <p:nvPr/>
        </p:nvCxnSpPr>
        <p:spPr>
          <a:xfrm>
            <a:off x="2353647" y="1992011"/>
            <a:ext cx="2585270" cy="335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AB266489-13F5-B3F7-2A42-C097AF4C703F}"/>
              </a:ext>
            </a:extLst>
          </p:cNvPr>
          <p:cNvCxnSpPr>
            <a:cxnSpLocks/>
          </p:cNvCxnSpPr>
          <p:nvPr/>
        </p:nvCxnSpPr>
        <p:spPr>
          <a:xfrm flipV="1">
            <a:off x="3646282" y="945368"/>
            <a:ext cx="0" cy="1534424"/>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C452B21C-CFC9-7D49-6EEB-43EF558D70B4}"/>
              </a:ext>
            </a:extLst>
          </p:cNvPr>
          <p:cNvSpPr txBox="1"/>
          <p:nvPr/>
        </p:nvSpPr>
        <p:spPr>
          <a:xfrm>
            <a:off x="4824286" y="1995362"/>
            <a:ext cx="229262" cy="30499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x</a:t>
            </a:r>
          </a:p>
        </p:txBody>
      </p:sp>
      <p:sp>
        <p:nvSpPr>
          <p:cNvPr id="29" name="TextBox 28">
            <a:extLst>
              <a:ext uri="{FF2B5EF4-FFF2-40B4-BE49-F238E27FC236}">
                <a16:creationId xmlns:a16="http://schemas.microsoft.com/office/drawing/2014/main" id="{A9ACECAB-724C-3E8E-9529-F3D6FFE3B7C9}"/>
              </a:ext>
            </a:extLst>
          </p:cNvPr>
          <p:cNvSpPr txBox="1"/>
          <p:nvPr/>
        </p:nvSpPr>
        <p:spPr>
          <a:xfrm>
            <a:off x="3484702" y="1047556"/>
            <a:ext cx="36900" cy="30499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y</a:t>
            </a:r>
          </a:p>
        </p:txBody>
      </p:sp>
      <p:cxnSp>
        <p:nvCxnSpPr>
          <p:cNvPr id="32" name="Straight Connector 31">
            <a:extLst>
              <a:ext uri="{FF2B5EF4-FFF2-40B4-BE49-F238E27FC236}">
                <a16:creationId xmlns:a16="http://schemas.microsoft.com/office/drawing/2014/main" id="{8506F78E-47ED-19B1-2B9D-0D187FA0CD79}"/>
              </a:ext>
            </a:extLst>
          </p:cNvPr>
          <p:cNvCxnSpPr/>
          <p:nvPr/>
        </p:nvCxnSpPr>
        <p:spPr>
          <a:xfrm>
            <a:off x="4366837" y="1946212"/>
            <a:ext cx="0" cy="165318"/>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E87E1C10-45B7-7B19-A345-0CA0816C3BCF}"/>
              </a:ext>
            </a:extLst>
          </p:cNvPr>
          <p:cNvSpPr txBox="1"/>
          <p:nvPr/>
        </p:nvSpPr>
        <p:spPr>
          <a:xfrm>
            <a:off x="4215952" y="2080975"/>
            <a:ext cx="301324" cy="30499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3</a:t>
            </a:r>
          </a:p>
        </p:txBody>
      </p:sp>
      <p:sp>
        <p:nvSpPr>
          <p:cNvPr id="34" name="Oval 33">
            <a:extLst>
              <a:ext uri="{FF2B5EF4-FFF2-40B4-BE49-F238E27FC236}">
                <a16:creationId xmlns:a16="http://schemas.microsoft.com/office/drawing/2014/main" id="{619A8F62-C1B3-2703-E66A-11FE6BD8C062}"/>
              </a:ext>
            </a:extLst>
          </p:cNvPr>
          <p:cNvSpPr/>
          <p:nvPr/>
        </p:nvSpPr>
        <p:spPr>
          <a:xfrm>
            <a:off x="4336265" y="1187230"/>
            <a:ext cx="91692" cy="7648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A8C56C9F-ED85-9AF9-2244-22AF5D654C3B}"/>
              </a:ext>
            </a:extLst>
          </p:cNvPr>
          <p:cNvSpPr txBox="1"/>
          <p:nvPr/>
        </p:nvSpPr>
        <p:spPr>
          <a:xfrm>
            <a:off x="4197502" y="930173"/>
            <a:ext cx="36900" cy="30499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9</a:t>
            </a:r>
          </a:p>
        </p:txBody>
      </p:sp>
      <p:cxnSp>
        <p:nvCxnSpPr>
          <p:cNvPr id="44" name="Straight Connector 43">
            <a:extLst>
              <a:ext uri="{FF2B5EF4-FFF2-40B4-BE49-F238E27FC236}">
                <a16:creationId xmlns:a16="http://schemas.microsoft.com/office/drawing/2014/main" id="{41CD192B-80E4-A3BB-C2F0-2632CC448124}"/>
              </a:ext>
            </a:extLst>
          </p:cNvPr>
          <p:cNvCxnSpPr>
            <a:cxnSpLocks/>
          </p:cNvCxnSpPr>
          <p:nvPr/>
        </p:nvCxnSpPr>
        <p:spPr>
          <a:xfrm flipH="1">
            <a:off x="4319996" y="945368"/>
            <a:ext cx="177842" cy="543139"/>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8" name="Picture 7" descr="\documentclass{article}&#10;\usepackage{amsmath}&#10;\pagestyle{empty}&#10;\begin{document}&#10;&#10;\[\frac{dy}{dx}(3) = 6&#10;\]&#10;&#10;&#10;\end{document}" title="IguanaTex Bitmap Display">
            <a:extLst>
              <a:ext uri="{FF2B5EF4-FFF2-40B4-BE49-F238E27FC236}">
                <a16:creationId xmlns:a16="http://schemas.microsoft.com/office/drawing/2014/main" id="{02A5EB49-9C7D-4E56-A71D-A150BBA9F6E5}"/>
              </a:ext>
            </a:extLst>
          </p:cNvPr>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4628203" y="948969"/>
            <a:ext cx="1081905" cy="522667"/>
          </a:xfrm>
          <a:prstGeom prst="rect">
            <a:avLst/>
          </a:prstGeom>
        </p:spPr>
      </p:pic>
      <p:pic>
        <p:nvPicPr>
          <p:cNvPr id="16" name="Picture 15" descr="\documentclass{article}&#10;\usepackage{amsmath}&#10;\pagestyle{empty}&#10;\begin{document}&#10;&#10;\[ x_{i{+}1} = x_i - \frac{dy}{dx}(x_i)&#10;\]&#10;&#10;&#10;\end{document}" title="IguanaTex Bitmap Display">
            <a:extLst>
              <a:ext uri="{FF2B5EF4-FFF2-40B4-BE49-F238E27FC236}">
                <a16:creationId xmlns:a16="http://schemas.microsoft.com/office/drawing/2014/main" id="{CE59C592-C344-8140-EDB9-9314222826FC}"/>
              </a:ext>
            </a:extLst>
          </p:cNvPr>
          <p:cNvPicPr>
            <a:picLocks noChangeAspect="1"/>
          </p:cNvPicPr>
          <p:nvPr>
            <p:custDataLst>
              <p:tags r:id="rId2"/>
            </p:custDataLst>
          </p:nvPr>
        </p:nvPicPr>
        <p:blipFill>
          <a:blip r:embed="rId5">
            <a:extLst>
              <a:ext uri="{28A0092B-C50C-407E-A947-70E740481C1C}">
                <a14:useLocalDpi xmlns:a14="http://schemas.microsoft.com/office/drawing/2010/main" val="0"/>
              </a:ext>
            </a:extLst>
          </a:blip>
          <a:stretch>
            <a:fillRect/>
          </a:stretch>
        </p:blipFill>
        <p:spPr>
          <a:xfrm>
            <a:off x="4503281" y="6238404"/>
            <a:ext cx="2119571" cy="529506"/>
          </a:xfrm>
          <a:prstGeom prst="rect">
            <a:avLst/>
          </a:prstGeom>
        </p:spPr>
      </p:pic>
      <p:sp>
        <p:nvSpPr>
          <p:cNvPr id="6" name="Rectangle 5">
            <a:extLst>
              <a:ext uri="{FF2B5EF4-FFF2-40B4-BE49-F238E27FC236}">
                <a16:creationId xmlns:a16="http://schemas.microsoft.com/office/drawing/2014/main" id="{46F24501-3F8D-A1D7-967D-F9121DAB6765}"/>
              </a:ext>
            </a:extLst>
          </p:cNvPr>
          <p:cNvSpPr/>
          <p:nvPr/>
        </p:nvSpPr>
        <p:spPr>
          <a:xfrm>
            <a:off x="6405579" y="1190449"/>
            <a:ext cx="1767912" cy="981933"/>
          </a:xfrm>
          <a:prstGeom prst="rect">
            <a:avLst/>
          </a:prstGeom>
          <a:solidFill>
            <a:schemeClr val="bg2">
              <a:alpha val="3000"/>
            </a:schemeClr>
          </a:solidFill>
          <a:ln w="25400">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 name="Picture 8" descr="A black clock face with white roman numerals&#10;&#10;Description automatically generated">
            <a:extLst>
              <a:ext uri="{FF2B5EF4-FFF2-40B4-BE49-F238E27FC236}">
                <a16:creationId xmlns:a16="http://schemas.microsoft.com/office/drawing/2014/main" id="{E01CBE94-CE21-7F39-8058-F4EB090FF7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76323" y="1286254"/>
            <a:ext cx="598116" cy="598116"/>
          </a:xfrm>
          <a:prstGeom prst="rect">
            <a:avLst/>
          </a:prstGeom>
        </p:spPr>
      </p:pic>
      <p:pic>
        <p:nvPicPr>
          <p:cNvPr id="11" name="Picture 10" descr="A red digital number on a black background&#10;&#10;Description automatically generated">
            <a:extLst>
              <a:ext uri="{FF2B5EF4-FFF2-40B4-BE49-F238E27FC236}">
                <a16:creationId xmlns:a16="http://schemas.microsoft.com/office/drawing/2014/main" id="{10AF0162-3323-F627-4B1F-D0F0F541B67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26134" y="1339451"/>
            <a:ext cx="351886" cy="501625"/>
          </a:xfrm>
          <a:prstGeom prst="rect">
            <a:avLst/>
          </a:prstGeom>
        </p:spPr>
      </p:pic>
      <p:pic>
        <p:nvPicPr>
          <p:cNvPr id="12" name="Picture 11" descr="A red digital number on a black background&#10;&#10;Description automatically generated">
            <a:extLst>
              <a:ext uri="{FF2B5EF4-FFF2-40B4-BE49-F238E27FC236}">
                <a16:creationId xmlns:a16="http://schemas.microsoft.com/office/drawing/2014/main" id="{88766767-C646-151B-379D-B74AA853CA8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618512" y="1341641"/>
            <a:ext cx="351886" cy="501625"/>
          </a:xfrm>
          <a:prstGeom prst="rect">
            <a:avLst/>
          </a:prstGeom>
        </p:spPr>
      </p:pic>
      <p:sp>
        <p:nvSpPr>
          <p:cNvPr id="13" name="TextBox 12">
            <a:extLst>
              <a:ext uri="{FF2B5EF4-FFF2-40B4-BE49-F238E27FC236}">
                <a16:creationId xmlns:a16="http://schemas.microsoft.com/office/drawing/2014/main" id="{BFD0B7D3-6C4F-A602-B01B-85C8367F9F5C}"/>
              </a:ext>
            </a:extLst>
          </p:cNvPr>
          <p:cNvSpPr txBox="1"/>
          <p:nvPr/>
        </p:nvSpPr>
        <p:spPr>
          <a:xfrm>
            <a:off x="6622852" y="1845450"/>
            <a:ext cx="284052"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x</a:t>
            </a:r>
          </a:p>
        </p:txBody>
      </p:sp>
      <p:sp>
        <p:nvSpPr>
          <p:cNvPr id="14" name="TextBox 13">
            <a:extLst>
              <a:ext uri="{FF2B5EF4-FFF2-40B4-BE49-F238E27FC236}">
                <a16:creationId xmlns:a16="http://schemas.microsoft.com/office/drawing/2014/main" id="{080D56E2-FCE6-3D71-6423-A0F41F38C4AB}"/>
              </a:ext>
            </a:extLst>
          </p:cNvPr>
          <p:cNvSpPr txBox="1"/>
          <p:nvPr/>
        </p:nvSpPr>
        <p:spPr>
          <a:xfrm>
            <a:off x="7028747" y="1856891"/>
            <a:ext cx="49564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f(x)</a:t>
            </a:r>
          </a:p>
        </p:txBody>
      </p:sp>
      <p:sp>
        <p:nvSpPr>
          <p:cNvPr id="15" name="TextBox 14">
            <a:extLst>
              <a:ext uri="{FF2B5EF4-FFF2-40B4-BE49-F238E27FC236}">
                <a16:creationId xmlns:a16="http://schemas.microsoft.com/office/drawing/2014/main" id="{AD0F4D2D-D9F2-B2E5-745E-ED3333313A59}"/>
              </a:ext>
            </a:extLst>
          </p:cNvPr>
          <p:cNvSpPr txBox="1"/>
          <p:nvPr/>
        </p:nvSpPr>
        <p:spPr>
          <a:xfrm>
            <a:off x="7503770" y="1862703"/>
            <a:ext cx="56566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f’(x)</a:t>
            </a:r>
          </a:p>
        </p:txBody>
      </p:sp>
      <p:pic>
        <p:nvPicPr>
          <p:cNvPr id="17" name="Picture 16" descr="A close up of a device&#10;&#10;Description automatically generated">
            <a:extLst>
              <a:ext uri="{FF2B5EF4-FFF2-40B4-BE49-F238E27FC236}">
                <a16:creationId xmlns:a16="http://schemas.microsoft.com/office/drawing/2014/main" id="{A7A49390-A822-9AC5-C8C3-08FFA7395F3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83643" y="1532148"/>
            <a:ext cx="260680" cy="260680"/>
          </a:xfrm>
          <a:prstGeom prst="rect">
            <a:avLst/>
          </a:prstGeom>
        </p:spPr>
      </p:pic>
    </p:spTree>
    <p:extLst>
      <p:ext uri="{BB962C8B-B14F-4D97-AF65-F5344CB8AC3E}">
        <p14:creationId xmlns:p14="http://schemas.microsoft.com/office/powerpoint/2010/main" val="3731666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animBg="1"/>
      <p:bldP spid="3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AF251-FD5A-7CDA-85E6-DBECFAE4161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6839EDB-5984-E784-EDA3-1D5B257746B9}"/>
              </a:ext>
            </a:extLst>
          </p:cNvPr>
          <p:cNvSpPr>
            <a:spLocks noGrp="1"/>
          </p:cNvSpPr>
          <p:nvPr>
            <p:ph type="title"/>
          </p:nvPr>
        </p:nvSpPr>
        <p:spPr>
          <a:xfrm>
            <a:off x="146252" y="98983"/>
            <a:ext cx="7272109" cy="876301"/>
          </a:xfrm>
        </p:spPr>
        <p:txBody>
          <a:bodyPr/>
          <a:lstStyle/>
          <a:p>
            <a:r>
              <a:rPr lang="en-US" dirty="0"/>
              <a:t>Function minimization using gradient descent (II)</a:t>
            </a:r>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DEFC99E8-152B-355B-5FCE-F12E595FE1D2}"/>
                  </a:ext>
                </a:extLst>
              </p:cNvPr>
              <p:cNvSpPr>
                <a:spLocks noGrp="1"/>
              </p:cNvSpPr>
              <p:nvPr>
                <p:ph idx="1"/>
              </p:nvPr>
            </p:nvSpPr>
            <p:spPr>
              <a:xfrm>
                <a:off x="243569" y="2563620"/>
                <a:ext cx="7964267" cy="4294379"/>
              </a:xfrm>
            </p:spPr>
            <p:txBody>
              <a:bodyPr>
                <a:normAutofit/>
              </a:bodyPr>
              <a:lstStyle/>
              <a:p>
                <a:r>
                  <a:rPr lang="en-US" dirty="0"/>
                  <a:t>Problem: when derivative is large, step size will be big, and we may overshoot minimum </a:t>
                </a:r>
              </a:p>
              <a:p>
                <a:pPr lvl="1"/>
                <a:r>
                  <a:rPr lang="en-US" dirty="0"/>
                  <a:t>Example: function is y = x</a:t>
                </a:r>
                <a:r>
                  <a:rPr lang="en-US" baseline="30000" dirty="0"/>
                  <a:t>2 </a:t>
                </a:r>
                <a:r>
                  <a:rPr lang="en-US" dirty="0"/>
                  <a:t>and x</a:t>
                </a:r>
                <a:r>
                  <a:rPr lang="en-US" baseline="-25000" dirty="0"/>
                  <a:t>0 </a:t>
                </a:r>
                <a:r>
                  <a:rPr lang="en-US" dirty="0"/>
                  <a:t>is 3.</a:t>
                </a:r>
              </a:p>
              <a:p>
                <a:pPr lvl="1"/>
                <a:r>
                  <a:rPr lang="en-US" dirty="0"/>
                  <a:t>May never converge</a:t>
                </a:r>
              </a:p>
              <a:p>
                <a:r>
                  <a:rPr lang="en-US" dirty="0"/>
                  <a:t>Solution: change iterative scheme to </a:t>
                </a:r>
              </a:p>
              <a:p>
                <a:pPr lvl="1"/>
                <a:r>
                  <a:rPr lang="en-US" dirty="0">
                    <a:sym typeface="Symbol" panose="05050102010706020507" pitchFamily="18" charset="2"/>
                  </a:rPr>
                  <a:t>0&lt;</a:t>
                </a:r>
                <a:r>
                  <a:rPr lang="en-US" baseline="-25000" dirty="0" err="1">
                    <a:sym typeface="Symbol" panose="05050102010706020507" pitchFamily="18" charset="2"/>
                  </a:rPr>
                  <a:t>i</a:t>
                </a:r>
                <a:r>
                  <a:rPr lang="en-US" dirty="0">
                    <a:sym typeface="Symbol" panose="05050102010706020507" pitchFamily="18" charset="2"/>
                  </a:rPr>
                  <a:t>&lt;1 is number called learning rate, can be adaptive (annealing)</a:t>
                </a:r>
              </a:p>
              <a:p>
                <a:pPr lvl="1"/>
                <a:r>
                  <a:rPr lang="en-US" dirty="0">
                    <a:sym typeface="Symbol" panose="05050102010706020507" pitchFamily="18" charset="2"/>
                  </a:rPr>
                  <a:t>Safe but slow solution: set</a:t>
                </a:r>
                <a:r>
                  <a:rPr lang="en-US" sz="2000" dirty="0">
                    <a:sym typeface="Symbol" panose="05050102010706020507" pitchFamily="18" charset="2"/>
                  </a:rPr>
                  <a:t> </a:t>
                </a:r>
                <a:r>
                  <a:rPr lang="en-US" sz="2000" baseline="-25000" dirty="0" err="1">
                    <a:sym typeface="Symbol" panose="05050102010706020507" pitchFamily="18" charset="2"/>
                  </a:rPr>
                  <a:t>i</a:t>
                </a:r>
                <a:r>
                  <a:rPr lang="en-US" sz="2000" dirty="0">
                    <a:sym typeface="Symbol" panose="05050102010706020507" pitchFamily="18" charset="2"/>
                  </a:rPr>
                  <a:t> </a:t>
                </a:r>
                <a:r>
                  <a:rPr lang="en-US" dirty="0">
                    <a:sym typeface="Symbol" panose="05050102010706020507" pitchFamily="18" charset="2"/>
                  </a:rPr>
                  <a:t>to </a:t>
                </a:r>
                <a14:m>
                  <m:oMath xmlns:m="http://schemas.openxmlformats.org/officeDocument/2006/math">
                    <m:f>
                      <m:fPr>
                        <m:ctrlPr>
                          <a:rPr lang="en-US" sz="2100" i="1" smtClean="0">
                            <a:latin typeface="Cambria Math" panose="02040503050406030204" pitchFamily="18" charset="0"/>
                            <a:sym typeface="Symbol" panose="05050102010706020507" pitchFamily="18" charset="2"/>
                          </a:rPr>
                        </m:ctrlPr>
                      </m:fPr>
                      <m:num>
                        <m:r>
                          <a:rPr lang="en-US" sz="2100" b="0" i="1" smtClean="0">
                            <a:latin typeface="Cambria Math" panose="02040503050406030204" pitchFamily="18" charset="0"/>
                            <a:sym typeface="Symbol" panose="05050102010706020507" pitchFamily="18" charset="2"/>
                          </a:rPr>
                          <m:t>1</m:t>
                        </m:r>
                      </m:num>
                      <m:den>
                        <m:r>
                          <a:rPr lang="en-US" sz="2100" b="0" i="1" smtClean="0">
                            <a:latin typeface="Cambria Math" panose="02040503050406030204" pitchFamily="18" charset="0"/>
                            <a:sym typeface="Symbol" panose="05050102010706020507" pitchFamily="18" charset="2"/>
                          </a:rPr>
                          <m:t>𝑖</m:t>
                        </m:r>
                      </m:den>
                    </m:f>
                  </m:oMath>
                </a14:m>
                <a:r>
                  <a:rPr lang="en-US" dirty="0">
                    <a:sym typeface="Symbol" panose="05050102010706020507" pitchFamily="18" charset="2"/>
                  </a:rPr>
                  <a:t> </a:t>
                </a:r>
              </a:p>
              <a:p>
                <a:pPr lvl="1"/>
                <a:r>
                  <a:rPr lang="en-US" dirty="0">
                    <a:sym typeface="Symbol" panose="05050102010706020507" pitchFamily="18" charset="2"/>
                  </a:rPr>
                  <a:t>Intuition: reduce the impact of large magnitude derivatives in later iterations</a:t>
                </a:r>
              </a:p>
              <a:p>
                <a:r>
                  <a:rPr lang="en-US" dirty="0">
                    <a:sym typeface="Symbol" panose="05050102010706020507" pitchFamily="18" charset="2"/>
                  </a:rPr>
                  <a:t>Iterative scheme for multiple variable function: </a:t>
                </a:r>
              </a:p>
              <a:p>
                <a:r>
                  <a:rPr lang="en-US" dirty="0"/>
                  <a:t>Gradient descent finds local minimum, may not be global minimum</a:t>
                </a:r>
              </a:p>
              <a:p>
                <a:endParaRPr lang="en-US" dirty="0">
                  <a:sym typeface="Symbol" panose="05050102010706020507" pitchFamily="18" charset="2"/>
                </a:endParaRPr>
              </a:p>
            </p:txBody>
          </p:sp>
        </mc:Choice>
        <mc:Fallback xmlns="">
          <p:sp>
            <p:nvSpPr>
              <p:cNvPr id="4" name="Content Placeholder 3">
                <a:extLst>
                  <a:ext uri="{FF2B5EF4-FFF2-40B4-BE49-F238E27FC236}">
                    <a16:creationId xmlns:a16="http://schemas.microsoft.com/office/drawing/2014/main" id="{DEFC99E8-152B-355B-5FCE-F12E595FE1D2}"/>
                  </a:ext>
                </a:extLst>
              </p:cNvPr>
              <p:cNvSpPr>
                <a:spLocks noGrp="1" noRot="1" noChangeAspect="1" noMove="1" noResize="1" noEditPoints="1" noAdjustHandles="1" noChangeArrowheads="1" noChangeShapeType="1" noTextEdit="1"/>
              </p:cNvSpPr>
              <p:nvPr>
                <p:ph idx="1"/>
              </p:nvPr>
            </p:nvSpPr>
            <p:spPr>
              <a:xfrm>
                <a:off x="243569" y="2563620"/>
                <a:ext cx="7964267" cy="4294379"/>
              </a:xfrm>
              <a:blipFill>
                <a:blip r:embed="rId5"/>
                <a:stretch>
                  <a:fillRect l="-459" t="-710"/>
                </a:stretch>
              </a:blipFill>
            </p:spPr>
            <p:txBody>
              <a:bodyPr/>
              <a:lstStyle/>
              <a:p>
                <a:r>
                  <a:rPr lang="en-US">
                    <a:noFill/>
                  </a:rPr>
                  <a:t> </a:t>
                </a:r>
              </a:p>
            </p:txBody>
          </p:sp>
        </mc:Fallback>
      </mc:AlternateContent>
      <p:sp>
        <p:nvSpPr>
          <p:cNvPr id="5" name="Slide Number Placeholder 4">
            <a:extLst>
              <a:ext uri="{FF2B5EF4-FFF2-40B4-BE49-F238E27FC236}">
                <a16:creationId xmlns:a16="http://schemas.microsoft.com/office/drawing/2014/main" id="{C858C0FE-96C0-71E8-64C5-01DCB0E9B09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5F5F5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900" b="0" i="0" u="none" strike="noStrike" kern="1200" cap="none" spc="0" normalizeH="0" baseline="0" noProof="0" dirty="0">
              <a:ln>
                <a:noFill/>
              </a:ln>
              <a:solidFill>
                <a:srgbClr val="5F5F5F"/>
              </a:solidFill>
              <a:effectLst/>
              <a:uLnTx/>
              <a:uFillTx/>
              <a:latin typeface="Montserrat Medium" pitchFamily="2" charset="77"/>
              <a:ea typeface="+mn-ea"/>
              <a:cs typeface="+mn-cs"/>
            </a:endParaRPr>
          </a:p>
        </p:txBody>
      </p:sp>
      <p:pic>
        <p:nvPicPr>
          <p:cNvPr id="9" name="Picture 8" descr="\documentclass{article}&#10;\usepackage{amsmath}&#10;\pagestyle{empty}&#10;\begin{document}&#10;&#10;\[ x_{i{+}1} = x_i - \alpha_i \frac{dy}{dx}(x_i)&#10;\]&#10;&#10;&#10;\end{document}" title="IguanaTex Bitmap Display">
            <a:extLst>
              <a:ext uri="{FF2B5EF4-FFF2-40B4-BE49-F238E27FC236}">
                <a16:creationId xmlns:a16="http://schemas.microsoft.com/office/drawing/2014/main" id="{35421969-D4A1-22B0-7037-7A1020A3D93B}"/>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4572001" y="3839882"/>
            <a:ext cx="2368116" cy="529506"/>
          </a:xfrm>
          <a:prstGeom prst="rect">
            <a:avLst/>
          </a:prstGeom>
        </p:spPr>
      </p:pic>
      <p:pic>
        <p:nvPicPr>
          <p:cNvPr id="12" name="Picture 11" descr="\documentclass{article}&#10;\usepackage{amsmath}&#10;\pagestyle{empty}&#10;\begin{document}&#10;&#10;\[ \underline{x}_{i{+}1} = \underline{x}_i - \alpha_i \nabla y(\underline{x}_i)&#10;\]&#10;&#10;&#10;\end{document}" title="IguanaTex Bitmap Display">
            <a:extLst>
              <a:ext uri="{FF2B5EF4-FFF2-40B4-BE49-F238E27FC236}">
                <a16:creationId xmlns:a16="http://schemas.microsoft.com/office/drawing/2014/main" id="{AB2BD6FE-718E-BF4A-D5AA-24A302C5BD4D}"/>
              </a:ext>
            </a:extLst>
          </p:cNvPr>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5606474" y="5762852"/>
            <a:ext cx="2382011" cy="277875"/>
          </a:xfrm>
          <a:prstGeom prst="rect">
            <a:avLst/>
          </a:prstGeom>
        </p:spPr>
      </p:pic>
      <p:cxnSp>
        <p:nvCxnSpPr>
          <p:cNvPr id="24" name="Straight Arrow Connector 23">
            <a:extLst>
              <a:ext uri="{FF2B5EF4-FFF2-40B4-BE49-F238E27FC236}">
                <a16:creationId xmlns:a16="http://schemas.microsoft.com/office/drawing/2014/main" id="{FAEF9C97-380C-A8C5-887D-E575D297BA77}"/>
              </a:ext>
            </a:extLst>
          </p:cNvPr>
          <p:cNvCxnSpPr>
            <a:cxnSpLocks/>
          </p:cNvCxnSpPr>
          <p:nvPr/>
        </p:nvCxnSpPr>
        <p:spPr>
          <a:xfrm>
            <a:off x="2029008" y="1825345"/>
            <a:ext cx="3203105" cy="405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FF019499-9DDE-7EB2-1994-8EEEEB9CCF38}"/>
              </a:ext>
            </a:extLst>
          </p:cNvPr>
          <p:cNvCxnSpPr>
            <a:cxnSpLocks/>
          </p:cNvCxnSpPr>
          <p:nvPr/>
        </p:nvCxnSpPr>
        <p:spPr>
          <a:xfrm flipV="1">
            <a:off x="3630560" y="567905"/>
            <a:ext cx="0" cy="185813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FD0CAB82-D009-4263-5C69-9014BB5AFEB9}"/>
              </a:ext>
            </a:extLst>
          </p:cNvPr>
          <p:cNvSpPr txBox="1"/>
          <p:nvPr/>
        </p:nvSpPr>
        <p:spPr>
          <a:xfrm>
            <a:off x="5090087" y="1828587"/>
            <a:ext cx="284052"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x</a:t>
            </a:r>
          </a:p>
        </p:txBody>
      </p:sp>
      <p:sp>
        <p:nvSpPr>
          <p:cNvPr id="29" name="TextBox 28">
            <a:extLst>
              <a:ext uri="{FF2B5EF4-FFF2-40B4-BE49-F238E27FC236}">
                <a16:creationId xmlns:a16="http://schemas.microsoft.com/office/drawing/2014/main" id="{0DA2654E-1EC4-1B79-88A5-AAC58EB5F490}"/>
              </a:ext>
            </a:extLst>
          </p:cNvPr>
          <p:cNvSpPr txBox="1"/>
          <p:nvPr/>
        </p:nvSpPr>
        <p:spPr>
          <a:xfrm>
            <a:off x="3430366" y="383239"/>
            <a:ext cx="4571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y</a:t>
            </a:r>
          </a:p>
        </p:txBody>
      </p:sp>
      <p:cxnSp>
        <p:nvCxnSpPr>
          <p:cNvPr id="32" name="Straight Connector 31">
            <a:extLst>
              <a:ext uri="{FF2B5EF4-FFF2-40B4-BE49-F238E27FC236}">
                <a16:creationId xmlns:a16="http://schemas.microsoft.com/office/drawing/2014/main" id="{E3D03225-D928-B4B4-E36C-2A20CB5B73F2}"/>
              </a:ext>
            </a:extLst>
          </p:cNvPr>
          <p:cNvCxnSpPr/>
          <p:nvPr/>
        </p:nvCxnSpPr>
        <p:spPr>
          <a:xfrm>
            <a:off x="4149972" y="1747425"/>
            <a:ext cx="0" cy="200194"/>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4073DB8E-B3F2-6781-A0BF-434C1E7F7D81}"/>
              </a:ext>
            </a:extLst>
          </p:cNvPr>
          <p:cNvSpPr txBox="1"/>
          <p:nvPr/>
        </p:nvSpPr>
        <p:spPr>
          <a:xfrm>
            <a:off x="4011731" y="1933077"/>
            <a:ext cx="37333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3</a:t>
            </a:r>
          </a:p>
        </p:txBody>
      </p:sp>
      <p:sp>
        <p:nvSpPr>
          <p:cNvPr id="34" name="Oval 33">
            <a:extLst>
              <a:ext uri="{FF2B5EF4-FFF2-40B4-BE49-F238E27FC236}">
                <a16:creationId xmlns:a16="http://schemas.microsoft.com/office/drawing/2014/main" id="{AED35F2E-8425-8F3E-290A-4398E0B69751}"/>
              </a:ext>
            </a:extLst>
          </p:cNvPr>
          <p:cNvSpPr/>
          <p:nvPr/>
        </p:nvSpPr>
        <p:spPr>
          <a:xfrm>
            <a:off x="4112098" y="1098860"/>
            <a:ext cx="113605" cy="9262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17721A92-AF9B-4544-588B-4120CC98909B}"/>
              </a:ext>
            </a:extLst>
          </p:cNvPr>
          <p:cNvSpPr txBox="1"/>
          <p:nvPr/>
        </p:nvSpPr>
        <p:spPr>
          <a:xfrm>
            <a:off x="3940173" y="787574"/>
            <a:ext cx="4571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9</a:t>
            </a:r>
          </a:p>
        </p:txBody>
      </p:sp>
      <p:cxnSp>
        <p:nvCxnSpPr>
          <p:cNvPr id="44" name="Straight Connector 43">
            <a:extLst>
              <a:ext uri="{FF2B5EF4-FFF2-40B4-BE49-F238E27FC236}">
                <a16:creationId xmlns:a16="http://schemas.microsoft.com/office/drawing/2014/main" id="{76C546A9-0233-7F61-4194-56EA51495C19}"/>
              </a:ext>
            </a:extLst>
          </p:cNvPr>
          <p:cNvCxnSpPr>
            <a:cxnSpLocks/>
          </p:cNvCxnSpPr>
          <p:nvPr/>
        </p:nvCxnSpPr>
        <p:spPr>
          <a:xfrm flipH="1">
            <a:off x="4091941" y="805974"/>
            <a:ext cx="220343" cy="657721"/>
          </a:xfrm>
          <a:prstGeom prst="line">
            <a:avLst/>
          </a:prstGeom>
          <a:ln w="25400"/>
        </p:spPr>
        <p:style>
          <a:lnRef idx="1">
            <a:schemeClr val="accent1"/>
          </a:lnRef>
          <a:fillRef idx="0">
            <a:schemeClr val="accent1"/>
          </a:fillRef>
          <a:effectRef idx="0">
            <a:schemeClr val="accent1"/>
          </a:effectRef>
          <a:fontRef idx="minor">
            <a:schemeClr val="tx1"/>
          </a:fontRef>
        </p:style>
      </p:cxnSp>
      <p:pic>
        <p:nvPicPr>
          <p:cNvPr id="6" name="Picture 5" descr="\documentclass{article}&#10;\usepackage{amsmath}&#10;\pagestyle{empty}&#10;\begin{document}&#10;&#10;\[\frac{dy}{dx}(3) = 6&#10;\]&#10;&#10;&#10;\end{document}" title="IguanaTex Bitmap Display">
            <a:extLst>
              <a:ext uri="{FF2B5EF4-FFF2-40B4-BE49-F238E27FC236}">
                <a16:creationId xmlns:a16="http://schemas.microsoft.com/office/drawing/2014/main" id="{CB3C7DEC-BF94-FFC0-BCE3-96690D99F6AF}"/>
              </a:ext>
            </a:extLst>
          </p:cNvPr>
          <p:cNvPicPr>
            <a:picLocks noChangeAspect="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4375059" y="895572"/>
            <a:ext cx="1081905" cy="522667"/>
          </a:xfrm>
          <a:prstGeom prst="rect">
            <a:avLst/>
          </a:prstGeom>
        </p:spPr>
      </p:pic>
      <p:sp>
        <p:nvSpPr>
          <p:cNvPr id="30" name="Arc 29">
            <a:extLst>
              <a:ext uri="{FF2B5EF4-FFF2-40B4-BE49-F238E27FC236}">
                <a16:creationId xmlns:a16="http://schemas.microsoft.com/office/drawing/2014/main" id="{AC157514-A719-0437-530F-BFBFE7672E6F}"/>
              </a:ext>
            </a:extLst>
          </p:cNvPr>
          <p:cNvSpPr/>
          <p:nvPr/>
        </p:nvSpPr>
        <p:spPr>
          <a:xfrm rot="10800000">
            <a:off x="3051606" y="-32787"/>
            <a:ext cx="1129963" cy="1858131"/>
          </a:xfrm>
          <a:prstGeom prst="arc">
            <a:avLst>
              <a:gd name="adj1" fmla="val 10234879"/>
              <a:gd name="adj2" fmla="val 497967"/>
            </a:avLst>
          </a:prstGeom>
          <a:ln w="25400"/>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2" name="Picture 1" descr="A close-up of a mountain&#10;&#10;Description automatically generated">
            <a:extLst>
              <a:ext uri="{FF2B5EF4-FFF2-40B4-BE49-F238E27FC236}">
                <a16:creationId xmlns:a16="http://schemas.microsoft.com/office/drawing/2014/main" id="{F8C4C933-F048-135E-2542-5E7F1B68009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36572" y="787574"/>
            <a:ext cx="2625523" cy="2205980"/>
          </a:xfrm>
          <a:prstGeom prst="rect">
            <a:avLst/>
          </a:prstGeom>
        </p:spPr>
      </p:pic>
      <p:sp>
        <p:nvSpPr>
          <p:cNvPr id="7" name="TextBox 6">
            <a:extLst>
              <a:ext uri="{FF2B5EF4-FFF2-40B4-BE49-F238E27FC236}">
                <a16:creationId xmlns:a16="http://schemas.microsoft.com/office/drawing/2014/main" id="{E071701A-14B0-9B55-3B2E-CEB605106DB4}"/>
              </a:ext>
            </a:extLst>
          </p:cNvPr>
          <p:cNvSpPr txBox="1"/>
          <p:nvPr/>
        </p:nvSpPr>
        <p:spPr>
          <a:xfrm>
            <a:off x="6934375" y="2977266"/>
            <a:ext cx="1476065"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hlinkClick r:id="rId10"/>
              </a:rPr>
              <a:t>Hao Li et al.</a:t>
            </a:r>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8501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07BB75-8F78-2C1F-FB38-0E8A109CA7EE}"/>
              </a:ext>
            </a:extLst>
          </p:cNvPr>
          <p:cNvSpPr>
            <a:spLocks noGrp="1"/>
          </p:cNvSpPr>
          <p:nvPr>
            <p:ph type="title"/>
          </p:nvPr>
        </p:nvSpPr>
        <p:spPr/>
        <p:txBody>
          <a:bodyPr/>
          <a:lstStyle/>
          <a:p>
            <a:r>
              <a:rPr lang="en-US" dirty="0"/>
              <a:t>Variations on theme(I)</a:t>
            </a:r>
          </a:p>
        </p:txBody>
      </p:sp>
      <p:sp>
        <p:nvSpPr>
          <p:cNvPr id="4" name="Content Placeholder 3">
            <a:extLst>
              <a:ext uri="{FF2B5EF4-FFF2-40B4-BE49-F238E27FC236}">
                <a16:creationId xmlns:a16="http://schemas.microsoft.com/office/drawing/2014/main" id="{77739D19-295B-28C2-06E6-9EE3A962FE4B}"/>
              </a:ext>
            </a:extLst>
          </p:cNvPr>
          <p:cNvSpPr>
            <a:spLocks noGrp="1"/>
          </p:cNvSpPr>
          <p:nvPr>
            <p:ph idx="1"/>
          </p:nvPr>
        </p:nvSpPr>
        <p:spPr>
          <a:xfrm>
            <a:off x="267803" y="3194728"/>
            <a:ext cx="7475177" cy="3306092"/>
          </a:xfrm>
        </p:spPr>
        <p:txBody>
          <a:bodyPr>
            <a:normAutofit fontScale="85000" lnSpcReduction="20000"/>
          </a:bodyPr>
          <a:lstStyle/>
          <a:p>
            <a:r>
              <a:rPr lang="en-US" dirty="0"/>
              <a:t>Rate of convergence</a:t>
            </a:r>
          </a:p>
          <a:p>
            <a:pPr lvl="1"/>
            <a:r>
              <a:rPr lang="en-US" dirty="0"/>
              <a:t>How fast is gradient changing? </a:t>
            </a:r>
          </a:p>
          <a:p>
            <a:pPr lvl="2"/>
            <a:r>
              <a:rPr lang="en-US" dirty="0"/>
              <a:t>Curvature: second-derivative (Hessian in higher dimensions) </a:t>
            </a:r>
          </a:p>
          <a:p>
            <a:pPr lvl="1"/>
            <a:r>
              <a:rPr lang="en-US" dirty="0"/>
              <a:t>Noisy values and gradients: penalty for inaccuracy</a:t>
            </a:r>
          </a:p>
          <a:p>
            <a:r>
              <a:rPr lang="en-US" dirty="0">
                <a:sym typeface="Symbol" panose="05050102010706020507" pitchFamily="18" charset="2"/>
              </a:rPr>
              <a:t>Data normalization</a:t>
            </a:r>
          </a:p>
          <a:p>
            <a:pPr lvl="1"/>
            <a:r>
              <a:rPr lang="en-US" dirty="0">
                <a:sym typeface="Symbol" panose="05050102010706020507" pitchFamily="18" charset="2"/>
              </a:rPr>
              <a:t>Reshape optimization landscape to avoid “valleys”</a:t>
            </a:r>
          </a:p>
          <a:p>
            <a:r>
              <a:rPr lang="en-US" dirty="0">
                <a:sym typeface="Symbol" panose="05050102010706020507" pitchFamily="18" charset="2"/>
              </a:rPr>
              <a:t>Other iterative schemes: </a:t>
            </a:r>
            <a:r>
              <a:rPr lang="en-US" dirty="0" err="1">
                <a:sym typeface="Symbol" panose="05050102010706020507" pitchFamily="18" charset="2"/>
              </a:rPr>
              <a:t>Adagrad</a:t>
            </a:r>
            <a:r>
              <a:rPr lang="en-US" dirty="0">
                <a:sym typeface="Symbol" panose="05050102010706020507" pitchFamily="18" charset="2"/>
              </a:rPr>
              <a:t>, Nesterov momentum, Adam, ….</a:t>
            </a:r>
          </a:p>
          <a:p>
            <a:pPr lvl="1"/>
            <a:r>
              <a:rPr lang="en-US" dirty="0">
                <a:sym typeface="Symbol" panose="05050102010706020507" pitchFamily="18" charset="2"/>
              </a:rPr>
              <a:t>Use different learning rates for different dimensions (</a:t>
            </a:r>
            <a:r>
              <a:rPr lang="en-US" dirty="0" err="1">
                <a:sym typeface="Symbol" panose="05050102010706020507" pitchFamily="18" charset="2"/>
              </a:rPr>
              <a:t>Adagrad</a:t>
            </a:r>
            <a:r>
              <a:rPr lang="en-US" dirty="0">
                <a:sym typeface="Symbol" panose="05050102010706020507" pitchFamily="18" charset="2"/>
              </a:rPr>
              <a:t>)</a:t>
            </a:r>
          </a:p>
          <a:p>
            <a:pPr lvl="1"/>
            <a:r>
              <a:rPr lang="en-US" dirty="0">
                <a:sym typeface="Symbol" panose="05050102010706020507" pitchFamily="18" charset="2"/>
              </a:rPr>
              <a:t>Keep gradient in previous step and check for change in sign of any derivative (momentum)</a:t>
            </a:r>
          </a:p>
          <a:p>
            <a:pPr lvl="1"/>
            <a:r>
              <a:rPr lang="en-US" dirty="0">
                <a:hlinkClick r:id="rId2"/>
              </a:rPr>
              <a:t>https://www.slideshare.net/SebastianRuder/optimization-for-deep-learning</a:t>
            </a:r>
            <a:endParaRPr lang="en-US" dirty="0"/>
          </a:p>
          <a:p>
            <a:endParaRPr lang="en-US" dirty="0"/>
          </a:p>
        </p:txBody>
      </p:sp>
      <p:sp>
        <p:nvSpPr>
          <p:cNvPr id="5" name="Slide Number Placeholder 4">
            <a:extLst>
              <a:ext uri="{FF2B5EF4-FFF2-40B4-BE49-F238E27FC236}">
                <a16:creationId xmlns:a16="http://schemas.microsoft.com/office/drawing/2014/main" id="{C0C59FB2-17ED-6BB8-F164-D9BA227E11C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5F5F5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900" b="0" i="0" u="none" strike="noStrike" kern="1200" cap="none" spc="0" normalizeH="0" baseline="0" noProof="0" dirty="0">
              <a:ln>
                <a:noFill/>
              </a:ln>
              <a:solidFill>
                <a:srgbClr val="5F5F5F"/>
              </a:solidFill>
              <a:effectLst/>
              <a:uLnTx/>
              <a:uFillTx/>
              <a:latin typeface="Montserrat Medium" pitchFamily="2" charset="77"/>
              <a:ea typeface="+mn-ea"/>
              <a:cs typeface="+mn-cs"/>
            </a:endParaRPr>
          </a:p>
        </p:txBody>
      </p:sp>
      <p:pic>
        <p:nvPicPr>
          <p:cNvPr id="7" name="Picture 6" descr="A diagram of a graph&#10;&#10;Description automatically generated">
            <a:extLst>
              <a:ext uri="{FF2B5EF4-FFF2-40B4-BE49-F238E27FC236}">
                <a16:creationId xmlns:a16="http://schemas.microsoft.com/office/drawing/2014/main" id="{4A060FAA-FB6B-7D7E-6303-4F787C9813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572" y="905444"/>
            <a:ext cx="1753254" cy="1691192"/>
          </a:xfrm>
          <a:prstGeom prst="rect">
            <a:avLst/>
          </a:prstGeom>
        </p:spPr>
      </p:pic>
      <p:pic>
        <p:nvPicPr>
          <p:cNvPr id="9" name="Picture 8" descr="A diagram of a spiral with arrows&#10;&#10;Description automatically generated">
            <a:extLst>
              <a:ext uri="{FF2B5EF4-FFF2-40B4-BE49-F238E27FC236}">
                <a16:creationId xmlns:a16="http://schemas.microsoft.com/office/drawing/2014/main" id="{3AED93E7-B5E7-3493-F045-11B1E53B91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36933" y="855079"/>
            <a:ext cx="1521246" cy="1680610"/>
          </a:xfrm>
          <a:prstGeom prst="rect">
            <a:avLst/>
          </a:prstGeom>
        </p:spPr>
      </p:pic>
      <p:pic>
        <p:nvPicPr>
          <p:cNvPr id="11" name="Picture 10" descr="A yellow squares with black text&#10;&#10;Description automatically generated">
            <a:extLst>
              <a:ext uri="{FF2B5EF4-FFF2-40B4-BE49-F238E27FC236}">
                <a16:creationId xmlns:a16="http://schemas.microsoft.com/office/drawing/2014/main" id="{FC478FC7-DFFD-A0CF-76FC-4DFF65B2AB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53951" y="829149"/>
            <a:ext cx="1521246" cy="1920931"/>
          </a:xfrm>
          <a:prstGeom prst="rect">
            <a:avLst/>
          </a:prstGeom>
        </p:spPr>
      </p:pic>
      <p:sp>
        <p:nvSpPr>
          <p:cNvPr id="12" name="TextBox 11">
            <a:extLst>
              <a:ext uri="{FF2B5EF4-FFF2-40B4-BE49-F238E27FC236}">
                <a16:creationId xmlns:a16="http://schemas.microsoft.com/office/drawing/2014/main" id="{C344BC40-52F0-7004-73FB-4A084801B7D9}"/>
              </a:ext>
            </a:extLst>
          </p:cNvPr>
          <p:cNvSpPr txBox="1"/>
          <p:nvPr/>
        </p:nvSpPr>
        <p:spPr>
          <a:xfrm>
            <a:off x="7201476" y="1596847"/>
            <a:ext cx="1521245"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hlinkClick r:id="rId6"/>
              </a:rPr>
              <a:t>Ketan Doshi</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63109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7234A6-D78D-40C9-9D75-65741B01DF5A}"/>
              </a:ext>
            </a:extLst>
          </p:cNvPr>
          <p:cNvSpPr>
            <a:spLocks noGrp="1"/>
          </p:cNvSpPr>
          <p:nvPr>
            <p:ph type="title"/>
          </p:nvPr>
        </p:nvSpPr>
        <p:spPr>
          <a:xfrm>
            <a:off x="0" y="0"/>
            <a:ext cx="7272109" cy="876301"/>
          </a:xfrm>
        </p:spPr>
        <p:txBody>
          <a:bodyPr/>
          <a:lstStyle/>
          <a:p>
            <a:r>
              <a:rPr lang="en-US" dirty="0"/>
              <a:t>Variations on theme (II)</a:t>
            </a:r>
          </a:p>
        </p:txBody>
      </p:sp>
      <p:sp>
        <p:nvSpPr>
          <p:cNvPr id="9" name="Slide Number Placeholder 8">
            <a:extLst>
              <a:ext uri="{FF2B5EF4-FFF2-40B4-BE49-F238E27FC236}">
                <a16:creationId xmlns:a16="http://schemas.microsoft.com/office/drawing/2014/main" id="{3C97E02F-630C-2746-A68A-EE8ADF5C953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5A8C">
                    <a:lumMod val="75000"/>
                  </a:srgbClr>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005A8C">
                    <a:lumMod val="75000"/>
                  </a:srgbClr>
                </a:solidFill>
                <a:effectLst/>
                <a:uLnTx/>
                <a:uFillTx/>
                <a:latin typeface="Montserrat Medium"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900" b="0" i="0" u="none" strike="noStrike" kern="1200" cap="none" spc="0" normalizeH="0" baseline="0" noProof="0" dirty="0">
              <a:ln>
                <a:noFill/>
              </a:ln>
              <a:solidFill>
                <a:srgbClr val="005A8C">
                  <a:lumMod val="75000"/>
                </a:srgbClr>
              </a:solidFill>
              <a:effectLst/>
              <a:uLnTx/>
              <a:uFillTx/>
              <a:latin typeface="Montserrat Medium" pitchFamily="2" charset="77"/>
              <a:ea typeface="+mn-ea"/>
              <a:cs typeface="+mn-cs"/>
            </a:endParaRPr>
          </a:p>
        </p:txBody>
      </p:sp>
      <mc:AlternateContent xmlns:mc="http://schemas.openxmlformats.org/markup-compatibility/2006" xmlns:a14="http://schemas.microsoft.com/office/drawing/2010/main">
        <mc:Choice Requires="a14">
          <p:sp>
            <p:nvSpPr>
              <p:cNvPr id="8" name="Content Placeholder 2">
                <a:extLst>
                  <a:ext uri="{FF2B5EF4-FFF2-40B4-BE49-F238E27FC236}">
                    <a16:creationId xmlns:a16="http://schemas.microsoft.com/office/drawing/2014/main" id="{9C9BAFA3-7FB6-49B3-84C6-05BEF3495B0A}"/>
                  </a:ext>
                </a:extLst>
              </p:cNvPr>
              <p:cNvSpPr txBox="1">
                <a:spLocks/>
              </p:cNvSpPr>
              <p:nvPr/>
            </p:nvSpPr>
            <p:spPr>
              <a:xfrm>
                <a:off x="161205" y="591128"/>
                <a:ext cx="6397368" cy="6068290"/>
              </a:xfrm>
              <a:prstGeom prst="rect">
                <a:avLst/>
              </a:prstGeom>
            </p:spPr>
            <p:txBody>
              <a:bodyPr vert="horz" lIns="91440" tIns="45720" rIns="91440" bIns="45720" rtlCol="0">
                <a:normAutofit fontScale="77500" lnSpcReduction="20000"/>
              </a:bodyPr>
              <a:lstStyle>
                <a:lvl1pPr marL="310896" indent="-310896" algn="l" defTabSz="914400" rtl="0" eaLnBrk="1" latinLnBrk="0" hangingPunct="1">
                  <a:lnSpc>
                    <a:spcPct val="95000"/>
                  </a:lnSpc>
                  <a:spcBef>
                    <a:spcPts val="2400"/>
                  </a:spcBef>
                  <a:buSzPct val="100000"/>
                  <a:buFont typeface="System Font Regular"/>
                  <a:buChar char="●"/>
                  <a:defRPr sz="1600" b="0" i="0" kern="1200">
                    <a:solidFill>
                      <a:schemeClr val="tx1"/>
                    </a:solidFill>
                    <a:latin typeface="Montserrat Medium" pitchFamily="2" charset="77"/>
                    <a:ea typeface="+mn-ea"/>
                    <a:cs typeface="+mn-cs"/>
                  </a:defRPr>
                </a:lvl1pPr>
                <a:lvl2pPr marL="548640" indent="-228600" algn="l" defTabSz="914400" rtl="0" eaLnBrk="1" latinLnBrk="0" hangingPunct="1">
                  <a:lnSpc>
                    <a:spcPct val="105000"/>
                  </a:lnSpc>
                  <a:spcBef>
                    <a:spcPts val="800"/>
                  </a:spcBef>
                  <a:buSzPct val="100000"/>
                  <a:buFont typeface="System Font Regular"/>
                  <a:buChar char="–"/>
                  <a:defRPr sz="1400" b="0" i="0" kern="1200">
                    <a:solidFill>
                      <a:schemeClr val="tx1"/>
                    </a:solidFill>
                    <a:latin typeface="Montserrat" pitchFamily="2" charset="77"/>
                    <a:ea typeface="+mn-ea"/>
                    <a:cs typeface="+mn-cs"/>
                  </a:defRPr>
                </a:lvl2pPr>
                <a:lvl3pPr marL="777240" indent="-228600" algn="l" defTabSz="914400" rtl="0" eaLnBrk="1" latinLnBrk="0" hangingPunct="1">
                  <a:lnSpc>
                    <a:spcPct val="105000"/>
                  </a:lnSpc>
                  <a:spcBef>
                    <a:spcPts val="600"/>
                  </a:spcBef>
                  <a:buSzPct val="90000"/>
                  <a:buFont typeface="System Font Regular"/>
                  <a:buChar char="&gt;"/>
                  <a:defRPr sz="1400" b="0" i="0" kern="1200">
                    <a:solidFill>
                      <a:schemeClr val="tx1"/>
                    </a:solidFill>
                    <a:latin typeface="Montserrat" pitchFamily="2" charset="77"/>
                    <a:ea typeface="+mn-ea"/>
                    <a:cs typeface="+mn-cs"/>
                  </a:defRPr>
                </a:lvl3pPr>
                <a:lvl4pPr marL="1600200" indent="-228600" algn="l" defTabSz="914400" rtl="0" eaLnBrk="1" latinLnBrk="0" hangingPunct="1">
                  <a:lnSpc>
                    <a:spcPts val="2400"/>
                  </a:lnSpc>
                  <a:spcBef>
                    <a:spcPts val="400"/>
                  </a:spcBef>
                  <a:buSzPct val="100000"/>
                  <a:buFont typeface="System Font Regular"/>
                  <a:buChar char="●"/>
                  <a:defRPr sz="1600" b="0" i="0" kern="1200">
                    <a:solidFill>
                      <a:schemeClr val="tx1"/>
                    </a:solidFill>
                    <a:latin typeface="Montserrat" pitchFamily="2" charset="77"/>
                    <a:ea typeface="+mn-ea"/>
                    <a:cs typeface="+mn-cs"/>
                  </a:defRPr>
                </a:lvl4pPr>
                <a:lvl5pPr marL="2057400" indent="-228600" algn="l" defTabSz="914400" rtl="0" eaLnBrk="1" latinLnBrk="0" hangingPunct="1">
                  <a:lnSpc>
                    <a:spcPts val="2400"/>
                  </a:lnSpc>
                  <a:spcBef>
                    <a:spcPts val="400"/>
                  </a:spcBef>
                  <a:buSzPct val="100000"/>
                  <a:buFont typeface="System Font Regular"/>
                  <a:buChar char="●"/>
                  <a:defRPr sz="1600" b="0" i="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How many training data samples should we use before updating weights?</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(Batch) Gradient-descent: use entire training data set to compute gradient. Disadvantage: learn only after all training data has been processed.</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(Mini-)Batching: divide training data into subsets of size B, update weights after each subset is processed and use as initial weights for next subset. Disadvantage: choosing B? 50-256 is common.</a:t>
                </a:r>
              </a:p>
              <a:p>
                <a:pPr marL="777240" marR="0" lvl="2" indent="-228600" algn="l" defTabSz="914400" rtl="0" eaLnBrk="1" fontAlgn="auto" latinLnBrk="0" hangingPunct="1">
                  <a:lnSpc>
                    <a:spcPct val="105000"/>
                  </a:lnSpc>
                  <a:spcBef>
                    <a:spcPts val="600"/>
                  </a:spcBef>
                  <a:spcAft>
                    <a:spcPts val="0"/>
                  </a:spcAft>
                  <a:buClrTx/>
                  <a:buSzPct val="90000"/>
                  <a:buFont typeface="System Font Regular"/>
                  <a:buChar char="&gt;"/>
                  <a:tabLst/>
                  <a:defRPr/>
                </a:pP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Useful to randomize training data set</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Stochastic gradient-descent (SGD): B= 1. Can be noisier than previous approaches.</a:t>
                </a:r>
              </a:p>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Initialization: we assumed random initialization</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Can also exploit prior (domain knowledge)</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He initialization</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Xavier (</a:t>
                </a:r>
                <a:r>
                  <a:rPr kumimoji="0" lang="en-US" sz="1600" b="0" i="0" u="none" strike="noStrike" kern="1200" cap="none" spc="0" normalizeH="0" baseline="0" noProof="0" dirty="0" err="1">
                    <a:ln>
                      <a:noFill/>
                    </a:ln>
                    <a:solidFill>
                      <a:srgbClr val="000000"/>
                    </a:solidFill>
                    <a:effectLst/>
                    <a:uLnTx/>
                    <a:uFillTx/>
                    <a:latin typeface="Montserrat" pitchFamily="2" charset="77"/>
                    <a:ea typeface="+mn-ea"/>
                    <a:cs typeface="+mn-cs"/>
                  </a:rPr>
                  <a:t>Glorot</a:t>
                </a: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 initialization</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Good discussion: </a:t>
                </a: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hlinkClick r:id="rId3"/>
                  </a:rPr>
                  <a:t>https://arxiv.org/abs/1704.08863</a:t>
                </a:r>
                <a:endPar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endParaRPr>
              </a:p>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Other loss functions</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Regularization: add a term that penalizes weights that are not “desirable”</a:t>
                </a:r>
              </a:p>
              <a:p>
                <a:pPr marL="777240" marR="0" lvl="2" indent="-228600" algn="l" defTabSz="914400" rtl="0" eaLnBrk="1" fontAlgn="auto" latinLnBrk="0" hangingPunct="1">
                  <a:lnSpc>
                    <a:spcPct val="105000"/>
                  </a:lnSpc>
                  <a:spcBef>
                    <a:spcPts val="600"/>
                  </a:spcBef>
                  <a:spcAft>
                    <a:spcPts val="0"/>
                  </a:spcAft>
                  <a:buClrTx/>
                  <a:buSzPct val="90000"/>
                  <a:buFont typeface="System Font Regular"/>
                  <a:buChar char="&gt;"/>
                  <a:tabLst/>
                  <a:defRPr/>
                </a:pP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Example: Loss(w0,w1,w2) =  </a:t>
                </a:r>
                <a14:m>
                  <m:oMath xmlns:m="http://schemas.openxmlformats.org/officeDocument/2006/math">
                    <m:f>
                      <m:fPr>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𝑁</m:t>
                        </m:r>
                      </m:den>
                    </m:f>
                  </m:oMath>
                </a14:m>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  </a:t>
                </a:r>
                <a14:m>
                  <m:oMath xmlns:m="http://schemas.openxmlformats.org/officeDocument/2006/math">
                    <m:nary>
                      <m:naryPr>
                        <m:chr m:val="∑"/>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naryPr>
                      <m:sub>
                        <m:r>
                          <m:rPr>
                            <m:brk m:alnAt="23"/>
                          </m:r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𝑖</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sub>
                      <m:sup>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𝑁</m:t>
                        </m:r>
                      </m:sup>
                      <m:e>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𝑡𝑖</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𝑅</m:t>
                        </m:r>
                        <m:d>
                          <m:dPr>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𝑊</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𝑝𝑖</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𝑞𝑖</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e>
                        </m:d>
                        <m:r>
                          <a:rPr kumimoji="0" lang="en-US" sz="1600" b="0" i="1" u="none" strike="noStrike" kern="1200" cap="none" spc="0" normalizeH="0" baseline="30000" noProof="0" smtClean="0">
                            <a:ln>
                              <a:noFill/>
                            </a:ln>
                            <a:solidFill>
                              <a:srgbClr val="000000"/>
                            </a:solidFill>
                            <a:effectLst/>
                            <a:uLnTx/>
                            <a:uFillTx/>
                            <a:latin typeface="Cambria Math" panose="02040503050406030204" pitchFamily="18" charset="0"/>
                            <a:ea typeface="+mn-ea"/>
                            <a:cs typeface="+mn-cs"/>
                          </a:rPr>
                          <m:t>2</m:t>
                        </m:r>
                      </m:e>
                    </m:nary>
                  </m:oMath>
                </a14:m>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 + </a:t>
                </a:r>
                <a14:m>
                  <m:oMath xmlns:m="http://schemas.openxmlformats.org/officeDocument/2006/math">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sym typeface="Symbol" panose="05050102010706020507" pitchFamily="18" charset="2"/>
                      </a:rPr>
                      <m:t> </m:t>
                    </m:r>
                    <m:d>
                      <m:dPr>
                        <m:begChr m:val="|"/>
                        <m:endChr m:val="|"/>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sym typeface="Symbol" panose="05050102010706020507" pitchFamily="18" charset="2"/>
                          </a:rPr>
                        </m:ctrlPr>
                      </m:dPr>
                      <m:e>
                        <m:d>
                          <m:dPr>
                            <m:begChr m:val="|"/>
                            <m:endChr m:val="|"/>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sym typeface="Symbol" panose="05050102010706020507" pitchFamily="18" charset="2"/>
                              </a:rPr>
                            </m:ctrlPr>
                          </m:dPr>
                          <m:e>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sym typeface="Symbol" panose="05050102010706020507" pitchFamily="18" charset="2"/>
                              </a:rPr>
                              <m:t>𝑊</m:t>
                            </m:r>
                          </m:e>
                        </m:d>
                      </m:e>
                    </m:d>
                  </m:oMath>
                </a14:m>
                <a:r>
                  <a:rPr kumimoji="0" lang="en-US" sz="1600" b="0" i="0" u="none" strike="noStrike" kern="1200" cap="none" spc="0" normalizeH="0" baseline="30000" noProof="0" dirty="0">
                    <a:ln>
                      <a:noFill/>
                    </a:ln>
                    <a:solidFill>
                      <a:srgbClr val="000000"/>
                    </a:solidFill>
                    <a:effectLst/>
                    <a:uLnTx/>
                    <a:uFillTx/>
                    <a:latin typeface="Montserrat" pitchFamily="2" charset="77"/>
                    <a:ea typeface="+mn-ea"/>
                    <a:cs typeface="+mn-cs"/>
                  </a:rPr>
                  <a:t> 2</a:t>
                </a:r>
              </a:p>
              <a:p>
                <a:pPr marL="1600200" marR="0" lvl="3" indent="-228600" algn="l" defTabSz="914400" rtl="0" eaLnBrk="1" fontAlgn="auto" latinLnBrk="0" hangingPunct="1">
                  <a:lnSpc>
                    <a:spcPts val="2400"/>
                  </a:lnSpc>
                  <a:spcBef>
                    <a:spcPts val="4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Called ridge regularization: penalizes large weight values</a:t>
                </a:r>
              </a:p>
              <a:p>
                <a:pPr marL="777240" marR="0" lvl="2" indent="-228600" algn="l" defTabSz="914400" rtl="0" eaLnBrk="1" fontAlgn="auto" latinLnBrk="0" hangingPunct="1">
                  <a:lnSpc>
                    <a:spcPct val="105000"/>
                  </a:lnSpc>
                  <a:spcBef>
                    <a:spcPts val="600"/>
                  </a:spcBef>
                  <a:spcAft>
                    <a:spcPts val="0"/>
                  </a:spcAft>
                  <a:buClrTx/>
                  <a:buSzPct val="90000"/>
                  <a:buFont typeface="System Font Regular"/>
                  <a:buChar char="&gt;"/>
                  <a:tabLst/>
                  <a:defRPr/>
                </a:pP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Many other forms of regularization</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Cross-entropy loss (see later)</a:t>
                </a:r>
              </a:p>
              <a:p>
                <a:pPr marL="777240" marR="0" lvl="2" indent="-228600" algn="l" defTabSz="914400" rtl="0" eaLnBrk="1" fontAlgn="auto" latinLnBrk="0" hangingPunct="1">
                  <a:lnSpc>
                    <a:spcPct val="105000"/>
                  </a:lnSpc>
                  <a:spcBef>
                    <a:spcPts val="600"/>
                  </a:spcBef>
                  <a:spcAft>
                    <a:spcPts val="0"/>
                  </a:spcAft>
                  <a:buClrTx/>
                  <a:buSzPct val="90000"/>
                  <a:buFont typeface="System Font Regular"/>
                  <a:buChar char="&gt;"/>
                  <a:tabLst/>
                  <a:defRPr/>
                </a:pP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Classification problems</a:t>
                </a:r>
                <a:endPar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endParaRPr>
              </a:p>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endPar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endParaRPr>
              </a:p>
            </p:txBody>
          </p:sp>
        </mc:Choice>
        <mc:Fallback xmlns="">
          <p:sp>
            <p:nvSpPr>
              <p:cNvPr id="8" name="Content Placeholder 2">
                <a:extLst>
                  <a:ext uri="{FF2B5EF4-FFF2-40B4-BE49-F238E27FC236}">
                    <a16:creationId xmlns:a16="http://schemas.microsoft.com/office/drawing/2014/main" id="{9C9BAFA3-7FB6-49B3-84C6-05BEF3495B0A}"/>
                  </a:ext>
                </a:extLst>
              </p:cNvPr>
              <p:cNvSpPr txBox="1">
                <a:spLocks noRot="1" noChangeAspect="1" noMove="1" noResize="1" noEditPoints="1" noAdjustHandles="1" noChangeArrowheads="1" noChangeShapeType="1" noTextEdit="1"/>
              </p:cNvSpPr>
              <p:nvPr/>
            </p:nvSpPr>
            <p:spPr>
              <a:xfrm>
                <a:off x="161205" y="591128"/>
                <a:ext cx="6397368" cy="6068290"/>
              </a:xfrm>
              <a:prstGeom prst="rect">
                <a:avLst/>
              </a:prstGeom>
              <a:blipFill>
                <a:blip r:embed="rId4"/>
                <a:stretch>
                  <a:fillRect l="-95" t="-804" r="-571"/>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7EF96D55-EF23-4047-865A-BC31ED06B436}"/>
              </a:ext>
            </a:extLst>
          </p:cNvPr>
          <p:cNvGrpSpPr/>
          <p:nvPr/>
        </p:nvGrpSpPr>
        <p:grpSpPr>
          <a:xfrm>
            <a:off x="6710770" y="1138845"/>
            <a:ext cx="1704355" cy="562704"/>
            <a:chOff x="6467875" y="1035328"/>
            <a:chExt cx="1704355" cy="562704"/>
          </a:xfrm>
        </p:grpSpPr>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A1AD2E9-E312-4B34-A6D5-7F6013DA5FF1}"/>
                    </a:ext>
                  </a:extLst>
                </p:cNvPr>
                <p:cNvSpPr txBox="1"/>
                <p:nvPr/>
              </p:nvSpPr>
              <p:spPr>
                <a:xfrm>
                  <a:off x="6706844" y="1035328"/>
                  <a:ext cx="44274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oMath>
                    </m:oMathPara>
                  </a14:m>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13" name="TextBox 12">
                  <a:extLst>
                    <a:ext uri="{FF2B5EF4-FFF2-40B4-BE49-F238E27FC236}">
                      <a16:creationId xmlns:a16="http://schemas.microsoft.com/office/drawing/2014/main" id="{FA1AD2E9-E312-4B34-A6D5-7F6013DA5FF1}"/>
                    </a:ext>
                  </a:extLst>
                </p:cNvPr>
                <p:cNvSpPr txBox="1">
                  <a:spLocks noRot="1" noChangeAspect="1" noMove="1" noResize="1" noEditPoints="1" noAdjustHandles="1" noChangeArrowheads="1" noChangeShapeType="1" noTextEdit="1"/>
                </p:cNvSpPr>
                <p:nvPr/>
              </p:nvSpPr>
              <p:spPr>
                <a:xfrm>
                  <a:off x="6706844" y="1035328"/>
                  <a:ext cx="442749" cy="369332"/>
                </a:xfrm>
                <a:prstGeom prst="rect">
                  <a:avLst/>
                </a:prstGeom>
                <a:blipFill>
                  <a:blip r:embed="rId5"/>
                  <a:stretch>
                    <a:fillRect/>
                  </a:stretch>
                </a:blipFill>
              </p:spPr>
              <p:txBody>
                <a:bodyPr/>
                <a:lstStyle/>
                <a:p>
                  <a:r>
                    <a:rPr lang="en-US">
                      <a:noFill/>
                    </a:rPr>
                    <a:t> </a:t>
                  </a:r>
                </a:p>
              </p:txBody>
            </p:sp>
          </mc:Fallback>
        </mc:AlternateContent>
        <p:sp>
          <p:nvSpPr>
            <p:cNvPr id="2" name="Rectangle 1">
              <a:extLst>
                <a:ext uri="{FF2B5EF4-FFF2-40B4-BE49-F238E27FC236}">
                  <a16:creationId xmlns:a16="http://schemas.microsoft.com/office/drawing/2014/main" id="{FA8F95B6-22B4-4EC1-BF38-EF4B0A3D4E90}"/>
                </a:ext>
              </a:extLst>
            </p:cNvPr>
            <p:cNvSpPr/>
            <p:nvPr/>
          </p:nvSpPr>
          <p:spPr>
            <a:xfrm>
              <a:off x="6467875" y="1397838"/>
              <a:ext cx="1704355" cy="200194"/>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5" name="Straight Connector 4">
              <a:extLst>
                <a:ext uri="{FF2B5EF4-FFF2-40B4-BE49-F238E27FC236}">
                  <a16:creationId xmlns:a16="http://schemas.microsoft.com/office/drawing/2014/main" id="{F78F31DA-4178-4861-8EFB-3E66B149733B}"/>
                </a:ext>
              </a:extLst>
            </p:cNvPr>
            <p:cNvCxnSpPr/>
            <p:nvPr/>
          </p:nvCxnSpPr>
          <p:spPr>
            <a:xfrm>
              <a:off x="6831290" y="1397838"/>
              <a:ext cx="0" cy="20019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8CC54BE-7293-45F2-AF51-9D1C0EDFF66A}"/>
                </a:ext>
              </a:extLst>
            </p:cNvPr>
            <p:cNvCxnSpPr/>
            <p:nvPr/>
          </p:nvCxnSpPr>
          <p:spPr>
            <a:xfrm>
              <a:off x="7243953" y="1387921"/>
              <a:ext cx="0" cy="20019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371DD57-B123-42D1-AF53-5D46CAFEF849}"/>
                </a:ext>
              </a:extLst>
            </p:cNvPr>
            <p:cNvCxnSpPr/>
            <p:nvPr/>
          </p:nvCxnSpPr>
          <p:spPr>
            <a:xfrm>
              <a:off x="7677155" y="1397838"/>
              <a:ext cx="0" cy="200194"/>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184FD54-18EB-48A6-B025-138670F005F5}"/>
                </a:ext>
              </a:extLst>
            </p:cNvPr>
            <p:cNvSpPr txBox="1"/>
            <p:nvPr/>
          </p:nvSpPr>
          <p:spPr>
            <a:xfrm>
              <a:off x="7103874" y="1046146"/>
              <a:ext cx="4571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N</a:t>
              </a:r>
            </a:p>
          </p:txBody>
        </p:sp>
      </p:grpSp>
      <p:sp>
        <p:nvSpPr>
          <p:cNvPr id="7" name="TextBox 6">
            <a:extLst>
              <a:ext uri="{FF2B5EF4-FFF2-40B4-BE49-F238E27FC236}">
                <a16:creationId xmlns:a16="http://schemas.microsoft.com/office/drawing/2014/main" id="{62C62E4B-FC40-499F-B465-0BEE8BA54C82}"/>
              </a:ext>
            </a:extLst>
          </p:cNvPr>
          <p:cNvSpPr txBox="1"/>
          <p:nvPr/>
        </p:nvSpPr>
        <p:spPr>
          <a:xfrm>
            <a:off x="6811865" y="1683909"/>
            <a:ext cx="45719"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B</a:t>
            </a:r>
          </a:p>
        </p:txBody>
      </p:sp>
    </p:spTree>
    <p:extLst>
      <p:ext uri="{BB962C8B-B14F-4D97-AF65-F5344CB8AC3E}">
        <p14:creationId xmlns:p14="http://schemas.microsoft.com/office/powerpoint/2010/main" val="33713880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BAFC5-CDC2-9F55-CCB0-4A424283396D}"/>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AEF5693-A413-B7B8-1BDD-CB370AD40C08}"/>
              </a:ext>
            </a:extLst>
          </p:cNvPr>
          <p:cNvSpPr>
            <a:spLocks noGrp="1"/>
          </p:cNvSpPr>
          <p:nvPr>
            <p:ph idx="1"/>
          </p:nvPr>
        </p:nvSpPr>
        <p:spPr>
          <a:xfrm>
            <a:off x="876832" y="2740502"/>
            <a:ext cx="7215188" cy="2145534"/>
          </a:xfrm>
        </p:spPr>
        <p:txBody>
          <a:bodyPr>
            <a:normAutofit/>
          </a:bodyPr>
          <a:lstStyle/>
          <a:p>
            <a:pPr algn="ctr"/>
            <a:r>
              <a:rPr lang="en-US" dirty="0"/>
              <a:t>Computing Gradients </a:t>
            </a:r>
          </a:p>
          <a:p>
            <a:pPr algn="ctr"/>
            <a:r>
              <a:rPr lang="en-US" dirty="0"/>
              <a:t>In</a:t>
            </a:r>
          </a:p>
          <a:p>
            <a:pPr algn="ctr"/>
            <a:r>
              <a:rPr lang="en-US" dirty="0"/>
              <a:t>Parameterized Programs</a:t>
            </a:r>
          </a:p>
        </p:txBody>
      </p:sp>
      <p:sp>
        <p:nvSpPr>
          <p:cNvPr id="3" name="Slide Number Placeholder 2">
            <a:extLst>
              <a:ext uri="{FF2B5EF4-FFF2-40B4-BE49-F238E27FC236}">
                <a16:creationId xmlns:a16="http://schemas.microsoft.com/office/drawing/2014/main" id="{BB129D24-B1AD-64DC-89FF-B71FBA49AF5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FFFFF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900" b="0" i="0" u="none" strike="noStrike" kern="1200" cap="none" spc="0" normalizeH="0" baseline="0" noProof="0" dirty="0">
              <a:ln>
                <a:noFill/>
              </a:ln>
              <a:solidFill>
                <a:srgbClr val="FFFFFF"/>
              </a:solidFill>
              <a:effectLst/>
              <a:uLnTx/>
              <a:uFillTx/>
              <a:latin typeface="Montserrat Medium" pitchFamily="2" charset="77"/>
              <a:ea typeface="+mn-ea"/>
              <a:cs typeface="+mn-cs"/>
            </a:endParaRPr>
          </a:p>
        </p:txBody>
      </p:sp>
    </p:spTree>
    <p:extLst>
      <p:ext uri="{BB962C8B-B14F-4D97-AF65-F5344CB8AC3E}">
        <p14:creationId xmlns:p14="http://schemas.microsoft.com/office/powerpoint/2010/main" val="18614731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E2C2AD-1E29-9079-1F26-0EC2A41E72EA}"/>
            </a:ext>
          </a:extLst>
        </p:cNvPr>
        <p:cNvGrpSpPr/>
        <p:nvPr/>
      </p:nvGrpSpPr>
      <p:grpSpPr>
        <a:xfrm>
          <a:off x="0" y="0"/>
          <a:ext cx="0" cy="0"/>
          <a:chOff x="0" y="0"/>
          <a:chExt cx="0" cy="0"/>
        </a:xfrm>
      </p:grpSpPr>
      <p:pic>
        <p:nvPicPr>
          <p:cNvPr id="7" name="Picture 6" descr="A diagram of a neural network&#10;&#10;Description automatically generated">
            <a:extLst>
              <a:ext uri="{FF2B5EF4-FFF2-40B4-BE49-F238E27FC236}">
                <a16:creationId xmlns:a16="http://schemas.microsoft.com/office/drawing/2014/main" id="{BD268C2A-E48B-6BF3-ED64-F60570FA6B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7009" y="595223"/>
            <a:ext cx="5155557" cy="3587364"/>
          </a:xfrm>
          <a:prstGeom prst="rect">
            <a:avLst/>
          </a:prstGeom>
        </p:spPr>
      </p:pic>
      <p:sp>
        <p:nvSpPr>
          <p:cNvPr id="3" name="Title 2">
            <a:extLst>
              <a:ext uri="{FF2B5EF4-FFF2-40B4-BE49-F238E27FC236}">
                <a16:creationId xmlns:a16="http://schemas.microsoft.com/office/drawing/2014/main" id="{1C20AE38-0084-F3A0-58EC-B723C0D494CB}"/>
              </a:ext>
            </a:extLst>
          </p:cNvPr>
          <p:cNvSpPr>
            <a:spLocks noGrp="1"/>
          </p:cNvSpPr>
          <p:nvPr>
            <p:ph type="title"/>
          </p:nvPr>
        </p:nvSpPr>
        <p:spPr>
          <a:xfrm>
            <a:off x="139439" y="90090"/>
            <a:ext cx="7272109" cy="876301"/>
          </a:xfrm>
        </p:spPr>
        <p:txBody>
          <a:bodyPr/>
          <a:lstStyle/>
          <a:p>
            <a:r>
              <a:rPr lang="en-US" dirty="0"/>
              <a:t>Multilayer Perceptron (MLP) Example</a:t>
            </a:r>
          </a:p>
        </p:txBody>
      </p:sp>
      <p:sp>
        <p:nvSpPr>
          <p:cNvPr id="5" name="Slide Number Placeholder 4">
            <a:extLst>
              <a:ext uri="{FF2B5EF4-FFF2-40B4-BE49-F238E27FC236}">
                <a16:creationId xmlns:a16="http://schemas.microsoft.com/office/drawing/2014/main" id="{1477E3BD-92FB-A845-7C8E-FBCBB6F0159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5F5F5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900" b="0" i="0" u="none" strike="noStrike" kern="1200" cap="none" spc="0" normalizeH="0" baseline="0" noProof="0" dirty="0">
              <a:ln>
                <a:noFill/>
              </a:ln>
              <a:solidFill>
                <a:srgbClr val="5F5F5F"/>
              </a:solidFill>
              <a:effectLst/>
              <a:uLnTx/>
              <a:uFillTx/>
              <a:latin typeface="Montserrat Medium" pitchFamily="2" charset="77"/>
              <a:ea typeface="+mn-ea"/>
              <a:cs typeface="+mn-cs"/>
            </a:endParaRPr>
          </a:p>
        </p:txBody>
      </p:sp>
      <p:sp>
        <p:nvSpPr>
          <p:cNvPr id="9" name="TextBox 8">
            <a:extLst>
              <a:ext uri="{FF2B5EF4-FFF2-40B4-BE49-F238E27FC236}">
                <a16:creationId xmlns:a16="http://schemas.microsoft.com/office/drawing/2014/main" id="{3D6C8806-5B9D-5F7A-F8F7-121F3CE183AA}"/>
              </a:ext>
            </a:extLst>
          </p:cNvPr>
          <p:cNvSpPr txBox="1"/>
          <p:nvPr/>
        </p:nvSpPr>
        <p:spPr>
          <a:xfrm>
            <a:off x="236144" y="4336725"/>
            <a:ext cx="7694023" cy="2585323"/>
          </a:xfrm>
          <a:prstGeom prst="rect">
            <a:avLst/>
          </a:prstGeom>
          <a:noFill/>
        </p:spPr>
        <p:txBody>
          <a:bodyPr wrap="square">
            <a:spAutoFit/>
          </a:bodyPr>
          <a:lstStyle/>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Calibri Light" panose="020F0302020204030204"/>
                <a:ea typeface="+mn-ea"/>
                <a:cs typeface="+mn-cs"/>
              </a:rPr>
              <a:t>Type</a:t>
            </a:r>
            <a:r>
              <a:rPr kumimoji="0" lang="en-US" sz="1600" b="0" i="0" u="none" strike="noStrike" kern="1200" cap="none" spc="0" normalizeH="0" baseline="0" noProof="0" dirty="0">
                <a:ln>
                  <a:noFill/>
                </a:ln>
                <a:solidFill>
                  <a:srgbClr val="000000"/>
                </a:solidFill>
                <a:effectLst/>
                <a:uLnTx/>
                <a:uFillTx/>
                <a:latin typeface="Calibri Light" panose="020F0302020204030204"/>
                <a:ea typeface="+mn-ea"/>
                <a:cs typeface="+mn-cs"/>
              </a:rPr>
              <a:t>: Inputs: x</a:t>
            </a:r>
            <a:r>
              <a:rPr kumimoji="0" lang="en-US" sz="1600" b="0" i="0" u="none" strike="noStrike" kern="1200" cap="none" spc="0" normalizeH="0" baseline="-25000" noProof="0" dirty="0">
                <a:ln>
                  <a:noFill/>
                </a:ln>
                <a:solidFill>
                  <a:srgbClr val="000000"/>
                </a:solidFill>
                <a:effectLst/>
                <a:uLnTx/>
                <a:uFillTx/>
                <a:latin typeface="Calibri Light" panose="020F0302020204030204"/>
                <a:ea typeface="+mn-ea"/>
                <a:cs typeface="+mn-cs"/>
              </a:rPr>
              <a:t>1</a:t>
            </a:r>
            <a:r>
              <a:rPr kumimoji="0" lang="en-US" sz="1600" b="0" i="0" u="none" strike="noStrike" kern="1200" cap="none" spc="0" normalizeH="0" baseline="0" noProof="0" dirty="0">
                <a:ln>
                  <a:noFill/>
                </a:ln>
                <a:solidFill>
                  <a:srgbClr val="000000"/>
                </a:solidFill>
                <a:effectLst/>
                <a:uLnTx/>
                <a:uFillTx/>
                <a:latin typeface="Calibri Light" panose="020F0302020204030204"/>
                <a:ea typeface="+mn-ea"/>
                <a:cs typeface="+mn-cs"/>
              </a:rPr>
              <a:t>..x</a:t>
            </a:r>
            <a:r>
              <a:rPr kumimoji="0" lang="en-US" sz="1600" b="0" i="0" u="none" strike="noStrike" kern="1200" cap="none" spc="0" normalizeH="0" baseline="-25000" noProof="0" dirty="0">
                <a:ln>
                  <a:noFill/>
                </a:ln>
                <a:solidFill>
                  <a:srgbClr val="000000"/>
                </a:solidFill>
                <a:effectLst/>
                <a:uLnTx/>
                <a:uFillTx/>
                <a:latin typeface="Calibri Light" panose="020F0302020204030204"/>
                <a:ea typeface="+mn-ea"/>
                <a:cs typeface="+mn-cs"/>
              </a:rPr>
              <a:t>4</a:t>
            </a:r>
            <a:r>
              <a:rPr kumimoji="0" lang="en-US" sz="1600" b="0" i="0" u="none" strike="noStrike" kern="1200" cap="none" spc="0" normalizeH="0" baseline="0" noProof="0" dirty="0">
                <a:ln>
                  <a:noFill/>
                </a:ln>
                <a:solidFill>
                  <a:srgbClr val="000000"/>
                </a:solidFill>
                <a:effectLst/>
                <a:uLnTx/>
                <a:uFillTx/>
                <a:latin typeface="Calibri Light" panose="020F0302020204030204"/>
                <a:ea typeface="+mn-ea"/>
                <a:cs typeface="+mn-cs"/>
              </a:rPr>
              <a:t>, outputs: y</a:t>
            </a:r>
            <a:r>
              <a:rPr kumimoji="0" lang="en-US" sz="1600" b="0" i="0" u="none" strike="noStrike" kern="1200" cap="none" spc="0" normalizeH="0" baseline="-25000" noProof="0" dirty="0">
                <a:ln>
                  <a:noFill/>
                </a:ln>
                <a:solidFill>
                  <a:srgbClr val="000000"/>
                </a:solidFill>
                <a:effectLst/>
                <a:uLnTx/>
                <a:uFillTx/>
                <a:latin typeface="Calibri Light" panose="020F0302020204030204"/>
                <a:ea typeface="+mn-ea"/>
                <a:cs typeface="+mn-cs"/>
              </a:rPr>
              <a:t>1</a:t>
            </a:r>
            <a:r>
              <a:rPr kumimoji="0" lang="en-US" sz="1600" b="0" i="0" u="none" strike="noStrike" kern="1200" cap="none" spc="0" normalizeH="0" baseline="0" noProof="0" dirty="0">
                <a:ln>
                  <a:noFill/>
                </a:ln>
                <a:solidFill>
                  <a:srgbClr val="000000"/>
                </a:solidFill>
                <a:effectLst/>
                <a:uLnTx/>
                <a:uFillTx/>
                <a:latin typeface="Calibri Light" panose="020F0302020204030204"/>
                <a:ea typeface="+mn-ea"/>
                <a:cs typeface="+mn-cs"/>
              </a:rPr>
              <a:t>,y</a:t>
            </a:r>
            <a:r>
              <a:rPr kumimoji="0" lang="en-US" sz="1600" b="0" i="0" u="none" strike="noStrike" kern="1200" cap="none" spc="0" normalizeH="0" baseline="-25000" noProof="0" dirty="0">
                <a:ln>
                  <a:noFill/>
                </a:ln>
                <a:solidFill>
                  <a:srgbClr val="000000"/>
                </a:solidFill>
                <a:effectLst/>
                <a:uLnTx/>
                <a:uFillTx/>
                <a:latin typeface="Calibri Light" panose="020F0302020204030204"/>
                <a:ea typeface="+mn-ea"/>
                <a:cs typeface="+mn-cs"/>
              </a:rPr>
              <a:t>2 </a:t>
            </a:r>
            <a:r>
              <a:rPr kumimoji="0" lang="en-US" sz="1600" b="0" i="0" u="none" strike="noStrike" kern="1200" cap="none" spc="0" normalizeH="0" baseline="0" noProof="0" dirty="0">
                <a:ln>
                  <a:noFill/>
                </a:ln>
                <a:solidFill>
                  <a:srgbClr val="000000"/>
                </a:solidFill>
                <a:effectLst/>
                <a:uLnTx/>
                <a:uFillTx/>
                <a:latin typeface="Calibri Light" panose="020F0302020204030204"/>
                <a:ea typeface="+mn-ea"/>
                <a:cs typeface="+mn-cs"/>
              </a:rPr>
              <a:t>(all </a:t>
            </a:r>
            <a:r>
              <a:rPr kumimoji="0" lang="en-US" sz="1600" b="0" i="0" u="none" strike="noStrike" kern="1200" cap="none" spc="0" normalizeH="0" baseline="0" noProof="0" dirty="0">
                <a:ln>
                  <a:noFill/>
                </a:ln>
                <a:solidFill>
                  <a:srgbClr val="000000"/>
                </a:solidFill>
                <a:effectLst/>
                <a:uLnTx/>
                <a:uFillTx/>
                <a:latin typeface="Calibri Light" panose="020F0302020204030204"/>
                <a:ea typeface="+mn-ea"/>
                <a:cs typeface="+mn-cs"/>
                <a:sym typeface="Symbol" panose="05050102010706020507" pitchFamily="18" charset="2"/>
              </a:rPr>
              <a:t></a:t>
            </a:r>
            <a:r>
              <a:rPr kumimoji="0" lang="en-US" sz="1600" b="0" i="0" u="none" strike="noStrike" kern="1200" cap="none" spc="0" normalizeH="0" baseline="0" noProof="0" dirty="0">
                <a:ln>
                  <a:noFill/>
                </a:ln>
                <a:solidFill>
                  <a:srgbClr val="000000"/>
                </a:solidFill>
                <a:effectLst/>
                <a:uLnTx/>
                <a:uFillTx/>
                <a:latin typeface="Calibri Light" panose="020F0302020204030204"/>
                <a:ea typeface="+mn-ea"/>
                <a:cs typeface="+mn-cs"/>
              </a:rPr>
              <a:t>)</a:t>
            </a:r>
            <a:endParaRPr kumimoji="0" lang="en-US" sz="1600" b="0" i="0" u="none" strike="noStrike" kern="1200" cap="none" spc="0" normalizeH="0" baseline="-25000" noProof="0" dirty="0">
              <a:ln>
                <a:noFill/>
              </a:ln>
              <a:solidFill>
                <a:srgbClr val="000000"/>
              </a:solidFill>
              <a:effectLst/>
              <a:uLnTx/>
              <a:uFillTx/>
              <a:latin typeface="Calibri Light" panose="020F03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Calibri Light" panose="020F0302020204030204"/>
                <a:ea typeface="+mn-ea"/>
                <a:cs typeface="+mn-cs"/>
              </a:rPr>
              <a:t>Scalar view</a:t>
            </a:r>
            <a:r>
              <a:rPr kumimoji="0" lang="en-US" sz="1600" b="0" i="0" u="none" strike="noStrike" kern="1200" cap="none" spc="0" normalizeH="0" baseline="0" noProof="0" dirty="0">
                <a:ln>
                  <a:noFill/>
                </a:ln>
                <a:solidFill>
                  <a:srgbClr val="000000"/>
                </a:solidFill>
                <a:effectLst/>
                <a:uLnTx/>
                <a:uFillTx/>
                <a:latin typeface="Calibri Light" panose="020F0302020204030204"/>
                <a:ea typeface="+mn-ea"/>
                <a:cs typeface="+mn-cs"/>
              </a:rPr>
              <a:t>: </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Light" panose="020F0302020204030204"/>
                <a:ea typeface="+mn-ea"/>
                <a:cs typeface="+mn-cs"/>
              </a:rPr>
              <a:t>Each edge performs a multiplication with a real-valued </a:t>
            </a:r>
            <a:r>
              <a:rPr kumimoji="0" lang="en-US" sz="1600" b="1" i="0" u="none" strike="noStrike" kern="1200" cap="none" spc="0" normalizeH="0" baseline="0" noProof="0" dirty="0">
                <a:ln>
                  <a:noFill/>
                </a:ln>
                <a:solidFill>
                  <a:srgbClr val="000000"/>
                </a:solidFill>
                <a:effectLst/>
                <a:uLnTx/>
                <a:uFillTx/>
                <a:latin typeface="Calibri Light" panose="020F0302020204030204"/>
                <a:ea typeface="+mn-ea"/>
                <a:cs typeface="+mn-cs"/>
              </a:rPr>
              <a:t>parameter</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Light" panose="020F0302020204030204"/>
                <a:ea typeface="+mn-ea"/>
                <a:cs typeface="+mn-cs"/>
              </a:rPr>
              <a:t>Each neuron adds its input values and applies a non-linear operation </a:t>
            </a:r>
            <a:r>
              <a:rPr kumimoji="0" lang="en-US" sz="1600" b="0" i="1" u="none" strike="noStrike" kern="1200" cap="none" spc="0" normalizeH="0" baseline="0" noProof="0" dirty="0">
                <a:ln>
                  <a:noFill/>
                </a:ln>
                <a:solidFill>
                  <a:srgbClr val="000000"/>
                </a:solidFill>
                <a:effectLst/>
                <a:uLnTx/>
                <a:uFillTx/>
                <a:latin typeface="Calibri Light" panose="020F0302020204030204"/>
                <a:ea typeface="+mn-ea"/>
                <a:cs typeface="+mn-cs"/>
              </a:rPr>
              <a:t>f </a:t>
            </a:r>
            <a:r>
              <a:rPr kumimoji="0" lang="en-US" sz="1600" b="0" i="0" u="none" strike="noStrike" kern="1200" cap="none" spc="0" normalizeH="0" baseline="0" noProof="0" dirty="0">
                <a:ln>
                  <a:noFill/>
                </a:ln>
                <a:solidFill>
                  <a:srgbClr val="000000"/>
                </a:solidFill>
                <a:effectLst/>
                <a:uLnTx/>
                <a:uFillTx/>
                <a:latin typeface="Calibri Light" panose="020F0302020204030204"/>
                <a:ea typeface="+mn-ea"/>
                <a:cs typeface="+mn-cs"/>
              </a:rPr>
              <a:t>such as tanh, </a:t>
            </a:r>
            <a:r>
              <a:rPr kumimoji="0" lang="en-US" sz="1600" b="0" i="0" u="none" strike="noStrike" kern="1200" cap="none" spc="0" normalizeH="0" baseline="0" noProof="0" dirty="0" err="1">
                <a:ln>
                  <a:noFill/>
                </a:ln>
                <a:solidFill>
                  <a:srgbClr val="000000"/>
                </a:solidFill>
                <a:effectLst/>
                <a:uLnTx/>
                <a:uFillTx/>
                <a:latin typeface="Calibri Light" panose="020F0302020204030204"/>
                <a:ea typeface="+mn-ea"/>
                <a:cs typeface="+mn-cs"/>
              </a:rPr>
              <a:t>ReLU</a:t>
            </a:r>
            <a:r>
              <a:rPr kumimoji="0" lang="en-US" sz="1600" b="0" i="0" u="none" strike="noStrike" kern="1200" cap="none" spc="0" normalizeH="0" baseline="0" noProof="0" dirty="0">
                <a:ln>
                  <a:noFill/>
                </a:ln>
                <a:solidFill>
                  <a:srgbClr val="000000"/>
                </a:solidFill>
                <a:effectLst/>
                <a:uLnTx/>
                <a:uFillTx/>
                <a:latin typeface="Calibri Light" panose="020F0302020204030204"/>
                <a:ea typeface="+mn-ea"/>
                <a:cs typeface="+mn-cs"/>
              </a:rPr>
              <a:t> etc. (known as </a:t>
            </a:r>
            <a:r>
              <a:rPr kumimoji="0" lang="en-US" sz="1600" b="1" i="0" u="none" strike="noStrike" kern="1200" cap="none" spc="0" normalizeH="0" baseline="0" noProof="0" dirty="0">
                <a:ln>
                  <a:noFill/>
                </a:ln>
                <a:solidFill>
                  <a:srgbClr val="000000"/>
                </a:solidFill>
                <a:effectLst/>
                <a:uLnTx/>
                <a:uFillTx/>
                <a:latin typeface="Calibri Light" panose="020F0302020204030204"/>
                <a:ea typeface="+mn-ea"/>
                <a:cs typeface="+mn-cs"/>
              </a:rPr>
              <a:t>activation functions</a:t>
            </a:r>
            <a:r>
              <a:rPr kumimoji="0" lang="en-US" sz="1600" b="0" i="0" u="none" strike="noStrike" kern="1200" cap="none" spc="0" normalizeH="0" baseline="0" noProof="0" dirty="0">
                <a:ln>
                  <a:noFill/>
                </a:ln>
                <a:solidFill>
                  <a:srgbClr val="000000"/>
                </a:solidFill>
                <a:effectLst/>
                <a:uLnTx/>
                <a:uFillTx/>
                <a:latin typeface="Calibri Light" panose="020F0302020204030204"/>
                <a:ea typeface="+mn-ea"/>
                <a:cs typeface="+mn-cs"/>
              </a:rPr>
              <a:t>)</a:t>
            </a:r>
            <a:endParaRPr kumimoji="0" lang="en-US" sz="1600" b="0" i="1" u="none" strike="noStrike" kern="1200" cap="none" spc="0" normalizeH="0" baseline="0" noProof="0" dirty="0">
              <a:ln>
                <a:noFill/>
              </a:ln>
              <a:solidFill>
                <a:srgbClr val="000000"/>
              </a:solidFill>
              <a:effectLst/>
              <a:uLnTx/>
              <a:uFillTx/>
              <a:latin typeface="Calibri Light" panose="020F03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srgbClr val="000000"/>
                </a:solidFill>
                <a:effectLst/>
                <a:uLnTx/>
                <a:uFillTx/>
                <a:latin typeface="Calibri Light" panose="020F0302020204030204"/>
                <a:ea typeface="+mn-ea"/>
                <a:cs typeface="+mn-cs"/>
              </a:rPr>
              <a:t>Vector view</a:t>
            </a:r>
            <a:r>
              <a:rPr kumimoji="0" lang="en-US" sz="1600" b="0" i="0" u="none" strike="noStrike" kern="1200" cap="none" spc="0" normalizeH="0" baseline="0" noProof="0" dirty="0">
                <a:ln>
                  <a:noFill/>
                </a:ln>
                <a:solidFill>
                  <a:srgbClr val="000000"/>
                </a:solidFill>
                <a:effectLst/>
                <a:uLnTx/>
                <a:uFillTx/>
                <a:latin typeface="Calibri Light" panose="020F0302020204030204"/>
                <a:ea typeface="+mn-ea"/>
                <a:cs typeface="+mn-cs"/>
              </a:rPr>
              <a:t>: </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Light" panose="020F0302020204030204"/>
                <a:ea typeface="+mn-ea"/>
                <a:cs typeface="+mn-cs"/>
              </a:rPr>
              <a:t>Each layer performs a dense matrix vector multiplication </a:t>
            </a:r>
          </a:p>
          <a:p>
            <a:pPr marL="742950" marR="0" lvl="1"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Light" panose="020F0302020204030204"/>
                <a:ea typeface="+mn-ea"/>
                <a:cs typeface="+mn-cs"/>
              </a:rPr>
              <a:t>Followed by pointwise (map) non-linear operation </a:t>
            </a:r>
            <a:r>
              <a:rPr kumimoji="0" lang="en-US" sz="1600" b="0" i="1" u="none" strike="noStrike" kern="1200" cap="none" spc="0" normalizeH="0" baseline="0" noProof="0" dirty="0">
                <a:ln>
                  <a:noFill/>
                </a:ln>
                <a:solidFill>
                  <a:srgbClr val="000000"/>
                </a:solidFill>
                <a:effectLst/>
                <a:uLnTx/>
                <a:uFillTx/>
                <a:latin typeface="Calibri Light" panose="020F0302020204030204"/>
                <a:ea typeface="+mn-ea"/>
                <a:cs typeface="+mn-cs"/>
              </a:rPr>
              <a:t>f</a:t>
            </a:r>
            <a:endParaRPr kumimoji="0" lang="en-US" sz="1600" b="0" i="0" u="none" strike="noStrike" kern="1200" cap="none" spc="0" normalizeH="0" baseline="0" noProof="0" dirty="0">
              <a:ln>
                <a:noFill/>
              </a:ln>
              <a:solidFill>
                <a:srgbClr val="000000"/>
              </a:solidFill>
              <a:effectLst/>
              <a:uLnTx/>
              <a:uFillTx/>
              <a:latin typeface="Calibri Light" panose="020F0302020204030204"/>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000000"/>
                </a:solidFill>
                <a:effectLst/>
                <a:uLnTx/>
                <a:uFillTx/>
                <a:latin typeface="Calibri Light" panose="020F0302020204030204"/>
                <a:ea typeface="+mn-ea"/>
                <a:cs typeface="+mn-cs"/>
              </a:rPr>
              <a:t>Abstraction of MLP and more complex neural networks: </a:t>
            </a:r>
            <a:r>
              <a:rPr kumimoji="0" lang="en-US" sz="1600" b="1" i="0" u="none" strike="noStrike" kern="1200" cap="none" spc="0" normalizeH="0" baseline="0" noProof="0" dirty="0">
                <a:ln>
                  <a:noFill/>
                </a:ln>
                <a:solidFill>
                  <a:srgbClr val="000000"/>
                </a:solidFill>
                <a:effectLst/>
                <a:uLnTx/>
                <a:uFillTx/>
                <a:latin typeface="Calibri Light" panose="020F0302020204030204"/>
                <a:ea typeface="+mn-ea"/>
                <a:cs typeface="+mn-cs"/>
              </a:rPr>
              <a:t>parameterized programs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3EBC8CB1-FEB8-D2D7-4107-3F8F25B17961}"/>
              </a:ext>
            </a:extLst>
          </p:cNvPr>
          <p:cNvCxnSpPr/>
          <p:nvPr/>
        </p:nvCxnSpPr>
        <p:spPr>
          <a:xfrm>
            <a:off x="2907094" y="1437020"/>
            <a:ext cx="0" cy="2538071"/>
          </a:xfrm>
          <a:prstGeom prst="line">
            <a:avLst/>
          </a:prstGeom>
          <a:ln w="254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2431A51-6E61-DA4C-E1EF-FB15FB3640EC}"/>
              </a:ext>
            </a:extLst>
          </p:cNvPr>
          <p:cNvCxnSpPr>
            <a:cxnSpLocks/>
          </p:cNvCxnSpPr>
          <p:nvPr/>
        </p:nvCxnSpPr>
        <p:spPr>
          <a:xfrm>
            <a:off x="3853125" y="1406106"/>
            <a:ext cx="0" cy="2691334"/>
          </a:xfrm>
          <a:prstGeom prst="line">
            <a:avLst/>
          </a:prstGeom>
          <a:ln w="254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664A12EA-3469-F09E-C496-D29014C5169E}"/>
              </a:ext>
            </a:extLst>
          </p:cNvPr>
          <p:cNvSpPr txBox="1"/>
          <p:nvPr/>
        </p:nvSpPr>
        <p:spPr>
          <a:xfrm>
            <a:off x="2992022" y="1302694"/>
            <a:ext cx="71045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MVM</a:t>
            </a:r>
          </a:p>
        </p:txBody>
      </p:sp>
      <p:cxnSp>
        <p:nvCxnSpPr>
          <p:cNvPr id="22" name="Straight Connector 21">
            <a:extLst>
              <a:ext uri="{FF2B5EF4-FFF2-40B4-BE49-F238E27FC236}">
                <a16:creationId xmlns:a16="http://schemas.microsoft.com/office/drawing/2014/main" id="{5AB1B963-901E-E841-E0FE-E67DDFC5A493}"/>
              </a:ext>
            </a:extLst>
          </p:cNvPr>
          <p:cNvCxnSpPr/>
          <p:nvPr/>
        </p:nvCxnSpPr>
        <p:spPr>
          <a:xfrm>
            <a:off x="1731032" y="1391019"/>
            <a:ext cx="0" cy="2538071"/>
          </a:xfrm>
          <a:prstGeom prst="line">
            <a:avLst/>
          </a:prstGeom>
          <a:ln w="254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82D6EF9-1965-47BA-9E8C-C6DEFDD5D8A9}"/>
              </a:ext>
            </a:extLst>
          </p:cNvPr>
          <p:cNvCxnSpPr>
            <a:cxnSpLocks/>
          </p:cNvCxnSpPr>
          <p:nvPr/>
        </p:nvCxnSpPr>
        <p:spPr>
          <a:xfrm>
            <a:off x="2677063" y="1351479"/>
            <a:ext cx="0" cy="2600158"/>
          </a:xfrm>
          <a:prstGeom prst="line">
            <a:avLst/>
          </a:prstGeom>
          <a:ln w="254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21A33BC3-D31D-5D37-872F-B38C5B893926}"/>
              </a:ext>
            </a:extLst>
          </p:cNvPr>
          <p:cNvSpPr txBox="1"/>
          <p:nvPr/>
        </p:nvSpPr>
        <p:spPr>
          <a:xfrm>
            <a:off x="1791711" y="1280147"/>
            <a:ext cx="71045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MVM</a:t>
            </a:r>
          </a:p>
        </p:txBody>
      </p:sp>
      <p:cxnSp>
        <p:nvCxnSpPr>
          <p:cNvPr id="25" name="Straight Connector 24">
            <a:extLst>
              <a:ext uri="{FF2B5EF4-FFF2-40B4-BE49-F238E27FC236}">
                <a16:creationId xmlns:a16="http://schemas.microsoft.com/office/drawing/2014/main" id="{F6182CD7-9C1C-56C8-43AB-A1E936B0C828}"/>
              </a:ext>
            </a:extLst>
          </p:cNvPr>
          <p:cNvCxnSpPr/>
          <p:nvPr/>
        </p:nvCxnSpPr>
        <p:spPr>
          <a:xfrm>
            <a:off x="4083156" y="1413566"/>
            <a:ext cx="0" cy="2538071"/>
          </a:xfrm>
          <a:prstGeom prst="line">
            <a:avLst/>
          </a:prstGeom>
          <a:ln w="2540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46B3E85-7E40-5D7F-EE56-3BA4407B1779}"/>
              </a:ext>
            </a:extLst>
          </p:cNvPr>
          <p:cNvCxnSpPr>
            <a:cxnSpLocks/>
          </p:cNvCxnSpPr>
          <p:nvPr/>
        </p:nvCxnSpPr>
        <p:spPr>
          <a:xfrm>
            <a:off x="5029187" y="1374026"/>
            <a:ext cx="0" cy="2691334"/>
          </a:xfrm>
          <a:prstGeom prst="line">
            <a:avLst/>
          </a:prstGeom>
          <a:ln w="2540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152EE05E-E2A0-5BFF-73B7-B3D5C4C96FBF}"/>
              </a:ext>
            </a:extLst>
          </p:cNvPr>
          <p:cNvSpPr txBox="1"/>
          <p:nvPr/>
        </p:nvSpPr>
        <p:spPr>
          <a:xfrm>
            <a:off x="4143835" y="1302694"/>
            <a:ext cx="71045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MVM</a:t>
            </a:r>
          </a:p>
        </p:txBody>
      </p:sp>
      <p:sp>
        <p:nvSpPr>
          <p:cNvPr id="29" name="TextBox 28">
            <a:extLst>
              <a:ext uri="{FF2B5EF4-FFF2-40B4-BE49-F238E27FC236}">
                <a16:creationId xmlns:a16="http://schemas.microsoft.com/office/drawing/2014/main" id="{E1D8379F-6B6C-973C-31E3-25E0BA3B079A}"/>
              </a:ext>
            </a:extLst>
          </p:cNvPr>
          <p:cNvSpPr txBox="1"/>
          <p:nvPr/>
        </p:nvSpPr>
        <p:spPr>
          <a:xfrm>
            <a:off x="2533494" y="3902694"/>
            <a:ext cx="60144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map</a:t>
            </a:r>
          </a:p>
        </p:txBody>
      </p:sp>
      <p:sp>
        <p:nvSpPr>
          <p:cNvPr id="30" name="TextBox 29">
            <a:extLst>
              <a:ext uri="{FF2B5EF4-FFF2-40B4-BE49-F238E27FC236}">
                <a16:creationId xmlns:a16="http://schemas.microsoft.com/office/drawing/2014/main" id="{116E2249-0DC6-C806-B5BA-469F6DE10C95}"/>
              </a:ext>
            </a:extLst>
          </p:cNvPr>
          <p:cNvSpPr txBox="1"/>
          <p:nvPr/>
        </p:nvSpPr>
        <p:spPr>
          <a:xfrm>
            <a:off x="3733907" y="3902694"/>
            <a:ext cx="60144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map</a:t>
            </a:r>
          </a:p>
        </p:txBody>
      </p:sp>
      <p:sp>
        <p:nvSpPr>
          <p:cNvPr id="31" name="TextBox 30">
            <a:extLst>
              <a:ext uri="{FF2B5EF4-FFF2-40B4-BE49-F238E27FC236}">
                <a16:creationId xmlns:a16="http://schemas.microsoft.com/office/drawing/2014/main" id="{F0095218-34FE-C4B5-8A35-40E531F361AB}"/>
              </a:ext>
            </a:extLst>
          </p:cNvPr>
          <p:cNvSpPr txBox="1"/>
          <p:nvPr/>
        </p:nvSpPr>
        <p:spPr>
          <a:xfrm>
            <a:off x="4910753" y="3882499"/>
            <a:ext cx="60144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map</a:t>
            </a:r>
          </a:p>
        </p:txBody>
      </p:sp>
      <p:cxnSp>
        <p:nvCxnSpPr>
          <p:cNvPr id="32" name="Straight Connector 31">
            <a:extLst>
              <a:ext uri="{FF2B5EF4-FFF2-40B4-BE49-F238E27FC236}">
                <a16:creationId xmlns:a16="http://schemas.microsoft.com/office/drawing/2014/main" id="{BF61B284-AE49-A129-2822-492E1C804786}"/>
              </a:ext>
            </a:extLst>
          </p:cNvPr>
          <p:cNvCxnSpPr>
            <a:cxnSpLocks/>
          </p:cNvCxnSpPr>
          <p:nvPr/>
        </p:nvCxnSpPr>
        <p:spPr>
          <a:xfrm>
            <a:off x="5310983" y="1374026"/>
            <a:ext cx="0" cy="2691334"/>
          </a:xfrm>
          <a:prstGeom prst="line">
            <a:avLst/>
          </a:prstGeom>
          <a:ln w="25400">
            <a:solidFill>
              <a:srgbClr val="FF0000"/>
            </a:solidFill>
            <a:prstDash val="dash"/>
          </a:ln>
        </p:spPr>
        <p:style>
          <a:lnRef idx="1">
            <a:schemeClr val="accent1"/>
          </a:lnRef>
          <a:fillRef idx="0">
            <a:schemeClr val="accent1"/>
          </a:fillRef>
          <a:effectRef idx="0">
            <a:schemeClr val="accent1"/>
          </a:effectRef>
          <a:fontRef idx="minor">
            <a:schemeClr val="tx1"/>
          </a:fontRef>
        </p:style>
      </p:cxnSp>
      <p:pic>
        <p:nvPicPr>
          <p:cNvPr id="33" name="Picture 32" descr="A person in a suit and tie&#10;&#10;Description automatically generated">
            <a:extLst>
              <a:ext uri="{FF2B5EF4-FFF2-40B4-BE49-F238E27FC236}">
                <a16:creationId xmlns:a16="http://schemas.microsoft.com/office/drawing/2014/main" id="{5521268E-EA9D-FBFC-4589-FF2EC62FB0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4126" y="1334314"/>
            <a:ext cx="1267868" cy="1635550"/>
          </a:xfrm>
          <a:prstGeom prst="rect">
            <a:avLst/>
          </a:prstGeom>
        </p:spPr>
      </p:pic>
      <p:sp>
        <p:nvSpPr>
          <p:cNvPr id="34" name="TextBox 33">
            <a:extLst>
              <a:ext uri="{FF2B5EF4-FFF2-40B4-BE49-F238E27FC236}">
                <a16:creationId xmlns:a16="http://schemas.microsoft.com/office/drawing/2014/main" id="{D54AFD26-37A9-8CAD-7A75-F0D0C93940BE}"/>
              </a:ext>
            </a:extLst>
          </p:cNvPr>
          <p:cNvSpPr txBox="1"/>
          <p:nvPr/>
        </p:nvSpPr>
        <p:spPr>
          <a:xfrm>
            <a:off x="6111842" y="3042945"/>
            <a:ext cx="2620782" cy="646331"/>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Frank Rosenblatt (Cornell)</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Inventor of Perceptron</a:t>
            </a:r>
          </a:p>
        </p:txBody>
      </p:sp>
      <p:sp>
        <p:nvSpPr>
          <p:cNvPr id="4" name="TextBox 3">
            <a:extLst>
              <a:ext uri="{FF2B5EF4-FFF2-40B4-BE49-F238E27FC236}">
                <a16:creationId xmlns:a16="http://schemas.microsoft.com/office/drawing/2014/main" id="{FE399D4F-4733-511A-D115-2FD9B3D349E8}"/>
              </a:ext>
            </a:extLst>
          </p:cNvPr>
          <p:cNvSpPr txBox="1"/>
          <p:nvPr/>
        </p:nvSpPr>
        <p:spPr>
          <a:xfrm>
            <a:off x="1538024" y="3984386"/>
            <a:ext cx="863826"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neuron</a:t>
            </a:r>
          </a:p>
        </p:txBody>
      </p:sp>
      <p:cxnSp>
        <p:nvCxnSpPr>
          <p:cNvPr id="8" name="Straight Arrow Connector 7">
            <a:extLst>
              <a:ext uri="{FF2B5EF4-FFF2-40B4-BE49-F238E27FC236}">
                <a16:creationId xmlns:a16="http://schemas.microsoft.com/office/drawing/2014/main" id="{334B26D3-F38C-8E00-67F5-49D3A7DC7015}"/>
              </a:ext>
            </a:extLst>
          </p:cNvPr>
          <p:cNvCxnSpPr/>
          <p:nvPr/>
        </p:nvCxnSpPr>
        <p:spPr>
          <a:xfrm flipV="1">
            <a:off x="2041972" y="3689276"/>
            <a:ext cx="406594" cy="2858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74489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4" grpId="0"/>
      <p:bldP spid="27" grpId="0"/>
      <p:bldP spid="29" grpId="0"/>
      <p:bldP spid="30" grpId="0"/>
      <p:bldP spid="31"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7234A6-D78D-40C9-9D75-65741B01DF5A}"/>
              </a:ext>
            </a:extLst>
          </p:cNvPr>
          <p:cNvSpPr>
            <a:spLocks noGrp="1"/>
          </p:cNvSpPr>
          <p:nvPr>
            <p:ph type="title"/>
          </p:nvPr>
        </p:nvSpPr>
        <p:spPr>
          <a:xfrm>
            <a:off x="128287" y="205830"/>
            <a:ext cx="8114376" cy="876301"/>
          </a:xfrm>
        </p:spPr>
        <p:txBody>
          <a:bodyPr/>
          <a:lstStyle/>
          <a:p>
            <a:r>
              <a:rPr lang="en-US" dirty="0"/>
              <a:t>Parameterized program: running example</a:t>
            </a:r>
          </a:p>
        </p:txBody>
      </p:sp>
      <p:sp>
        <p:nvSpPr>
          <p:cNvPr id="9" name="Slide Number Placeholder 8">
            <a:extLst>
              <a:ext uri="{FF2B5EF4-FFF2-40B4-BE49-F238E27FC236}">
                <a16:creationId xmlns:a16="http://schemas.microsoft.com/office/drawing/2014/main" id="{3C97E02F-630C-2746-A68A-EE8ADF5C953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5A8C">
                    <a:lumMod val="75000"/>
                  </a:srgbClr>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005A8C">
                    <a:lumMod val="75000"/>
                  </a:srgbClr>
                </a:solidFill>
                <a:effectLst/>
                <a:uLnTx/>
                <a:uFillTx/>
                <a:latin typeface="Montserrat Medium"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900" b="0" i="0" u="none" strike="noStrike" kern="1200" cap="none" spc="0" normalizeH="0" baseline="0" noProof="0" dirty="0">
              <a:ln>
                <a:noFill/>
              </a:ln>
              <a:solidFill>
                <a:srgbClr val="005A8C">
                  <a:lumMod val="75000"/>
                </a:srgbClr>
              </a:solidFill>
              <a:effectLst/>
              <a:uLnTx/>
              <a:uFillTx/>
              <a:latin typeface="Montserrat Medium" pitchFamily="2" charset="77"/>
              <a:ea typeface="+mn-ea"/>
              <a:cs typeface="+mn-cs"/>
            </a:endParaRPr>
          </a:p>
        </p:txBody>
      </p:sp>
      <p:sp>
        <p:nvSpPr>
          <p:cNvPr id="10" name="Footer Placeholder 1">
            <a:extLst>
              <a:ext uri="{FF2B5EF4-FFF2-40B4-BE49-F238E27FC236}">
                <a16:creationId xmlns:a16="http://schemas.microsoft.com/office/drawing/2014/main" id="{1287297F-E008-5447-8A79-198753CDF6E3}"/>
              </a:ext>
            </a:extLst>
          </p:cNvPr>
          <p:cNvSpPr>
            <a:spLocks noGrp="1"/>
          </p:cNvSpPr>
          <p:nvPr>
            <p:ph type="ftr" sz="quarter" idx="11"/>
          </p:nvPr>
        </p:nvSpPr>
        <p:spPr>
          <a:xfrm>
            <a:off x="1357313" y="6417072"/>
            <a:ext cx="2864642"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40" normalizeH="0" baseline="0" noProof="0" dirty="0">
              <a:ln>
                <a:noFill/>
              </a:ln>
              <a:solidFill>
                <a:srgbClr val="5F5F5F"/>
              </a:solidFill>
              <a:effectLst/>
              <a:uLnTx/>
              <a:uFillTx/>
              <a:latin typeface="Montserrat Medium" pitchFamily="2" charset="77"/>
              <a:ea typeface="+mn-ea"/>
              <a:cs typeface="+mn-cs"/>
            </a:endParaRPr>
          </a:p>
        </p:txBody>
      </p:sp>
      <mc:AlternateContent xmlns:mc="http://schemas.openxmlformats.org/markup-compatibility/2006" xmlns:a14="http://schemas.microsoft.com/office/drawing/2010/main">
        <mc:Choice Requires="a14">
          <p:sp>
            <p:nvSpPr>
              <p:cNvPr id="8" name="Content Placeholder 2">
                <a:extLst>
                  <a:ext uri="{FF2B5EF4-FFF2-40B4-BE49-F238E27FC236}">
                    <a16:creationId xmlns:a16="http://schemas.microsoft.com/office/drawing/2014/main" id="{9C9BAFA3-7FB6-49B3-84C6-05BEF3495B0A}"/>
                  </a:ext>
                </a:extLst>
              </p:cNvPr>
              <p:cNvSpPr txBox="1">
                <a:spLocks/>
              </p:cNvSpPr>
              <p:nvPr/>
            </p:nvSpPr>
            <p:spPr>
              <a:xfrm>
                <a:off x="276045" y="879897"/>
                <a:ext cx="6869033" cy="5434640"/>
              </a:xfrm>
              <a:prstGeom prst="rect">
                <a:avLst/>
              </a:prstGeom>
            </p:spPr>
            <p:txBody>
              <a:bodyPr vert="horz" lIns="91440" tIns="45720" rIns="91440" bIns="45720" rtlCol="0">
                <a:normAutofit/>
              </a:bodyPr>
              <a:lstStyle>
                <a:lvl1pPr marL="310896" indent="-310896" algn="l" defTabSz="914400" rtl="0" eaLnBrk="1" latinLnBrk="0" hangingPunct="1">
                  <a:lnSpc>
                    <a:spcPct val="95000"/>
                  </a:lnSpc>
                  <a:spcBef>
                    <a:spcPts val="2400"/>
                  </a:spcBef>
                  <a:buSzPct val="100000"/>
                  <a:buFont typeface="System Font Regular"/>
                  <a:buChar char="●"/>
                  <a:defRPr sz="1600" b="0" i="0" kern="1200">
                    <a:solidFill>
                      <a:schemeClr val="tx1"/>
                    </a:solidFill>
                    <a:latin typeface="Montserrat Medium" pitchFamily="2" charset="77"/>
                    <a:ea typeface="+mn-ea"/>
                    <a:cs typeface="+mn-cs"/>
                  </a:defRPr>
                </a:lvl1pPr>
                <a:lvl2pPr marL="548640" indent="-228600" algn="l" defTabSz="914400" rtl="0" eaLnBrk="1" latinLnBrk="0" hangingPunct="1">
                  <a:lnSpc>
                    <a:spcPct val="105000"/>
                  </a:lnSpc>
                  <a:spcBef>
                    <a:spcPts val="800"/>
                  </a:spcBef>
                  <a:buSzPct val="100000"/>
                  <a:buFont typeface="System Font Regular"/>
                  <a:buChar char="–"/>
                  <a:defRPr sz="1400" b="0" i="0" kern="1200">
                    <a:solidFill>
                      <a:schemeClr val="tx1"/>
                    </a:solidFill>
                    <a:latin typeface="Montserrat" pitchFamily="2" charset="77"/>
                    <a:ea typeface="+mn-ea"/>
                    <a:cs typeface="+mn-cs"/>
                  </a:defRPr>
                </a:lvl2pPr>
                <a:lvl3pPr marL="777240" indent="-228600" algn="l" defTabSz="914400" rtl="0" eaLnBrk="1" latinLnBrk="0" hangingPunct="1">
                  <a:lnSpc>
                    <a:spcPct val="105000"/>
                  </a:lnSpc>
                  <a:spcBef>
                    <a:spcPts val="600"/>
                  </a:spcBef>
                  <a:buSzPct val="90000"/>
                  <a:buFont typeface="System Font Regular"/>
                  <a:buChar char="&gt;"/>
                  <a:defRPr sz="1400" b="0" i="0" kern="1200">
                    <a:solidFill>
                      <a:schemeClr val="tx1"/>
                    </a:solidFill>
                    <a:latin typeface="Montserrat" pitchFamily="2" charset="77"/>
                    <a:ea typeface="+mn-ea"/>
                    <a:cs typeface="+mn-cs"/>
                  </a:defRPr>
                </a:lvl3pPr>
                <a:lvl4pPr marL="1600200" indent="-228600" algn="l" defTabSz="914400" rtl="0" eaLnBrk="1" latinLnBrk="0" hangingPunct="1">
                  <a:lnSpc>
                    <a:spcPts val="2400"/>
                  </a:lnSpc>
                  <a:spcBef>
                    <a:spcPts val="400"/>
                  </a:spcBef>
                  <a:buSzPct val="100000"/>
                  <a:buFont typeface="System Font Regular"/>
                  <a:buChar char="●"/>
                  <a:defRPr sz="1600" b="0" i="0" kern="1200">
                    <a:solidFill>
                      <a:schemeClr val="tx1"/>
                    </a:solidFill>
                    <a:latin typeface="Montserrat" pitchFamily="2" charset="77"/>
                    <a:ea typeface="+mn-ea"/>
                    <a:cs typeface="+mn-cs"/>
                  </a:defRPr>
                </a:lvl4pPr>
                <a:lvl5pPr marL="2057400" indent="-228600" algn="l" defTabSz="914400" rtl="0" eaLnBrk="1" latinLnBrk="0" hangingPunct="1">
                  <a:lnSpc>
                    <a:spcPts val="2400"/>
                  </a:lnSpc>
                  <a:spcBef>
                    <a:spcPts val="400"/>
                  </a:spcBef>
                  <a:buSzPct val="100000"/>
                  <a:buFont typeface="System Font Regular"/>
                  <a:buChar char="●"/>
                  <a:defRPr sz="1600" b="0" i="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r>
                  <a:rPr kumimoji="0" lang="en-US" sz="1800" b="0" i="0" u="none" strike="noStrike" kern="1200" cap="none" spc="0" normalizeH="0" baseline="0" noProof="0" dirty="0">
                    <a:ln>
                      <a:noFill/>
                    </a:ln>
                    <a:solidFill>
                      <a:srgbClr val="000000"/>
                    </a:solidFill>
                    <a:effectLst/>
                    <a:uLnTx/>
                    <a:uFillTx/>
                    <a:latin typeface="Montserrat Medium" pitchFamily="2" charset="77"/>
                    <a:ea typeface="+mn-ea"/>
                    <a:cs typeface="+mn-cs"/>
                  </a:rPr>
                  <a:t>Type of desired function: real x real </a:t>
                </a:r>
                <a:r>
                  <a:rPr kumimoji="0" lang="en-US" sz="1800" b="0" i="0" u="none" strike="noStrike" kern="1200" cap="none" spc="0" normalizeH="0" baseline="0" noProof="0" dirty="0">
                    <a:ln>
                      <a:noFill/>
                    </a:ln>
                    <a:solidFill>
                      <a:srgbClr val="000000"/>
                    </a:solidFill>
                    <a:effectLst/>
                    <a:uLnTx/>
                    <a:uFillTx/>
                    <a:latin typeface="Montserrat Medium" pitchFamily="2" charset="77"/>
                    <a:ea typeface="+mn-ea"/>
                    <a:cs typeface="+mn-cs"/>
                    <a:sym typeface="Wingdings" panose="05000000000000000000" pitchFamily="2" charset="2"/>
                  </a:rPr>
                  <a:t> real</a:t>
                </a:r>
              </a:p>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r>
                  <a:rPr kumimoji="0" lang="en-US" sz="1800" b="0" i="0" u="none" strike="noStrike" kern="1200" cap="none" spc="0" normalizeH="0" baseline="0" noProof="0" dirty="0">
                    <a:ln>
                      <a:noFill/>
                    </a:ln>
                    <a:solidFill>
                      <a:srgbClr val="000000"/>
                    </a:solidFill>
                    <a:effectLst/>
                    <a:uLnTx/>
                    <a:uFillTx/>
                    <a:latin typeface="Montserrat Medium" pitchFamily="2" charset="77"/>
                    <a:ea typeface="+mn-ea"/>
                    <a:cs typeface="+mn-cs"/>
                  </a:rPr>
                  <a:t>Training data: s</a:t>
                </a: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et of N 3-tuples {(</a:t>
                </a:r>
                <a:r>
                  <a:rPr kumimoji="0" lang="en-US" sz="1600" b="0" i="0" u="none" strike="noStrike" kern="1200" cap="none" spc="0" normalizeH="0" baseline="0" noProof="0" dirty="0" err="1">
                    <a:ln>
                      <a:noFill/>
                    </a:ln>
                    <a:solidFill>
                      <a:srgbClr val="000000"/>
                    </a:solidFill>
                    <a:effectLst/>
                    <a:uLnTx/>
                    <a:uFillTx/>
                    <a:latin typeface="Montserrat Medium" pitchFamily="2" charset="77"/>
                    <a:ea typeface="+mn-ea"/>
                    <a:cs typeface="+mn-cs"/>
                  </a:rPr>
                  <a:t>pi,qi,ti</a:t>
                </a: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a:t>
                </a:r>
              </a:p>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r>
                  <a:rPr kumimoji="0" lang="en-US" sz="1800" b="0" i="0" u="none" strike="noStrike" kern="1200" cap="none" spc="0" normalizeH="0" baseline="0" noProof="0" dirty="0">
                    <a:ln>
                      <a:noFill/>
                    </a:ln>
                    <a:solidFill>
                      <a:srgbClr val="000000"/>
                    </a:solidFill>
                    <a:effectLst/>
                    <a:uLnTx/>
                    <a:uFillTx/>
                    <a:latin typeface="Montserrat Medium" pitchFamily="2" charset="77"/>
                    <a:ea typeface="+mn-ea"/>
                    <a:cs typeface="+mn-cs"/>
                  </a:rPr>
                  <a:t>Model</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600" b="1" i="0" u="none" strike="noStrike" kern="1200" cap="none" spc="0" normalizeH="0" baseline="0" noProof="0" dirty="0">
                    <a:ln>
                      <a:noFill/>
                    </a:ln>
                    <a:solidFill>
                      <a:srgbClr val="000000"/>
                    </a:solidFill>
                    <a:effectLst/>
                    <a:uLnTx/>
                    <a:uFillTx/>
                    <a:latin typeface="Montserrat" pitchFamily="2" charset="77"/>
                    <a:ea typeface="+mn-ea"/>
                    <a:cs typeface="+mn-cs"/>
                  </a:rPr>
                  <a:t>Composition</a:t>
                </a: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 of </a:t>
                </a:r>
              </a:p>
              <a:p>
                <a:pPr marL="777240" marR="0" lvl="2" indent="-228600" algn="l" defTabSz="914400" rtl="0" eaLnBrk="1" fontAlgn="auto" latinLnBrk="0" hangingPunct="1">
                  <a:lnSpc>
                    <a:spcPct val="105000"/>
                  </a:lnSpc>
                  <a:spcBef>
                    <a:spcPts val="600"/>
                  </a:spcBef>
                  <a:spcAft>
                    <a:spcPts val="0"/>
                  </a:spcAft>
                  <a:buClrTx/>
                  <a:buSzPct val="90000"/>
                  <a:buFont typeface="System Font Regular"/>
                  <a:buChar char="&gt;"/>
                  <a:tabLst/>
                  <a:defRPr/>
                </a:pPr>
                <a:r>
                  <a:rPr kumimoji="0" lang="en-US" sz="1600" b="1" i="0" u="none" strike="noStrike" kern="1200" cap="none" spc="0" normalizeH="0" baseline="0" noProof="0" dirty="0">
                    <a:ln>
                      <a:noFill/>
                    </a:ln>
                    <a:solidFill>
                      <a:srgbClr val="000000"/>
                    </a:solidFill>
                    <a:effectLst/>
                    <a:uLnTx/>
                    <a:uFillTx/>
                    <a:latin typeface="Montserrat" pitchFamily="2" charset="77"/>
                    <a:ea typeface="+mn-ea"/>
                    <a:cs typeface="+mn-cs"/>
                  </a:rPr>
                  <a:t>base functions </a:t>
                </a:r>
                <a:r>
                  <a:rPr kumimoji="0" lang="en-US" sz="1600" b="0" i="1" u="none" strike="noStrike" kern="1200" cap="none" spc="0" normalizeH="0" baseline="0" noProof="0" dirty="0">
                    <a:ln>
                      <a:noFill/>
                    </a:ln>
                    <a:solidFill>
                      <a:srgbClr val="00B0F0"/>
                    </a:solidFill>
                    <a:effectLst/>
                    <a:uLnTx/>
                    <a:uFillTx/>
                    <a:latin typeface="Montserrat" pitchFamily="2" charset="77"/>
                    <a:ea typeface="+mn-ea"/>
                    <a:cs typeface="+mn-cs"/>
                  </a:rPr>
                  <a:t>fi  </a:t>
                </a: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(may be </a:t>
                </a:r>
                <a:r>
                  <a:rPr kumimoji="0" lang="en-US" sz="1600" b="1" i="0" u="none" strike="noStrike" kern="1200" cap="none" spc="0" normalizeH="0" baseline="0" noProof="0" dirty="0">
                    <a:ln>
                      <a:noFill/>
                    </a:ln>
                    <a:solidFill>
                      <a:srgbClr val="000000"/>
                    </a:solidFill>
                    <a:effectLst/>
                    <a:uLnTx/>
                    <a:uFillTx/>
                    <a:latin typeface="Montserrat" pitchFamily="2" charset="77"/>
                    <a:ea typeface="+mn-ea"/>
                    <a:cs typeface="+mn-cs"/>
                  </a:rPr>
                  <a:t>nonlinear</a:t>
                </a: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 such as tanh, sigmoid, sin, cos, …)</a:t>
                </a:r>
              </a:p>
              <a:p>
                <a:pPr marL="777240" marR="0" lvl="2" indent="-228600" algn="l" defTabSz="914400" rtl="0" eaLnBrk="1" fontAlgn="auto" latinLnBrk="0" hangingPunct="1">
                  <a:lnSpc>
                    <a:spcPct val="105000"/>
                  </a:lnSpc>
                  <a:spcBef>
                    <a:spcPts val="600"/>
                  </a:spcBef>
                  <a:spcAft>
                    <a:spcPts val="0"/>
                  </a:spcAft>
                  <a:buClrTx/>
                  <a:buSzPct val="90000"/>
                  <a:buFont typeface="System Font Regular"/>
                  <a:buChar char="&gt;"/>
                  <a:tabLst/>
                  <a:defRPr/>
                </a:pPr>
                <a:r>
                  <a:rPr kumimoji="0" lang="en-US" sz="1600" b="1" i="0" u="none" strike="noStrike" kern="1200" cap="none" spc="0" normalizeH="0" baseline="0" noProof="0" dirty="0">
                    <a:ln>
                      <a:noFill/>
                    </a:ln>
                    <a:solidFill>
                      <a:srgbClr val="000000"/>
                    </a:solidFill>
                    <a:effectLst/>
                    <a:uLnTx/>
                    <a:uFillTx/>
                    <a:latin typeface="Montserrat" pitchFamily="2" charset="77"/>
                    <a:ea typeface="+mn-ea"/>
                    <a:cs typeface="+mn-cs"/>
                  </a:rPr>
                  <a:t>parameters </a:t>
                </a:r>
                <a:r>
                  <a:rPr kumimoji="0" lang="en-US" sz="1600" b="0" i="1" u="none" strike="noStrike" kern="1200" cap="none" spc="0" normalizeH="0" baseline="0" noProof="0" dirty="0">
                    <a:ln>
                      <a:noFill/>
                    </a:ln>
                    <a:solidFill>
                      <a:srgbClr val="FF0000"/>
                    </a:solidFill>
                    <a:effectLst/>
                    <a:uLnTx/>
                    <a:uFillTx/>
                    <a:latin typeface="Montserrat" pitchFamily="2" charset="77"/>
                    <a:ea typeface="+mn-ea"/>
                    <a:cs typeface="+mn-cs"/>
                  </a:rPr>
                  <a:t>Wi: real </a:t>
                </a: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(assume no weight sharing so each weight occurs just once)</a:t>
                </a:r>
                <a:endParaRPr kumimoji="0" lang="en-US" sz="1800" b="0" i="0" u="none" strike="noStrike" kern="1200" cap="none" spc="0" normalizeH="0" baseline="0" noProof="0" dirty="0">
                  <a:ln>
                    <a:noFill/>
                  </a:ln>
                  <a:solidFill>
                    <a:srgbClr val="000000"/>
                  </a:solidFill>
                  <a:effectLst/>
                  <a:uLnTx/>
                  <a:uFillTx/>
                  <a:latin typeface="Montserrat" pitchFamily="2" charset="77"/>
                  <a:ea typeface="+mn-ea"/>
                  <a:cs typeface="+mn-cs"/>
                </a:endParaRP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Function written as R(w; </a:t>
                </a:r>
                <a:r>
                  <a:rPr kumimoji="0" lang="en-US" sz="1600" b="0" i="0" u="none" strike="noStrike" kern="1200" cap="none" spc="0" normalizeH="0" baseline="0" noProof="0" dirty="0" err="1">
                    <a:ln>
                      <a:noFill/>
                    </a:ln>
                    <a:solidFill>
                      <a:srgbClr val="000000"/>
                    </a:solidFill>
                    <a:effectLst/>
                    <a:uLnTx/>
                    <a:uFillTx/>
                    <a:latin typeface="Montserrat" pitchFamily="2" charset="77"/>
                    <a:ea typeface="+mn-ea"/>
                    <a:cs typeface="+mn-cs"/>
                  </a:rPr>
                  <a:t>pi,qi</a:t>
                </a: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 where w is (w0,w1,w2)</a:t>
                </a:r>
              </a:p>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r>
                  <a:rPr kumimoji="0" lang="en-US" sz="1800" b="0" i="0" u="none" strike="noStrike" kern="1200" cap="none" spc="0" normalizeH="0" baseline="0" noProof="0" dirty="0">
                    <a:ln>
                      <a:noFill/>
                    </a:ln>
                    <a:solidFill>
                      <a:srgbClr val="000000"/>
                    </a:solidFill>
                    <a:effectLst/>
                    <a:uLnTx/>
                    <a:uFillTx/>
                    <a:latin typeface="Montserrat Medium" pitchFamily="2" charset="77"/>
                    <a:ea typeface="+mn-ea"/>
                    <a:cs typeface="+mn-cs"/>
                  </a:rPr>
                  <a:t>Parameter optimization</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Square error for training sample (</a:t>
                </a:r>
                <a:r>
                  <a:rPr kumimoji="0" lang="en-US" sz="1600" b="0" i="0" u="none" strike="noStrike" kern="1200" cap="none" spc="0" normalizeH="0" baseline="0" noProof="0" dirty="0" err="1">
                    <a:ln>
                      <a:noFill/>
                    </a:ln>
                    <a:solidFill>
                      <a:srgbClr val="000000"/>
                    </a:solidFill>
                    <a:effectLst/>
                    <a:uLnTx/>
                    <a:uFillTx/>
                    <a:latin typeface="Montserrat" pitchFamily="2" charset="77"/>
                    <a:ea typeface="+mn-ea"/>
                    <a:cs typeface="+mn-cs"/>
                  </a:rPr>
                  <a:t>pi,qi,ti</a:t>
                </a: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 = (</a:t>
                </a:r>
                <a:r>
                  <a:rPr kumimoji="0" lang="en-US" sz="1600" b="0" i="0" u="none" strike="noStrike" kern="1200" cap="none" spc="0" normalizeH="0" baseline="0" noProof="0" dirty="0" err="1">
                    <a:ln>
                      <a:noFill/>
                    </a:ln>
                    <a:solidFill>
                      <a:srgbClr val="000000"/>
                    </a:solidFill>
                    <a:effectLst/>
                    <a:uLnTx/>
                    <a:uFillTx/>
                    <a:latin typeface="Montserrat" pitchFamily="2" charset="77"/>
                    <a:ea typeface="+mn-ea"/>
                    <a:cs typeface="+mn-cs"/>
                  </a:rPr>
                  <a:t>ti</a:t>
                </a: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 – R(</a:t>
                </a:r>
                <a:r>
                  <a:rPr kumimoji="0" lang="en-US" sz="1600" b="0" i="0" u="none" strike="noStrike" kern="1200" cap="none" spc="0" normalizeH="0" baseline="0" noProof="0" dirty="0" err="1">
                    <a:ln>
                      <a:noFill/>
                    </a:ln>
                    <a:solidFill>
                      <a:srgbClr val="000000"/>
                    </a:solidFill>
                    <a:effectLst/>
                    <a:uLnTx/>
                    <a:uFillTx/>
                    <a:latin typeface="Montserrat" pitchFamily="2" charset="77"/>
                    <a:ea typeface="+mn-ea"/>
                    <a:cs typeface="+mn-cs"/>
                  </a:rPr>
                  <a:t>w;pi,qi</a:t>
                </a: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a:t>
                </a:r>
                <a:r>
                  <a:rPr kumimoji="0" lang="en-US" sz="1600" b="0" i="0" u="none" strike="noStrike" kern="1200" cap="none" spc="0" normalizeH="0" baseline="30000" noProof="0" dirty="0">
                    <a:ln>
                      <a:noFill/>
                    </a:ln>
                    <a:solidFill>
                      <a:srgbClr val="000000"/>
                    </a:solidFill>
                    <a:effectLst/>
                    <a:uLnTx/>
                    <a:uFillTx/>
                    <a:latin typeface="Montserrat" pitchFamily="2" charset="77"/>
                    <a:ea typeface="+mn-ea"/>
                    <a:cs typeface="+mn-cs"/>
                  </a:rPr>
                  <a:t>2</a:t>
                </a:r>
                <a:endPar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endParaRP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Goal: choose (w0,w1,w2) to minimize mean square error</a:t>
                </a:r>
                <a:b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br>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        Loss(w0,w1,w2) =  </a:t>
                </a:r>
                <a14:m>
                  <m:oMath xmlns:m="http://schemas.openxmlformats.org/officeDocument/2006/math">
                    <m:f>
                      <m:fPr>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𝑁</m:t>
                        </m:r>
                      </m:den>
                    </m:f>
                  </m:oMath>
                </a14:m>
                <a:r>
                  <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rPr>
                  <a:t>  </a:t>
                </a:r>
                <a14:m>
                  <m:oMath xmlns:m="http://schemas.openxmlformats.org/officeDocument/2006/math">
                    <m:nary>
                      <m:naryPr>
                        <m:chr m:val="∑"/>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naryPr>
                      <m:sub>
                        <m:r>
                          <m:rPr>
                            <m:brk m:alnAt="23"/>
                          </m:r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𝑖</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sub>
                      <m:sup>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𝑁</m:t>
                        </m:r>
                      </m:sup>
                      <m:e>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𝑡𝑖</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𝑅</m:t>
                        </m:r>
                        <m:d>
                          <m:dPr>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𝑤</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𝑝𝑖</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𝑞𝑖</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e>
                        </m:d>
                        <m:r>
                          <a:rPr kumimoji="0" lang="en-US" sz="1600" b="0" i="1" u="none" strike="noStrike" kern="1200" cap="none" spc="0" normalizeH="0" baseline="30000" noProof="0" smtClean="0">
                            <a:ln>
                              <a:noFill/>
                            </a:ln>
                            <a:solidFill>
                              <a:srgbClr val="000000"/>
                            </a:solidFill>
                            <a:effectLst/>
                            <a:uLnTx/>
                            <a:uFillTx/>
                            <a:latin typeface="Cambria Math" panose="02040503050406030204" pitchFamily="18" charset="0"/>
                            <a:ea typeface="+mn-ea"/>
                            <a:cs typeface="+mn-cs"/>
                          </a:rPr>
                          <m:t>2</m:t>
                        </m:r>
                      </m:e>
                    </m:nary>
                  </m:oMath>
                </a14:m>
                <a:endParaRPr kumimoji="0" lang="en-US" sz="1600" b="0" i="0" u="none" strike="noStrike" kern="1200" cap="none" spc="0" normalizeH="0" baseline="0" noProof="0" dirty="0">
                  <a:ln>
                    <a:noFill/>
                  </a:ln>
                  <a:solidFill>
                    <a:srgbClr val="000000"/>
                  </a:solidFill>
                  <a:effectLst/>
                  <a:uLnTx/>
                  <a:uFillTx/>
                  <a:latin typeface="Montserrat" pitchFamily="2" charset="77"/>
                  <a:ea typeface="+mn-ea"/>
                  <a:cs typeface="+mn-cs"/>
                </a:endParaRPr>
              </a:p>
              <a:p>
                <a:pPr marL="320040" marR="0" lvl="1" indent="0" algn="l" defTabSz="914400" rtl="0" eaLnBrk="1" fontAlgn="auto" latinLnBrk="0" hangingPunct="1">
                  <a:lnSpc>
                    <a:spcPct val="105000"/>
                  </a:lnSpc>
                  <a:spcBef>
                    <a:spcPts val="800"/>
                  </a:spcBef>
                  <a:spcAft>
                    <a:spcPts val="0"/>
                  </a:spcAft>
                  <a:buClrTx/>
                  <a:buSzPct val="100000"/>
                  <a:buFont typeface="System Font Regular"/>
                  <a:buNone/>
                  <a:tabLst/>
                  <a:defRPr/>
                </a:pPr>
                <a:endPar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endParaRP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endPar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endParaRP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endPar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endParaRPr>
              </a:p>
              <a:p>
                <a:pPr marL="0" marR="0" lvl="0" indent="0" algn="l" defTabSz="914400" rtl="0" eaLnBrk="1" fontAlgn="auto" latinLnBrk="0" hangingPunct="1">
                  <a:lnSpc>
                    <a:spcPct val="95000"/>
                  </a:lnSpc>
                  <a:spcBef>
                    <a:spcPts val="2400"/>
                  </a:spcBef>
                  <a:spcAft>
                    <a:spcPts val="0"/>
                  </a:spcAft>
                  <a:buClrTx/>
                  <a:buSzPct val="100000"/>
                  <a:buFont typeface="System Font Regular"/>
                  <a:buNone/>
                  <a:tabLst/>
                  <a:defRPr/>
                </a:pPr>
                <a:endPar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endParaRPr>
              </a:p>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endPar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endParaRPr>
              </a:p>
            </p:txBody>
          </p:sp>
        </mc:Choice>
        <mc:Fallback xmlns="">
          <p:sp>
            <p:nvSpPr>
              <p:cNvPr id="8" name="Content Placeholder 2">
                <a:extLst>
                  <a:ext uri="{FF2B5EF4-FFF2-40B4-BE49-F238E27FC236}">
                    <a16:creationId xmlns:a16="http://schemas.microsoft.com/office/drawing/2014/main" id="{9C9BAFA3-7FB6-49B3-84C6-05BEF3495B0A}"/>
                  </a:ext>
                </a:extLst>
              </p:cNvPr>
              <p:cNvSpPr txBox="1">
                <a:spLocks noRot="1" noChangeAspect="1" noMove="1" noResize="1" noEditPoints="1" noAdjustHandles="1" noChangeArrowheads="1" noChangeShapeType="1" noTextEdit="1"/>
              </p:cNvSpPr>
              <p:nvPr/>
            </p:nvSpPr>
            <p:spPr>
              <a:xfrm>
                <a:off x="276045" y="879897"/>
                <a:ext cx="6869033" cy="5434640"/>
              </a:xfrm>
              <a:prstGeom prst="rect">
                <a:avLst/>
              </a:prstGeom>
              <a:blipFill>
                <a:blip r:embed="rId3"/>
                <a:stretch>
                  <a:fillRect l="-710" t="-785" b="-2018"/>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07F88863-F372-4747-ADEE-9A214C885712}"/>
              </a:ext>
            </a:extLst>
          </p:cNvPr>
          <p:cNvSpPr txBox="1"/>
          <p:nvPr/>
        </p:nvSpPr>
        <p:spPr>
          <a:xfrm flipH="1">
            <a:off x="6561396" y="1457719"/>
            <a:ext cx="2928332" cy="286232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Function R(P,Q)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A = </a:t>
            </a:r>
            <a:r>
              <a:rPr kumimoji="0" lang="en-US" sz="2000" b="0" i="1" u="none" strike="noStrike" kern="1200" cap="none" spc="0" normalizeH="0" baseline="0" noProof="0" dirty="0">
                <a:ln>
                  <a:noFill/>
                </a:ln>
                <a:solidFill>
                  <a:srgbClr val="FF0000"/>
                </a:solidFill>
                <a:effectLst/>
                <a:uLnTx/>
                <a:uFillTx/>
                <a:latin typeface="Calibri" panose="020F0502020204030204"/>
                <a:ea typeface="+mn-ea"/>
                <a:cs typeface="+mn-cs"/>
              </a:rPr>
              <a:t>W0</a:t>
            </a: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*P</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B = </a:t>
            </a:r>
            <a:r>
              <a:rPr kumimoji="0" lang="en-US" sz="2000" b="0" i="1" u="none" strike="noStrike" kern="1200" cap="none" spc="0" normalizeH="0" baseline="0" noProof="0" dirty="0">
                <a:ln>
                  <a:noFill/>
                </a:ln>
                <a:solidFill>
                  <a:srgbClr val="00B0F0"/>
                </a:solidFill>
                <a:effectLst/>
                <a:uLnTx/>
                <a:uFillTx/>
                <a:latin typeface="Calibri" panose="020F0502020204030204"/>
                <a:ea typeface="+mn-ea"/>
                <a:cs typeface="+mn-cs"/>
              </a:rPr>
              <a:t>f0</a:t>
            </a: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(A,Q)</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C = </a:t>
            </a:r>
            <a:r>
              <a:rPr kumimoji="0" lang="en-US" sz="2000" b="0" i="1" u="none" strike="noStrike" kern="1200" cap="none" spc="0" normalizeH="0" baseline="0" noProof="0" dirty="0">
                <a:ln>
                  <a:noFill/>
                </a:ln>
                <a:solidFill>
                  <a:srgbClr val="FF0000"/>
                </a:solidFill>
                <a:effectLst/>
                <a:uLnTx/>
                <a:uFillTx/>
                <a:latin typeface="Calibri" panose="020F0502020204030204"/>
                <a:ea typeface="+mn-ea"/>
                <a:cs typeface="+mn-cs"/>
              </a:rPr>
              <a:t>W1</a:t>
            </a: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*B</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D = </a:t>
            </a:r>
            <a:r>
              <a:rPr kumimoji="0" lang="en-US" sz="2000" b="0" i="1" u="none" strike="noStrike" kern="1200" cap="none" spc="0" normalizeH="0" baseline="0" noProof="0" dirty="0">
                <a:ln>
                  <a:noFill/>
                </a:ln>
                <a:solidFill>
                  <a:srgbClr val="FF0000"/>
                </a:solidFill>
                <a:effectLst/>
                <a:uLnTx/>
                <a:uFillTx/>
                <a:latin typeface="Calibri" panose="020F0502020204030204"/>
                <a:ea typeface="+mn-ea"/>
                <a:cs typeface="+mn-cs"/>
              </a:rPr>
              <a:t>W2</a:t>
            </a: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*B</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E = </a:t>
            </a:r>
            <a:r>
              <a:rPr kumimoji="0" lang="en-US" sz="2000" b="0" i="1" u="none" strike="noStrike" kern="1200" cap="none" spc="0" normalizeH="0" baseline="0" noProof="0" dirty="0">
                <a:ln>
                  <a:noFill/>
                </a:ln>
                <a:solidFill>
                  <a:srgbClr val="00B0F0"/>
                </a:solidFill>
                <a:effectLst/>
                <a:uLnTx/>
                <a:uFillTx/>
                <a:latin typeface="Calibri" panose="020F0502020204030204"/>
                <a:ea typeface="+mn-ea"/>
                <a:cs typeface="+mn-cs"/>
              </a:rPr>
              <a:t>f1</a:t>
            </a: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(C)</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F = </a:t>
            </a:r>
            <a:r>
              <a:rPr kumimoji="0" lang="en-US" sz="2000" b="0" i="1" u="none" strike="noStrike" kern="1200" cap="none" spc="0" normalizeH="0" baseline="0" noProof="0" dirty="0">
                <a:ln>
                  <a:noFill/>
                </a:ln>
                <a:solidFill>
                  <a:srgbClr val="00B0F0"/>
                </a:solidFill>
                <a:effectLst/>
                <a:uLnTx/>
                <a:uFillTx/>
                <a:latin typeface="Calibri" panose="020F0502020204030204"/>
                <a:ea typeface="+mn-ea"/>
                <a:cs typeface="+mn-cs"/>
              </a:rPr>
              <a:t>f2</a:t>
            </a: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(D)</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R = </a:t>
            </a:r>
            <a:r>
              <a:rPr kumimoji="0" lang="en-US" sz="2000" b="0" i="1" u="none" strike="noStrike" kern="1200" cap="none" spc="0" normalizeH="0" baseline="0" noProof="0" dirty="0">
                <a:ln>
                  <a:noFill/>
                </a:ln>
                <a:solidFill>
                  <a:srgbClr val="00B0F0"/>
                </a:solidFill>
                <a:effectLst/>
                <a:uLnTx/>
                <a:uFillTx/>
                <a:latin typeface="Calibri" panose="020F0502020204030204"/>
                <a:ea typeface="+mn-ea"/>
                <a:cs typeface="+mn-cs"/>
              </a:rPr>
              <a:t>f3</a:t>
            </a: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(E,F)</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return R}</a:t>
            </a:r>
            <a:endPar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A1AD2E9-E312-4B34-A6D5-7F6013DA5FF1}"/>
                  </a:ext>
                </a:extLst>
              </p:cNvPr>
              <p:cNvSpPr txBox="1"/>
              <p:nvPr/>
            </p:nvSpPr>
            <p:spPr>
              <a:xfrm>
                <a:off x="6396290" y="4615285"/>
                <a:ext cx="44274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oMath>
                  </m:oMathPara>
                </a14:m>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13" name="TextBox 12">
                <a:extLst>
                  <a:ext uri="{FF2B5EF4-FFF2-40B4-BE49-F238E27FC236}">
                    <a16:creationId xmlns:a16="http://schemas.microsoft.com/office/drawing/2014/main" id="{FA1AD2E9-E312-4B34-A6D5-7F6013DA5FF1}"/>
                  </a:ext>
                </a:extLst>
              </p:cNvPr>
              <p:cNvSpPr txBox="1">
                <a:spLocks noRot="1" noChangeAspect="1" noMove="1" noResize="1" noEditPoints="1" noAdjustHandles="1" noChangeArrowheads="1" noChangeShapeType="1" noTextEdit="1"/>
              </p:cNvSpPr>
              <p:nvPr/>
            </p:nvSpPr>
            <p:spPr>
              <a:xfrm>
                <a:off x="6396290" y="4615285"/>
                <a:ext cx="442749" cy="369332"/>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099440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Content Placeholder 6" descr="A person wearing glasses and a black suit&#10;&#10;Description automatically generated">
            <a:extLst>
              <a:ext uri="{FF2B5EF4-FFF2-40B4-BE49-F238E27FC236}">
                <a16:creationId xmlns:a16="http://schemas.microsoft.com/office/drawing/2014/main" id="{D738E002-9243-09F5-6B82-4E0B7162369F}"/>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485" r="32735"/>
          <a:stretch/>
        </p:blipFill>
        <p:spPr>
          <a:xfrm>
            <a:off x="7620000" y="90090"/>
            <a:ext cx="1370799" cy="1856281"/>
          </a:xfrm>
          <a:noFill/>
        </p:spPr>
      </p:pic>
      <p:sp>
        <p:nvSpPr>
          <p:cNvPr id="4" name="Title 3">
            <a:extLst>
              <a:ext uri="{FF2B5EF4-FFF2-40B4-BE49-F238E27FC236}">
                <a16:creationId xmlns:a16="http://schemas.microsoft.com/office/drawing/2014/main" id="{153E1775-E3D9-4F15-F18E-FFEABFB4DFF5}"/>
              </a:ext>
            </a:extLst>
          </p:cNvPr>
          <p:cNvSpPr>
            <a:spLocks noGrp="1"/>
          </p:cNvSpPr>
          <p:nvPr>
            <p:ph type="title"/>
          </p:nvPr>
        </p:nvSpPr>
        <p:spPr>
          <a:xfrm>
            <a:off x="187830" y="90090"/>
            <a:ext cx="3821907" cy="1574403"/>
          </a:xfrm>
        </p:spPr>
        <p:txBody>
          <a:bodyPr anchor="t">
            <a:normAutofit/>
          </a:bodyPr>
          <a:lstStyle/>
          <a:p>
            <a:r>
              <a:rPr lang="en-US" dirty="0"/>
              <a:t>Keshav Pingali</a:t>
            </a:r>
          </a:p>
        </p:txBody>
      </p:sp>
      <p:sp>
        <p:nvSpPr>
          <p:cNvPr id="12" name="Slide Number Placeholder 3">
            <a:extLst>
              <a:ext uri="{FF2B5EF4-FFF2-40B4-BE49-F238E27FC236}">
                <a16:creationId xmlns:a16="http://schemas.microsoft.com/office/drawing/2014/main" id="{338F12F5-EE30-E160-F58B-62E8F78F2ABA}"/>
              </a:ext>
            </a:extLst>
          </p:cNvPr>
          <p:cNvSpPr>
            <a:spLocks noGrp="1"/>
          </p:cNvSpPr>
          <p:nvPr>
            <p:ph type="sldNum" sz="quarter" idx="12"/>
          </p:nvPr>
        </p:nvSpPr>
        <p:spPr>
          <a:xfrm>
            <a:off x="6933399" y="6417072"/>
            <a:ext cx="2057400" cy="350838"/>
          </a:xfrm>
        </p:spPr>
        <p:txBody>
          <a:bodyPr/>
          <a:lstStyle/>
          <a:p>
            <a:pPr marL="0" marR="0" lvl="0" indent="0" algn="r" defTabSz="4572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5F5F5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2</a:t>
            </a:fld>
            <a:endPar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endParaRPr>
          </a:p>
        </p:txBody>
      </p:sp>
      <p:sp>
        <p:nvSpPr>
          <p:cNvPr id="14" name="Content Placeholder 4">
            <a:extLst>
              <a:ext uri="{FF2B5EF4-FFF2-40B4-BE49-F238E27FC236}">
                <a16:creationId xmlns:a16="http://schemas.microsoft.com/office/drawing/2014/main" id="{9C34DD22-DAA8-4F40-453E-4B323F038D77}"/>
              </a:ext>
            </a:extLst>
          </p:cNvPr>
          <p:cNvSpPr>
            <a:spLocks noGrp="1"/>
          </p:cNvSpPr>
          <p:nvPr>
            <p:ph idx="1"/>
          </p:nvPr>
        </p:nvSpPr>
        <p:spPr>
          <a:xfrm>
            <a:off x="187830" y="689921"/>
            <a:ext cx="6967250" cy="5727152"/>
          </a:xfrm>
        </p:spPr>
        <p:txBody>
          <a:bodyPr>
            <a:normAutofit fontScale="85000" lnSpcReduction="20000"/>
          </a:bodyPr>
          <a:lstStyle/>
          <a:p>
            <a:r>
              <a:rPr lang="en-US" dirty="0" err="1"/>
              <a:t>W.A.”Tex</a:t>
            </a:r>
            <a:r>
              <a:rPr lang="en-US" dirty="0"/>
              <a:t>” Moncrief Chair of Computing, University of Texas at Austin</a:t>
            </a:r>
          </a:p>
          <a:p>
            <a:pPr lvl="1"/>
            <a:r>
              <a:rPr lang="en-US" dirty="0"/>
              <a:t>Department of Computer Science</a:t>
            </a:r>
          </a:p>
          <a:p>
            <a:pPr lvl="1"/>
            <a:r>
              <a:rPr lang="en-US" dirty="0"/>
              <a:t>Oden Institute of Computational and Engineering Sciences</a:t>
            </a:r>
          </a:p>
          <a:p>
            <a:r>
              <a:rPr lang="en-US" dirty="0"/>
              <a:t>Education</a:t>
            </a:r>
          </a:p>
          <a:p>
            <a:pPr lvl="1"/>
            <a:r>
              <a:rPr lang="en-US" dirty="0"/>
              <a:t>ScD: MIT, Cambridge, MA</a:t>
            </a:r>
          </a:p>
          <a:p>
            <a:pPr lvl="1"/>
            <a:r>
              <a:rPr lang="en-US" dirty="0"/>
              <a:t>B.Tech.: Indian Institute of Technology, Kanpur</a:t>
            </a:r>
          </a:p>
          <a:p>
            <a:r>
              <a:rPr lang="en-US" dirty="0"/>
              <a:t>Research areas</a:t>
            </a:r>
          </a:p>
          <a:p>
            <a:pPr lvl="1"/>
            <a:r>
              <a:rPr lang="en-US" dirty="0"/>
              <a:t>Parallel programming, programming languages, compilers, runtime systems</a:t>
            </a:r>
          </a:p>
          <a:p>
            <a:pPr lvl="1"/>
            <a:r>
              <a:rPr lang="en-US" dirty="0"/>
              <a:t>Irregular algorithms such as graph analytics and finite-element mesh generation</a:t>
            </a:r>
          </a:p>
          <a:p>
            <a:r>
              <a:rPr lang="en-US" dirty="0"/>
              <a:t>Awards</a:t>
            </a:r>
          </a:p>
          <a:p>
            <a:pPr lvl="1"/>
            <a:r>
              <a:rPr lang="en-US" dirty="0"/>
              <a:t>2024 ACM SIGPLAN Programming Languages Achievement Award</a:t>
            </a:r>
          </a:p>
          <a:p>
            <a:pPr lvl="1"/>
            <a:r>
              <a:rPr lang="en-US" dirty="0"/>
              <a:t>2023 ACM/IEEE Computer Ken Kennedy Award</a:t>
            </a:r>
          </a:p>
          <a:p>
            <a:pPr lvl="1"/>
            <a:r>
              <a:rPr lang="en-US" dirty="0"/>
              <a:t>2023 IEEE Computer Charles Babbage Award</a:t>
            </a:r>
          </a:p>
          <a:p>
            <a:pPr lvl="1"/>
            <a:r>
              <a:rPr lang="en-US" dirty="0"/>
              <a:t>IEEE Life Fellow, Fellow of ACM, IEEE, AAAS, Academia Europaea</a:t>
            </a:r>
          </a:p>
          <a:p>
            <a:r>
              <a:rPr lang="en-US" dirty="0"/>
              <a:t>Favorite Italian</a:t>
            </a:r>
          </a:p>
          <a:p>
            <a:pPr lvl="1"/>
            <a:r>
              <a:rPr lang="en-US" dirty="0"/>
              <a:t>Town: Sorrento</a:t>
            </a:r>
          </a:p>
          <a:p>
            <a:pPr lvl="1"/>
            <a:r>
              <a:rPr lang="en-US" dirty="0"/>
              <a:t>Dish: Gnocchi Bolognese</a:t>
            </a:r>
          </a:p>
          <a:p>
            <a:pPr lvl="1"/>
            <a:r>
              <a:rPr lang="en-US" dirty="0"/>
              <a:t>Drink: Spritz Aperol</a:t>
            </a:r>
          </a:p>
          <a:p>
            <a:pPr lvl="1"/>
            <a:r>
              <a:rPr lang="en-US" dirty="0"/>
              <a:t>Author: Alberto Moravia</a:t>
            </a:r>
          </a:p>
          <a:p>
            <a:pPr marL="0" indent="0">
              <a:buNone/>
            </a:pPr>
            <a:endParaRPr lang="en-US" dirty="0"/>
          </a:p>
          <a:p>
            <a:endParaRPr lang="en-US" dirty="0"/>
          </a:p>
        </p:txBody>
      </p:sp>
    </p:spTree>
    <p:extLst>
      <p:ext uri="{BB962C8B-B14F-4D97-AF65-F5344CB8AC3E}">
        <p14:creationId xmlns:p14="http://schemas.microsoft.com/office/powerpoint/2010/main" val="25365708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7234A6-D78D-40C9-9D75-65741B01DF5A}"/>
              </a:ext>
            </a:extLst>
          </p:cNvPr>
          <p:cNvSpPr>
            <a:spLocks noGrp="1"/>
          </p:cNvSpPr>
          <p:nvPr>
            <p:ph type="title"/>
          </p:nvPr>
        </p:nvSpPr>
        <p:spPr>
          <a:xfrm>
            <a:off x="198436" y="198721"/>
            <a:ext cx="7272109" cy="876301"/>
          </a:xfrm>
        </p:spPr>
        <p:txBody>
          <a:bodyPr/>
          <a:lstStyle/>
          <a:p>
            <a:r>
              <a:rPr lang="en-US" dirty="0"/>
              <a:t>Parameter optimization</a:t>
            </a:r>
          </a:p>
        </p:txBody>
      </p:sp>
      <p:sp>
        <p:nvSpPr>
          <p:cNvPr id="9" name="Slide Number Placeholder 8">
            <a:extLst>
              <a:ext uri="{FF2B5EF4-FFF2-40B4-BE49-F238E27FC236}">
                <a16:creationId xmlns:a16="http://schemas.microsoft.com/office/drawing/2014/main" id="{3C97E02F-630C-2746-A68A-EE8ADF5C953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5A8C">
                    <a:lumMod val="75000"/>
                  </a:srgbClr>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005A8C">
                    <a:lumMod val="75000"/>
                  </a:srgbClr>
                </a:solidFill>
                <a:effectLst/>
                <a:uLnTx/>
                <a:uFillTx/>
                <a:latin typeface="Montserrat Medium"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900" b="0" i="0" u="none" strike="noStrike" kern="1200" cap="none" spc="0" normalizeH="0" baseline="0" noProof="0" dirty="0">
              <a:ln>
                <a:noFill/>
              </a:ln>
              <a:solidFill>
                <a:srgbClr val="005A8C">
                  <a:lumMod val="75000"/>
                </a:srgbClr>
              </a:solidFill>
              <a:effectLst/>
              <a:uLnTx/>
              <a:uFillTx/>
              <a:latin typeface="Montserrat Medium" pitchFamily="2" charset="77"/>
              <a:ea typeface="+mn-ea"/>
              <a:cs typeface="+mn-cs"/>
            </a:endParaRPr>
          </a:p>
        </p:txBody>
      </p:sp>
      <p:sp>
        <p:nvSpPr>
          <p:cNvPr id="10" name="Footer Placeholder 1">
            <a:extLst>
              <a:ext uri="{FF2B5EF4-FFF2-40B4-BE49-F238E27FC236}">
                <a16:creationId xmlns:a16="http://schemas.microsoft.com/office/drawing/2014/main" id="{1287297F-E008-5447-8A79-198753CDF6E3}"/>
              </a:ext>
            </a:extLst>
          </p:cNvPr>
          <p:cNvSpPr>
            <a:spLocks noGrp="1"/>
          </p:cNvSpPr>
          <p:nvPr>
            <p:ph type="ftr" sz="quarter" idx="11"/>
          </p:nvPr>
        </p:nvSpPr>
        <p:spPr>
          <a:xfrm>
            <a:off x="1357313" y="6417072"/>
            <a:ext cx="2864642"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40" normalizeH="0" baseline="0" noProof="0" dirty="0">
              <a:ln>
                <a:noFill/>
              </a:ln>
              <a:solidFill>
                <a:srgbClr val="5F5F5F"/>
              </a:solidFill>
              <a:effectLst/>
              <a:uLnTx/>
              <a:uFillTx/>
              <a:latin typeface="Montserrat Medium" pitchFamily="2" charset="77"/>
              <a:ea typeface="+mn-ea"/>
              <a:cs typeface="+mn-cs"/>
            </a:endParaRPr>
          </a:p>
        </p:txBody>
      </p:sp>
      <mc:AlternateContent xmlns:mc="http://schemas.openxmlformats.org/markup-compatibility/2006" xmlns:a14="http://schemas.microsoft.com/office/drawing/2010/main">
        <mc:Choice Requires="a14">
          <p:sp>
            <p:nvSpPr>
              <p:cNvPr id="8" name="Content Placeholder 2">
                <a:extLst>
                  <a:ext uri="{FF2B5EF4-FFF2-40B4-BE49-F238E27FC236}">
                    <a16:creationId xmlns:a16="http://schemas.microsoft.com/office/drawing/2014/main" id="{9C9BAFA3-7FB6-49B3-84C6-05BEF3495B0A}"/>
                  </a:ext>
                </a:extLst>
              </p:cNvPr>
              <p:cNvSpPr txBox="1">
                <a:spLocks/>
              </p:cNvSpPr>
              <p:nvPr/>
            </p:nvSpPr>
            <p:spPr>
              <a:xfrm>
                <a:off x="198436" y="957316"/>
                <a:ext cx="5674174" cy="4485430"/>
              </a:xfrm>
              <a:prstGeom prst="rect">
                <a:avLst/>
              </a:prstGeom>
            </p:spPr>
            <p:txBody>
              <a:bodyPr vert="horz" lIns="91440" tIns="45720" rIns="91440" bIns="45720" rtlCol="0">
                <a:normAutofit/>
              </a:bodyPr>
              <a:lstStyle>
                <a:lvl1pPr marL="310896" indent="-310896" algn="l" defTabSz="914400" rtl="0" eaLnBrk="1" latinLnBrk="0" hangingPunct="1">
                  <a:lnSpc>
                    <a:spcPct val="95000"/>
                  </a:lnSpc>
                  <a:spcBef>
                    <a:spcPts val="2400"/>
                  </a:spcBef>
                  <a:buSzPct val="100000"/>
                  <a:buFont typeface="System Font Regular"/>
                  <a:buChar char="●"/>
                  <a:defRPr sz="1600" b="0" i="0" kern="1200">
                    <a:solidFill>
                      <a:schemeClr val="tx1"/>
                    </a:solidFill>
                    <a:latin typeface="Montserrat Medium" pitchFamily="2" charset="77"/>
                    <a:ea typeface="+mn-ea"/>
                    <a:cs typeface="+mn-cs"/>
                  </a:defRPr>
                </a:lvl1pPr>
                <a:lvl2pPr marL="548640" indent="-228600" algn="l" defTabSz="914400" rtl="0" eaLnBrk="1" latinLnBrk="0" hangingPunct="1">
                  <a:lnSpc>
                    <a:spcPct val="105000"/>
                  </a:lnSpc>
                  <a:spcBef>
                    <a:spcPts val="800"/>
                  </a:spcBef>
                  <a:buSzPct val="100000"/>
                  <a:buFont typeface="System Font Regular"/>
                  <a:buChar char="–"/>
                  <a:defRPr sz="1400" b="0" i="0" kern="1200">
                    <a:solidFill>
                      <a:schemeClr val="tx1"/>
                    </a:solidFill>
                    <a:latin typeface="Montserrat" pitchFamily="2" charset="77"/>
                    <a:ea typeface="+mn-ea"/>
                    <a:cs typeface="+mn-cs"/>
                  </a:defRPr>
                </a:lvl2pPr>
                <a:lvl3pPr marL="777240" indent="-228600" algn="l" defTabSz="914400" rtl="0" eaLnBrk="1" latinLnBrk="0" hangingPunct="1">
                  <a:lnSpc>
                    <a:spcPct val="105000"/>
                  </a:lnSpc>
                  <a:spcBef>
                    <a:spcPts val="600"/>
                  </a:spcBef>
                  <a:buSzPct val="90000"/>
                  <a:buFont typeface="System Font Regular"/>
                  <a:buChar char="&gt;"/>
                  <a:defRPr sz="1400" b="0" i="0" kern="1200">
                    <a:solidFill>
                      <a:schemeClr val="tx1"/>
                    </a:solidFill>
                    <a:latin typeface="Montserrat" pitchFamily="2" charset="77"/>
                    <a:ea typeface="+mn-ea"/>
                    <a:cs typeface="+mn-cs"/>
                  </a:defRPr>
                </a:lvl3pPr>
                <a:lvl4pPr marL="1600200" indent="-228600" algn="l" defTabSz="914400" rtl="0" eaLnBrk="1" latinLnBrk="0" hangingPunct="1">
                  <a:lnSpc>
                    <a:spcPts val="2400"/>
                  </a:lnSpc>
                  <a:spcBef>
                    <a:spcPts val="400"/>
                  </a:spcBef>
                  <a:buSzPct val="100000"/>
                  <a:buFont typeface="System Font Regular"/>
                  <a:buChar char="●"/>
                  <a:defRPr sz="1600" b="0" i="0" kern="1200">
                    <a:solidFill>
                      <a:schemeClr val="tx1"/>
                    </a:solidFill>
                    <a:latin typeface="Montserrat" pitchFamily="2" charset="77"/>
                    <a:ea typeface="+mn-ea"/>
                    <a:cs typeface="+mn-cs"/>
                  </a:defRPr>
                </a:lvl4pPr>
                <a:lvl5pPr marL="2057400" indent="-228600" algn="l" defTabSz="914400" rtl="0" eaLnBrk="1" latinLnBrk="0" hangingPunct="1">
                  <a:lnSpc>
                    <a:spcPts val="2400"/>
                  </a:lnSpc>
                  <a:spcBef>
                    <a:spcPts val="400"/>
                  </a:spcBef>
                  <a:buSzPct val="100000"/>
                  <a:buFont typeface="System Font Regular"/>
                  <a:buChar char="●"/>
                  <a:defRPr sz="1600" b="0" i="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Find derivatives of Loss </a:t>
                </a:r>
                <a:r>
                  <a:rPr kumimoji="0" lang="en-US" sz="1600" b="0" i="0" u="none" strike="noStrike" kern="1200" cap="none" spc="0" normalizeH="0" baseline="0" noProof="0" dirty="0" err="1">
                    <a:ln>
                      <a:noFill/>
                    </a:ln>
                    <a:solidFill>
                      <a:srgbClr val="000000"/>
                    </a:solidFill>
                    <a:effectLst/>
                    <a:uLnTx/>
                    <a:uFillTx/>
                    <a:latin typeface="Montserrat Medium" pitchFamily="2" charset="77"/>
                    <a:ea typeface="+mn-ea"/>
                    <a:cs typeface="+mn-cs"/>
                  </a:rPr>
                  <a:t>wrt</a:t>
                </a: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 </a:t>
                </a:r>
                <a:r>
                  <a:rPr kumimoji="0" lang="en-US" sz="1600" b="0" i="1" u="none" strike="noStrike" kern="1200" cap="none" spc="0" normalizeH="0" baseline="0" noProof="0" dirty="0">
                    <a:ln>
                      <a:noFill/>
                    </a:ln>
                    <a:solidFill>
                      <a:srgbClr val="000000"/>
                    </a:solidFill>
                    <a:effectLst/>
                    <a:uLnTx/>
                    <a:uFillTx/>
                    <a:latin typeface="Montserrat Medium" pitchFamily="2" charset="77"/>
                    <a:ea typeface="+mn-ea"/>
                    <a:cs typeface="+mn-cs"/>
                  </a:rPr>
                  <a:t>W0,W1,W2</a:t>
                </a:r>
                <a:br>
                  <a:rPr kumimoji="0" lang="en-US" sz="1600" b="0" i="1" u="none" strike="noStrike" kern="1200" cap="none" spc="0" normalizeH="0" baseline="0" noProof="0" dirty="0">
                    <a:ln>
                      <a:noFill/>
                    </a:ln>
                    <a:solidFill>
                      <a:srgbClr val="000000"/>
                    </a:solidFill>
                    <a:effectLst/>
                    <a:uLnTx/>
                    <a:uFillTx/>
                    <a:latin typeface="Montserrat Medium" pitchFamily="2" charset="77"/>
                    <a:ea typeface="+mn-ea"/>
                    <a:cs typeface="+mn-cs"/>
                  </a:rPr>
                </a:br>
                <a:b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b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        Loss(</a:t>
                </a:r>
                <a:r>
                  <a:rPr kumimoji="0" lang="en-US" sz="1600" b="0" i="1" u="none" strike="noStrike" kern="1200" cap="none" spc="0" normalizeH="0" baseline="0" noProof="0" dirty="0">
                    <a:ln>
                      <a:noFill/>
                    </a:ln>
                    <a:solidFill>
                      <a:srgbClr val="000000"/>
                    </a:solidFill>
                    <a:effectLst/>
                    <a:uLnTx/>
                    <a:uFillTx/>
                    <a:latin typeface="Montserrat Medium" pitchFamily="2" charset="77"/>
                    <a:ea typeface="+mn-ea"/>
                    <a:cs typeface="+mn-cs"/>
                  </a:rPr>
                  <a:t>w0,w1,w2</a:t>
                </a: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 =  </a:t>
                </a:r>
                <a14:m>
                  <m:oMath xmlns:m="http://schemas.openxmlformats.org/officeDocument/2006/math">
                    <m:f>
                      <m:fPr>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𝑁</m:t>
                        </m:r>
                      </m:den>
                    </m:f>
                  </m:oMath>
                </a14:m>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  </a:t>
                </a:r>
                <a14:m>
                  <m:oMath xmlns:m="http://schemas.openxmlformats.org/officeDocument/2006/math">
                    <m:nary>
                      <m:naryPr>
                        <m:chr m:val="∑"/>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naryPr>
                      <m:sub>
                        <m:r>
                          <m:rPr>
                            <m:brk m:alnAt="23"/>
                          </m:r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𝑖</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sub>
                      <m:sup>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𝑁</m:t>
                        </m:r>
                      </m:sup>
                      <m:e>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𝑡𝑖</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𝑅</m:t>
                        </m:r>
                        <m:d>
                          <m:dPr>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𝑤</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𝑝𝑖</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𝑞𝑖</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e>
                        </m:d>
                        <m:r>
                          <a:rPr kumimoji="0" lang="en-US" sz="1600" b="0" i="1" u="none" strike="noStrike" kern="1200" cap="none" spc="0" normalizeH="0" baseline="30000" noProof="0" smtClean="0">
                            <a:ln>
                              <a:noFill/>
                            </a:ln>
                            <a:solidFill>
                              <a:srgbClr val="000000"/>
                            </a:solidFill>
                            <a:effectLst/>
                            <a:uLnTx/>
                            <a:uFillTx/>
                            <a:latin typeface="Cambria Math" panose="02040503050406030204" pitchFamily="18" charset="0"/>
                            <a:ea typeface="+mn-ea"/>
                            <a:cs typeface="+mn-cs"/>
                          </a:rPr>
                          <m:t>2</m:t>
                        </m:r>
                      </m:e>
                    </m:nary>
                  </m:oMath>
                </a14:m>
                <a:endPar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endParaRPr>
              </a:p>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endPar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endParaRPr>
              </a:p>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endPar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endParaRPr>
              </a:p>
              <a:p>
                <a:pPr marL="0" marR="0" lvl="0" indent="0" algn="l" defTabSz="914400" rtl="0" eaLnBrk="1" fontAlgn="auto" latinLnBrk="0" hangingPunct="1">
                  <a:lnSpc>
                    <a:spcPct val="95000"/>
                  </a:lnSpc>
                  <a:spcBef>
                    <a:spcPts val="2400"/>
                  </a:spcBef>
                  <a:spcAft>
                    <a:spcPts val="0"/>
                  </a:spcAft>
                  <a:buClrTx/>
                  <a:buSzPct val="100000"/>
                  <a:buFont typeface="System Font Regular"/>
                  <a:buNone/>
                  <a:tabLst/>
                  <a:defRPr/>
                </a:pPr>
                <a:endPar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endParaRPr>
              </a:p>
              <a:p>
                <a:pPr marL="0" marR="0" lvl="0" indent="0" algn="l" defTabSz="914400" rtl="0" eaLnBrk="1" fontAlgn="auto" latinLnBrk="0" hangingPunct="1">
                  <a:lnSpc>
                    <a:spcPct val="95000"/>
                  </a:lnSpc>
                  <a:spcBef>
                    <a:spcPts val="2400"/>
                  </a:spcBef>
                  <a:spcAft>
                    <a:spcPts val="0"/>
                  </a:spcAft>
                  <a:buClrTx/>
                  <a:buSzPct val="100000"/>
                  <a:buFont typeface="System Font Regular"/>
                  <a:buNone/>
                  <a:tabLst/>
                  <a:defRPr/>
                </a:pPr>
                <a:endPar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endParaRP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endPar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endParaRP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endPar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endParaRPr>
              </a:p>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endPar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endParaRPr>
              </a:p>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endPar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endParaRPr>
              </a:p>
            </p:txBody>
          </p:sp>
        </mc:Choice>
        <mc:Fallback xmlns="">
          <p:sp>
            <p:nvSpPr>
              <p:cNvPr id="8" name="Content Placeholder 2">
                <a:extLst>
                  <a:ext uri="{FF2B5EF4-FFF2-40B4-BE49-F238E27FC236}">
                    <a16:creationId xmlns:a16="http://schemas.microsoft.com/office/drawing/2014/main" id="{9C9BAFA3-7FB6-49B3-84C6-05BEF3495B0A}"/>
                  </a:ext>
                </a:extLst>
              </p:cNvPr>
              <p:cNvSpPr txBox="1">
                <a:spLocks noRot="1" noChangeAspect="1" noMove="1" noResize="1" noEditPoints="1" noAdjustHandles="1" noChangeArrowheads="1" noChangeShapeType="1" noTextEdit="1"/>
              </p:cNvSpPr>
              <p:nvPr/>
            </p:nvSpPr>
            <p:spPr>
              <a:xfrm>
                <a:off x="198436" y="957316"/>
                <a:ext cx="5674174" cy="4485430"/>
              </a:xfrm>
              <a:prstGeom prst="rect">
                <a:avLst/>
              </a:prstGeom>
              <a:blipFill>
                <a:blip r:embed="rId7"/>
                <a:stretch>
                  <a:fillRect l="-645" t="-679"/>
                </a:stretch>
              </a:blipFill>
            </p:spPr>
            <p:txBody>
              <a:bodyPr/>
              <a:lstStyle/>
              <a:p>
                <a:r>
                  <a:rPr lang="en-US">
                    <a:noFill/>
                  </a:rPr>
                  <a:t> </a:t>
                </a:r>
              </a:p>
            </p:txBody>
          </p:sp>
        </mc:Fallback>
      </mc:AlternateContent>
      <p:sp>
        <p:nvSpPr>
          <p:cNvPr id="12" name="TextBox 11">
            <a:extLst>
              <a:ext uri="{FF2B5EF4-FFF2-40B4-BE49-F238E27FC236}">
                <a16:creationId xmlns:a16="http://schemas.microsoft.com/office/drawing/2014/main" id="{07F88863-F372-4747-ADEE-9A214C885712}"/>
              </a:ext>
            </a:extLst>
          </p:cNvPr>
          <p:cNvSpPr txBox="1"/>
          <p:nvPr/>
        </p:nvSpPr>
        <p:spPr>
          <a:xfrm flipH="1">
            <a:off x="6549490" y="1555032"/>
            <a:ext cx="2928332" cy="286232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Function R(P,Q)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A = </a:t>
            </a:r>
            <a:r>
              <a:rPr kumimoji="0" lang="en-US" sz="2000" b="0" i="1" u="none" strike="noStrike" kern="1200" cap="none" spc="0" normalizeH="0" baseline="0" noProof="0" dirty="0">
                <a:ln>
                  <a:noFill/>
                </a:ln>
                <a:solidFill>
                  <a:srgbClr val="FF0000"/>
                </a:solidFill>
                <a:effectLst/>
                <a:uLnTx/>
                <a:uFillTx/>
                <a:latin typeface="Calibri" panose="020F0502020204030204"/>
                <a:ea typeface="+mn-ea"/>
                <a:cs typeface="+mn-cs"/>
              </a:rPr>
              <a:t>W0</a:t>
            </a: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*P</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B = </a:t>
            </a:r>
            <a:r>
              <a:rPr kumimoji="0" lang="en-US" sz="2000" b="0" i="1" u="none" strike="noStrike" kern="1200" cap="none" spc="0" normalizeH="0" baseline="0" noProof="0" dirty="0">
                <a:ln>
                  <a:noFill/>
                </a:ln>
                <a:solidFill>
                  <a:srgbClr val="00B0F0"/>
                </a:solidFill>
                <a:effectLst/>
                <a:uLnTx/>
                <a:uFillTx/>
                <a:latin typeface="Calibri" panose="020F0502020204030204"/>
                <a:ea typeface="+mn-ea"/>
                <a:cs typeface="+mn-cs"/>
              </a:rPr>
              <a:t>f0</a:t>
            </a: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(A,Q)</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C = </a:t>
            </a:r>
            <a:r>
              <a:rPr kumimoji="0" lang="en-US" sz="2000" b="0" i="1" u="none" strike="noStrike" kern="1200" cap="none" spc="0" normalizeH="0" baseline="0" noProof="0" dirty="0">
                <a:ln>
                  <a:noFill/>
                </a:ln>
                <a:solidFill>
                  <a:srgbClr val="FF0000"/>
                </a:solidFill>
                <a:effectLst/>
                <a:uLnTx/>
                <a:uFillTx/>
                <a:latin typeface="Calibri" panose="020F0502020204030204"/>
                <a:ea typeface="+mn-ea"/>
                <a:cs typeface="+mn-cs"/>
              </a:rPr>
              <a:t>W1</a:t>
            </a: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*B</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D = </a:t>
            </a:r>
            <a:r>
              <a:rPr kumimoji="0" lang="en-US" sz="2000" b="0" i="1" u="none" strike="noStrike" kern="1200" cap="none" spc="0" normalizeH="0" baseline="0" noProof="0" dirty="0">
                <a:ln>
                  <a:noFill/>
                </a:ln>
                <a:solidFill>
                  <a:srgbClr val="FF0000"/>
                </a:solidFill>
                <a:effectLst/>
                <a:uLnTx/>
                <a:uFillTx/>
                <a:latin typeface="Calibri" panose="020F0502020204030204"/>
                <a:ea typeface="+mn-ea"/>
                <a:cs typeface="+mn-cs"/>
              </a:rPr>
              <a:t>W2</a:t>
            </a: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*B</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E = </a:t>
            </a:r>
            <a:r>
              <a:rPr kumimoji="0" lang="en-US" sz="2000" b="0" i="1" u="none" strike="noStrike" kern="1200" cap="none" spc="0" normalizeH="0" baseline="0" noProof="0" dirty="0">
                <a:ln>
                  <a:noFill/>
                </a:ln>
                <a:solidFill>
                  <a:srgbClr val="00B0F0"/>
                </a:solidFill>
                <a:effectLst/>
                <a:uLnTx/>
                <a:uFillTx/>
                <a:latin typeface="Calibri" panose="020F0502020204030204"/>
                <a:ea typeface="+mn-ea"/>
                <a:cs typeface="+mn-cs"/>
              </a:rPr>
              <a:t>f1</a:t>
            </a: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(C)</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F = </a:t>
            </a:r>
            <a:r>
              <a:rPr kumimoji="0" lang="en-US" sz="2000" b="0" i="1" u="none" strike="noStrike" kern="1200" cap="none" spc="0" normalizeH="0" baseline="0" noProof="0" dirty="0">
                <a:ln>
                  <a:noFill/>
                </a:ln>
                <a:solidFill>
                  <a:srgbClr val="00B0F0"/>
                </a:solidFill>
                <a:effectLst/>
                <a:uLnTx/>
                <a:uFillTx/>
                <a:latin typeface="Calibri" panose="020F0502020204030204"/>
                <a:ea typeface="+mn-ea"/>
                <a:cs typeface="+mn-cs"/>
              </a:rPr>
              <a:t>f2</a:t>
            </a: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(D)</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R = </a:t>
            </a:r>
            <a:r>
              <a:rPr kumimoji="0" lang="en-US" sz="2000" b="0" i="1" u="none" strike="noStrike" kern="1200" cap="none" spc="0" normalizeH="0" baseline="0" noProof="0" dirty="0">
                <a:ln>
                  <a:noFill/>
                </a:ln>
                <a:solidFill>
                  <a:srgbClr val="00B0F0"/>
                </a:solidFill>
                <a:effectLst/>
                <a:uLnTx/>
                <a:uFillTx/>
                <a:latin typeface="Calibri" panose="020F0502020204030204"/>
                <a:ea typeface="+mn-ea"/>
                <a:cs typeface="+mn-cs"/>
              </a:rPr>
              <a:t>f3</a:t>
            </a: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(E,F)</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return R}</a:t>
            </a:r>
            <a:endPar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FA1AD2E9-E312-4B34-A6D5-7F6013DA5FF1}"/>
                  </a:ext>
                </a:extLst>
              </p:cNvPr>
              <p:cNvSpPr txBox="1"/>
              <p:nvPr/>
            </p:nvSpPr>
            <p:spPr>
              <a:xfrm>
                <a:off x="6396290" y="3839434"/>
                <a:ext cx="442749"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18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oMath>
                  </m:oMathPara>
                </a14:m>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13" name="TextBox 12">
                <a:extLst>
                  <a:ext uri="{FF2B5EF4-FFF2-40B4-BE49-F238E27FC236}">
                    <a16:creationId xmlns:a16="http://schemas.microsoft.com/office/drawing/2014/main" id="{FA1AD2E9-E312-4B34-A6D5-7F6013DA5FF1}"/>
                  </a:ext>
                </a:extLst>
              </p:cNvPr>
              <p:cNvSpPr txBox="1">
                <a:spLocks noRot="1" noChangeAspect="1" noMove="1" noResize="1" noEditPoints="1" noAdjustHandles="1" noChangeArrowheads="1" noChangeShapeType="1" noTextEdit="1"/>
              </p:cNvSpPr>
              <p:nvPr/>
            </p:nvSpPr>
            <p:spPr>
              <a:xfrm>
                <a:off x="6396290" y="3839434"/>
                <a:ext cx="442749" cy="369332"/>
              </a:xfrm>
              <a:prstGeom prst="rect">
                <a:avLst/>
              </a:prstGeom>
              <a:blipFill>
                <a:blip r:embed="rId8"/>
                <a:stretch>
                  <a:fillRect/>
                </a:stretch>
              </a:blipFill>
            </p:spPr>
            <p:txBody>
              <a:bodyPr/>
              <a:lstStyle/>
              <a:p>
                <a:r>
                  <a:rPr lang="en-US">
                    <a:noFill/>
                  </a:rPr>
                  <a:t> </a:t>
                </a:r>
              </a:p>
            </p:txBody>
          </p:sp>
        </mc:Fallback>
      </mc:AlternateContent>
      <p:pic>
        <p:nvPicPr>
          <p:cNvPr id="29" name="Picture 28" descr="\documentclass{article}&#10;\usepackage{amsmath}&#10;\pagestyle{empty}&#10;\begin{document}&#10;&#10;\[\frac{\partial Loss}{\partial W_0}(w_0,w_1,w_2) = -\frac{2}{N} \sum_{i=1}^{N} (t_i - R(w;p_i,q_i))\frac{\partial R}{\partial W_0}(w;p_i,q_i)&#10;\]&#10;&#10;&#10;\end{document}" title="IguanaTex Bitmap Display">
            <a:extLst>
              <a:ext uri="{FF2B5EF4-FFF2-40B4-BE49-F238E27FC236}">
                <a16:creationId xmlns:a16="http://schemas.microsoft.com/office/drawing/2014/main" id="{345D1F6C-611D-EBC1-0336-3488F3A718A8}"/>
              </a:ext>
            </a:extLst>
          </p:cNvPr>
          <p:cNvPicPr>
            <a:picLocks noChangeAspect="1"/>
          </p:cNvPicPr>
          <p:nvPr>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308790" y="2143065"/>
            <a:ext cx="5424399" cy="640871"/>
          </a:xfrm>
          <a:prstGeom prst="rect">
            <a:avLst/>
          </a:prstGeom>
        </p:spPr>
      </p:pic>
      <p:pic>
        <p:nvPicPr>
          <p:cNvPr id="17" name="Picture 16" descr="\documentclass{article}&#10;\usepackage{amsmath}&#10;\pagestyle{empty}&#10;\begin{document}&#10;&#10;\[ \nabla_{W} R(w;p_i,q_i)&#10;\]&#10;&#10;&#10;\end{document}" title="IguanaTex Bitmap Display">
            <a:extLst>
              <a:ext uri="{FF2B5EF4-FFF2-40B4-BE49-F238E27FC236}">
                <a16:creationId xmlns:a16="http://schemas.microsoft.com/office/drawing/2014/main" id="{EA9A80C2-91FF-4583-8019-7CD7D4154B78}"/>
              </a:ext>
            </a:extLst>
          </p:cNvPr>
          <p:cNvPicPr>
            <a:picLocks noChangeAspect="1"/>
          </p:cNvPicPr>
          <p:nvPr>
            <p:custDataLst>
              <p:tags r:id="rId2"/>
            </p:custDataLst>
          </p:nvPr>
        </p:nvPicPr>
        <p:blipFill>
          <a:blip r:embed="rId10">
            <a:extLst>
              <a:ext uri="{28A0092B-C50C-407E-A947-70E740481C1C}">
                <a14:useLocalDpi xmlns:a14="http://schemas.microsoft.com/office/drawing/2010/main" val="0"/>
              </a:ext>
            </a:extLst>
          </a:blip>
          <a:stretch>
            <a:fillRect/>
          </a:stretch>
        </p:blipFill>
        <p:spPr>
          <a:xfrm>
            <a:off x="2789634" y="4848530"/>
            <a:ext cx="1736735" cy="273360"/>
          </a:xfrm>
          <a:prstGeom prst="rect">
            <a:avLst/>
          </a:prstGeom>
        </p:spPr>
      </p:pic>
      <p:sp>
        <p:nvSpPr>
          <p:cNvPr id="22" name="Oval 21">
            <a:extLst>
              <a:ext uri="{FF2B5EF4-FFF2-40B4-BE49-F238E27FC236}">
                <a16:creationId xmlns:a16="http://schemas.microsoft.com/office/drawing/2014/main" id="{8671CC94-95C3-466C-9E20-DA2271F10280}"/>
              </a:ext>
            </a:extLst>
          </p:cNvPr>
          <p:cNvSpPr/>
          <p:nvPr/>
        </p:nvSpPr>
        <p:spPr>
          <a:xfrm>
            <a:off x="4274158" y="2073484"/>
            <a:ext cx="1752955" cy="821055"/>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24" name="Straight Arrow Connector 23">
            <a:extLst>
              <a:ext uri="{FF2B5EF4-FFF2-40B4-BE49-F238E27FC236}">
                <a16:creationId xmlns:a16="http://schemas.microsoft.com/office/drawing/2014/main" id="{5D8B6DCA-1AFF-4CAE-8964-A951CEFE7451}"/>
              </a:ext>
            </a:extLst>
          </p:cNvPr>
          <p:cNvCxnSpPr>
            <a:cxnSpLocks/>
          </p:cNvCxnSpPr>
          <p:nvPr/>
        </p:nvCxnSpPr>
        <p:spPr>
          <a:xfrm flipH="1">
            <a:off x="3553066" y="2653149"/>
            <a:ext cx="846778" cy="211950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1" name="Picture 30" descr="\documentclass{article}&#10;\usepackage{amsmath}&#10;\pagestyle{empty}&#10;\begin{document}&#10;&#10;\[\frac{\partial Loss}{\partial W_1}(w_0,w_1,w_2) = -\frac{2}{N} \sum_{i=1}^{N} (t_i - R(w;p_i,q_i)) \frac{\partial R}{\partial W_1}(w;p_i,q_i)&#10;\]&#10;&#10;&#10;\end{document}" title="IguanaTex Bitmap Display">
            <a:extLst>
              <a:ext uri="{FF2B5EF4-FFF2-40B4-BE49-F238E27FC236}">
                <a16:creationId xmlns:a16="http://schemas.microsoft.com/office/drawing/2014/main" id="{A42DF86F-5752-560B-5A01-AF68C3105DA4}"/>
              </a:ext>
            </a:extLst>
          </p:cNvPr>
          <p:cNvPicPr>
            <a:picLocks noChangeAspect="1"/>
          </p:cNvPicPr>
          <p:nvPr>
            <p:custDataLst>
              <p:tags r:id="rId3"/>
            </p:custDataLst>
          </p:nvPr>
        </p:nvPicPr>
        <p:blipFill>
          <a:blip r:embed="rId11">
            <a:extLst>
              <a:ext uri="{28A0092B-C50C-407E-A947-70E740481C1C}">
                <a14:useLocalDpi xmlns:a14="http://schemas.microsoft.com/office/drawing/2010/main" val="0"/>
              </a:ext>
            </a:extLst>
          </a:blip>
          <a:stretch>
            <a:fillRect/>
          </a:stretch>
        </p:blipFill>
        <p:spPr>
          <a:xfrm>
            <a:off x="308790" y="2922734"/>
            <a:ext cx="5424399" cy="640871"/>
          </a:xfrm>
          <a:prstGeom prst="rect">
            <a:avLst/>
          </a:prstGeom>
        </p:spPr>
      </p:pic>
      <p:pic>
        <p:nvPicPr>
          <p:cNvPr id="33" name="Picture 32" descr="\documentclass{article}&#10;\usepackage{amsmath}&#10;\pagestyle{empty}&#10;\begin{document}&#10;&#10;\[\frac{\partial Loss}{\partial W_2}(w_0,w_1,w_2) = -\frac{2}{N} \sum_{i=1}^{N} (t_i - R(w;p_i,q_i)) \frac{\partial R}{\partial W_2}(w;p_i,q_i)&#10;\]&#10;&#10;&#10;\end{document}" title="IguanaTex Bitmap Display">
            <a:extLst>
              <a:ext uri="{FF2B5EF4-FFF2-40B4-BE49-F238E27FC236}">
                <a16:creationId xmlns:a16="http://schemas.microsoft.com/office/drawing/2014/main" id="{5EB75946-CD16-1267-ED04-B94B5EEF1885}"/>
              </a:ext>
            </a:extLst>
          </p:cNvPr>
          <p:cNvPicPr>
            <a:picLocks noChangeAspect="1"/>
          </p:cNvPicPr>
          <p:nvPr>
            <p:custDataLst>
              <p:tags r:id="rId4"/>
            </p:custDataLst>
          </p:nvPr>
        </p:nvPicPr>
        <p:blipFill>
          <a:blip r:embed="rId12">
            <a:extLst>
              <a:ext uri="{28A0092B-C50C-407E-A947-70E740481C1C}">
                <a14:useLocalDpi xmlns:a14="http://schemas.microsoft.com/office/drawing/2010/main" val="0"/>
              </a:ext>
            </a:extLst>
          </a:blip>
          <a:stretch>
            <a:fillRect/>
          </a:stretch>
        </p:blipFill>
        <p:spPr>
          <a:xfrm>
            <a:off x="308789" y="3733583"/>
            <a:ext cx="5424398" cy="640871"/>
          </a:xfrm>
          <a:prstGeom prst="rect">
            <a:avLst/>
          </a:prstGeom>
        </p:spPr>
      </p:pic>
      <p:sp>
        <p:nvSpPr>
          <p:cNvPr id="19" name="Oval 18">
            <a:extLst>
              <a:ext uri="{FF2B5EF4-FFF2-40B4-BE49-F238E27FC236}">
                <a16:creationId xmlns:a16="http://schemas.microsoft.com/office/drawing/2014/main" id="{0BC4596E-D199-4767-9094-61CAC569A7D8}"/>
              </a:ext>
            </a:extLst>
          </p:cNvPr>
          <p:cNvSpPr/>
          <p:nvPr/>
        </p:nvSpPr>
        <p:spPr>
          <a:xfrm>
            <a:off x="4221955" y="2894539"/>
            <a:ext cx="1731407" cy="821055"/>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0" name="Oval 19">
            <a:extLst>
              <a:ext uri="{FF2B5EF4-FFF2-40B4-BE49-F238E27FC236}">
                <a16:creationId xmlns:a16="http://schemas.microsoft.com/office/drawing/2014/main" id="{63169E12-96D6-4D83-B82F-BA111EBBD156}"/>
              </a:ext>
            </a:extLst>
          </p:cNvPr>
          <p:cNvSpPr/>
          <p:nvPr/>
        </p:nvSpPr>
        <p:spPr>
          <a:xfrm>
            <a:off x="4291125" y="3659675"/>
            <a:ext cx="1731407" cy="821055"/>
          </a:xfrm>
          <a:prstGeom prst="ellipse">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21" name="Straight Arrow Connector 20">
            <a:extLst>
              <a:ext uri="{FF2B5EF4-FFF2-40B4-BE49-F238E27FC236}">
                <a16:creationId xmlns:a16="http://schemas.microsoft.com/office/drawing/2014/main" id="{68AE8117-A428-401C-8AF7-BB69F6DAF4F0}"/>
              </a:ext>
            </a:extLst>
          </p:cNvPr>
          <p:cNvCxnSpPr>
            <a:cxnSpLocks/>
          </p:cNvCxnSpPr>
          <p:nvPr/>
        </p:nvCxnSpPr>
        <p:spPr>
          <a:xfrm flipH="1">
            <a:off x="3733717" y="3563605"/>
            <a:ext cx="666127" cy="1288967"/>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05714032-1AE2-417D-BE3A-BD3DB8ADEC3E}"/>
              </a:ext>
            </a:extLst>
          </p:cNvPr>
          <p:cNvCxnSpPr>
            <a:cxnSpLocks/>
          </p:cNvCxnSpPr>
          <p:nvPr/>
        </p:nvCxnSpPr>
        <p:spPr>
          <a:xfrm flipH="1">
            <a:off x="3938780" y="4280378"/>
            <a:ext cx="461064" cy="623732"/>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38E00C1-D5FF-6597-FDCC-AEA70AE660F2}"/>
              </a:ext>
            </a:extLst>
          </p:cNvPr>
          <p:cNvSpPr txBox="1"/>
          <p:nvPr/>
        </p:nvSpPr>
        <p:spPr>
          <a:xfrm>
            <a:off x="1329061" y="5413521"/>
            <a:ext cx="5010859" cy="646331"/>
          </a:xfrm>
          <a:prstGeom prst="rect">
            <a:avLst/>
          </a:prstGeom>
          <a:solidFill>
            <a:schemeClr val="accent1">
              <a:alpha val="25000"/>
            </a:schemeClr>
          </a:solid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Derivatives are complex, non-linear functions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so use gradient-descent for parameter optimization</a:t>
            </a:r>
          </a:p>
        </p:txBody>
      </p:sp>
    </p:spTree>
    <p:extLst>
      <p:ext uri="{BB962C8B-B14F-4D97-AF65-F5344CB8AC3E}">
        <p14:creationId xmlns:p14="http://schemas.microsoft.com/office/powerpoint/2010/main" val="3215614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1BDEE7-62BA-4B8B-9095-9056FC450C5E}"/>
              </a:ext>
            </a:extLst>
          </p:cNvPr>
          <p:cNvSpPr>
            <a:spLocks noGrp="1"/>
          </p:cNvSpPr>
          <p:nvPr>
            <p:ph type="title"/>
          </p:nvPr>
        </p:nvSpPr>
        <p:spPr>
          <a:xfrm>
            <a:off x="172838" y="117145"/>
            <a:ext cx="7272109" cy="542296"/>
          </a:xfrm>
        </p:spPr>
        <p:txBody>
          <a:bodyPr/>
          <a:lstStyle/>
          <a:p>
            <a:r>
              <a:rPr lang="en-US" dirty="0"/>
              <a:t>Parameterized program as flow graph</a:t>
            </a:r>
          </a:p>
        </p:txBody>
      </p:sp>
      <p:sp>
        <p:nvSpPr>
          <p:cNvPr id="4" name="Content Placeholder 3">
            <a:extLst>
              <a:ext uri="{FF2B5EF4-FFF2-40B4-BE49-F238E27FC236}">
                <a16:creationId xmlns:a16="http://schemas.microsoft.com/office/drawing/2014/main" id="{F997500E-49DD-458F-B1A4-D142A5D74202}"/>
              </a:ext>
            </a:extLst>
          </p:cNvPr>
          <p:cNvSpPr>
            <a:spLocks noGrp="1"/>
          </p:cNvSpPr>
          <p:nvPr>
            <p:ph idx="1"/>
          </p:nvPr>
        </p:nvSpPr>
        <p:spPr>
          <a:xfrm>
            <a:off x="292437" y="3367619"/>
            <a:ext cx="8056641" cy="3349869"/>
          </a:xfrm>
        </p:spPr>
        <p:txBody>
          <a:bodyPr>
            <a:normAutofit fontScale="70000" lnSpcReduction="20000"/>
          </a:bodyPr>
          <a:lstStyle/>
          <a:p>
            <a:r>
              <a:rPr lang="en-US" sz="2300" dirty="0">
                <a:latin typeface="Montserrat" panose="00000500000000000000" pitchFamily="2" charset="0"/>
              </a:rPr>
              <a:t>Useful to represent multiplication by weights differently from functions fi</a:t>
            </a:r>
          </a:p>
          <a:p>
            <a:pPr lvl="1"/>
            <a:r>
              <a:rPr lang="en-US" sz="2100" dirty="0"/>
              <a:t>Functions fi are fixed but weights change during training</a:t>
            </a:r>
          </a:p>
          <a:p>
            <a:r>
              <a:rPr lang="en-US" sz="2300" dirty="0">
                <a:latin typeface="Montserrat" panose="00000500000000000000" pitchFamily="2" charset="0"/>
              </a:rPr>
              <a:t>Execution models</a:t>
            </a:r>
          </a:p>
          <a:p>
            <a:pPr lvl="1"/>
            <a:r>
              <a:rPr lang="en-US" sz="2100" dirty="0"/>
              <a:t>Sequential: </a:t>
            </a:r>
          </a:p>
          <a:p>
            <a:pPr lvl="2"/>
            <a:r>
              <a:rPr lang="en-US" sz="2100" dirty="0"/>
              <a:t>Execute nodes </a:t>
            </a:r>
            <a:r>
              <a:rPr lang="en-US" sz="2100" dirty="0" err="1"/>
              <a:t>sequentally</a:t>
            </a:r>
            <a:r>
              <a:rPr lang="en-US" sz="2100" dirty="0"/>
              <a:t> in any topological order</a:t>
            </a:r>
          </a:p>
          <a:p>
            <a:pPr lvl="1"/>
            <a:r>
              <a:rPr lang="en-US" sz="2100" dirty="0"/>
              <a:t>Parallel:</a:t>
            </a:r>
          </a:p>
          <a:p>
            <a:pPr lvl="2"/>
            <a:r>
              <a:rPr lang="en-US" sz="2100" dirty="0"/>
              <a:t>Asynchronous dataflow: node executes when inputs are available</a:t>
            </a:r>
          </a:p>
          <a:p>
            <a:pPr lvl="2"/>
            <a:r>
              <a:rPr lang="en-US" sz="2100" b="1" dirty="0"/>
              <a:t>Forward propagation</a:t>
            </a:r>
            <a:r>
              <a:rPr lang="en-US" sz="2100" dirty="0"/>
              <a:t>: level-by-level schedule of vertices</a:t>
            </a:r>
          </a:p>
          <a:p>
            <a:r>
              <a:rPr lang="en-US" sz="2300" dirty="0">
                <a:latin typeface="Montserrat" panose="00000500000000000000" pitchFamily="2" charset="0"/>
              </a:rPr>
              <a:t>All values at intermediate points (A,B,C,…) are stored </a:t>
            </a:r>
          </a:p>
          <a:p>
            <a:pPr lvl="1"/>
            <a:r>
              <a:rPr lang="en-US" sz="2300" dirty="0">
                <a:latin typeface="Montserrat" panose="00000500000000000000" pitchFamily="2" charset="0"/>
              </a:rPr>
              <a:t>Needed for gradient computations</a:t>
            </a:r>
          </a:p>
          <a:p>
            <a:endParaRPr lang="en-US" dirty="0"/>
          </a:p>
          <a:p>
            <a:endParaRPr lang="en-US" dirty="0"/>
          </a:p>
          <a:p>
            <a:pPr marL="320040" lvl="1" indent="0">
              <a:buNone/>
            </a:pPr>
            <a:endParaRPr lang="en-US" dirty="0"/>
          </a:p>
        </p:txBody>
      </p:sp>
      <p:sp>
        <p:nvSpPr>
          <p:cNvPr id="5" name="Slide Number Placeholder 4">
            <a:extLst>
              <a:ext uri="{FF2B5EF4-FFF2-40B4-BE49-F238E27FC236}">
                <a16:creationId xmlns:a16="http://schemas.microsoft.com/office/drawing/2014/main" id="{6AFEBD0A-9B15-4EE3-946F-1E06F2613C0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5F5F5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900" b="0" i="0" u="none" strike="noStrike" kern="1200" cap="none" spc="0" normalizeH="0" baseline="0" noProof="0" dirty="0">
              <a:ln>
                <a:noFill/>
              </a:ln>
              <a:solidFill>
                <a:srgbClr val="5F5F5F"/>
              </a:solidFill>
              <a:effectLst/>
              <a:uLnTx/>
              <a:uFillTx/>
              <a:latin typeface="Montserrat Medium" pitchFamily="2" charset="77"/>
              <a:ea typeface="+mn-ea"/>
              <a:cs typeface="+mn-cs"/>
            </a:endParaRPr>
          </a:p>
        </p:txBody>
      </p:sp>
      <p:grpSp>
        <p:nvGrpSpPr>
          <p:cNvPr id="6" name="Group 5">
            <a:extLst>
              <a:ext uri="{FF2B5EF4-FFF2-40B4-BE49-F238E27FC236}">
                <a16:creationId xmlns:a16="http://schemas.microsoft.com/office/drawing/2014/main" id="{84706B93-3F16-4DB8-A11C-43BDDF41C410}"/>
              </a:ext>
            </a:extLst>
          </p:cNvPr>
          <p:cNvGrpSpPr/>
          <p:nvPr/>
        </p:nvGrpSpPr>
        <p:grpSpPr>
          <a:xfrm>
            <a:off x="1858183" y="768758"/>
            <a:ext cx="6671243" cy="2439315"/>
            <a:chOff x="236633" y="1203417"/>
            <a:chExt cx="7342164" cy="2729624"/>
          </a:xfrm>
        </p:grpSpPr>
        <p:sp>
          <p:nvSpPr>
            <p:cNvPr id="7" name="Flowchart: Summing Junction 6">
              <a:extLst>
                <a:ext uri="{FF2B5EF4-FFF2-40B4-BE49-F238E27FC236}">
                  <a16:creationId xmlns:a16="http://schemas.microsoft.com/office/drawing/2014/main" id="{92B0390D-1358-464C-BBD2-3CDF17FC362F}"/>
                </a:ext>
              </a:extLst>
            </p:cNvPr>
            <p:cNvSpPr/>
            <p:nvPr/>
          </p:nvSpPr>
          <p:spPr>
            <a:xfrm>
              <a:off x="1128478" y="1819001"/>
              <a:ext cx="362514" cy="351692"/>
            </a:xfrm>
            <a:prstGeom prst="flowChartSummingJunction">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8B3706B2-BD6A-4C26-8E78-790DCFDC4FE6}"/>
                </a:ext>
              </a:extLst>
            </p:cNvPr>
            <p:cNvSpPr txBox="1"/>
            <p:nvPr/>
          </p:nvSpPr>
          <p:spPr>
            <a:xfrm>
              <a:off x="2166421" y="2242603"/>
              <a:ext cx="800776" cy="523220"/>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f0</a:t>
              </a:r>
            </a:p>
          </p:txBody>
        </p:sp>
        <p:sp>
          <p:nvSpPr>
            <p:cNvPr id="9" name="Flowchart: Summing Junction 8">
              <a:extLst>
                <a:ext uri="{FF2B5EF4-FFF2-40B4-BE49-F238E27FC236}">
                  <a16:creationId xmlns:a16="http://schemas.microsoft.com/office/drawing/2014/main" id="{47D7EB70-2B55-4DF6-993E-6A0CA569DE9A}"/>
                </a:ext>
              </a:extLst>
            </p:cNvPr>
            <p:cNvSpPr/>
            <p:nvPr/>
          </p:nvSpPr>
          <p:spPr>
            <a:xfrm>
              <a:off x="3777895" y="3084092"/>
              <a:ext cx="362514" cy="351692"/>
            </a:xfrm>
            <a:prstGeom prst="flowChartSummingJunction">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Flowchart: Summing Junction 9">
              <a:extLst>
                <a:ext uri="{FF2B5EF4-FFF2-40B4-BE49-F238E27FC236}">
                  <a16:creationId xmlns:a16="http://schemas.microsoft.com/office/drawing/2014/main" id="{C5987B9F-19BE-4C2E-BFC8-2736EFABCC47}"/>
                </a:ext>
              </a:extLst>
            </p:cNvPr>
            <p:cNvSpPr/>
            <p:nvPr/>
          </p:nvSpPr>
          <p:spPr>
            <a:xfrm>
              <a:off x="3712965" y="1633141"/>
              <a:ext cx="362514" cy="351692"/>
            </a:xfrm>
            <a:prstGeom prst="flowChartSummingJunction">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1E66F743-52DF-41DE-B869-FFD0D953E58D}"/>
                </a:ext>
              </a:extLst>
            </p:cNvPr>
            <p:cNvSpPr txBox="1"/>
            <p:nvPr/>
          </p:nvSpPr>
          <p:spPr>
            <a:xfrm>
              <a:off x="4685078" y="1547377"/>
              <a:ext cx="800776" cy="523220"/>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f1</a:t>
              </a:r>
            </a:p>
          </p:txBody>
        </p:sp>
        <p:sp>
          <p:nvSpPr>
            <p:cNvPr id="12" name="TextBox 11">
              <a:extLst>
                <a:ext uri="{FF2B5EF4-FFF2-40B4-BE49-F238E27FC236}">
                  <a16:creationId xmlns:a16="http://schemas.microsoft.com/office/drawing/2014/main" id="{82B2D616-C64A-4901-B846-C1EA509918B6}"/>
                </a:ext>
              </a:extLst>
            </p:cNvPr>
            <p:cNvSpPr txBox="1"/>
            <p:nvPr/>
          </p:nvSpPr>
          <p:spPr>
            <a:xfrm>
              <a:off x="4685078" y="2998328"/>
              <a:ext cx="800776" cy="523220"/>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f2</a:t>
              </a:r>
            </a:p>
          </p:txBody>
        </p:sp>
        <p:sp>
          <p:nvSpPr>
            <p:cNvPr id="13" name="TextBox 12">
              <a:extLst>
                <a:ext uri="{FF2B5EF4-FFF2-40B4-BE49-F238E27FC236}">
                  <a16:creationId xmlns:a16="http://schemas.microsoft.com/office/drawing/2014/main" id="{26387271-0E8B-47E1-91FE-087982EC12A8}"/>
                </a:ext>
              </a:extLst>
            </p:cNvPr>
            <p:cNvSpPr txBox="1"/>
            <p:nvPr/>
          </p:nvSpPr>
          <p:spPr>
            <a:xfrm>
              <a:off x="6243336" y="2305243"/>
              <a:ext cx="800776" cy="523220"/>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f3</a:t>
              </a:r>
            </a:p>
          </p:txBody>
        </p:sp>
        <p:cxnSp>
          <p:nvCxnSpPr>
            <p:cNvPr id="14" name="Straight Arrow Connector 13">
              <a:extLst>
                <a:ext uri="{FF2B5EF4-FFF2-40B4-BE49-F238E27FC236}">
                  <a16:creationId xmlns:a16="http://schemas.microsoft.com/office/drawing/2014/main" id="{CE3DABF4-3663-4398-8CA9-FABBB223E80B}"/>
                </a:ext>
              </a:extLst>
            </p:cNvPr>
            <p:cNvCxnSpPr>
              <a:endCxn id="7" idx="2"/>
            </p:cNvCxnSpPr>
            <p:nvPr/>
          </p:nvCxnSpPr>
          <p:spPr>
            <a:xfrm>
              <a:off x="755147" y="1994847"/>
              <a:ext cx="373331"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A9E941F-C9E4-48BF-A786-08C91AE3B134}"/>
                </a:ext>
              </a:extLst>
            </p:cNvPr>
            <p:cNvCxnSpPr>
              <a:cxnSpLocks/>
            </p:cNvCxnSpPr>
            <p:nvPr/>
          </p:nvCxnSpPr>
          <p:spPr>
            <a:xfrm>
              <a:off x="755147" y="2876783"/>
              <a:ext cx="665510"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EBBB9F47-4EBF-4180-A64A-6EFD480E953D}"/>
                </a:ext>
              </a:extLst>
            </p:cNvPr>
            <p:cNvCxnSpPr>
              <a:stCxn id="7" idx="6"/>
            </p:cNvCxnSpPr>
            <p:nvPr/>
          </p:nvCxnSpPr>
          <p:spPr>
            <a:xfrm>
              <a:off x="1490992" y="1994847"/>
              <a:ext cx="675429" cy="416506"/>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F3A55F0-D4E5-4F41-A8D5-1EA671ED4758}"/>
                </a:ext>
              </a:extLst>
            </p:cNvPr>
            <p:cNvCxnSpPr>
              <a:stCxn id="8" idx="3"/>
              <a:endCxn id="10" idx="2"/>
            </p:cNvCxnSpPr>
            <p:nvPr/>
          </p:nvCxnSpPr>
          <p:spPr>
            <a:xfrm flipV="1">
              <a:off x="2967197" y="1808987"/>
              <a:ext cx="745768" cy="695226"/>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D82573C-0446-4667-A20A-B033A4F1BEDC}"/>
                </a:ext>
              </a:extLst>
            </p:cNvPr>
            <p:cNvCxnSpPr>
              <a:stCxn id="8" idx="3"/>
              <a:endCxn id="9" idx="2"/>
            </p:cNvCxnSpPr>
            <p:nvPr/>
          </p:nvCxnSpPr>
          <p:spPr>
            <a:xfrm>
              <a:off x="2967197" y="2504213"/>
              <a:ext cx="810698" cy="755725"/>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6CE4F860-0F31-4729-9A39-E9350B3A0E42}"/>
                </a:ext>
              </a:extLst>
            </p:cNvPr>
            <p:cNvCxnSpPr>
              <a:stCxn id="10" idx="6"/>
              <a:endCxn id="11" idx="1"/>
            </p:cNvCxnSpPr>
            <p:nvPr/>
          </p:nvCxnSpPr>
          <p:spPr>
            <a:xfrm>
              <a:off x="4075479" y="1808987"/>
              <a:ext cx="609599"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ACD652DB-610B-449E-AB20-8330F4DCF5F8}"/>
                </a:ext>
              </a:extLst>
            </p:cNvPr>
            <p:cNvCxnSpPr>
              <a:stCxn id="9" idx="6"/>
              <a:endCxn id="12" idx="1"/>
            </p:cNvCxnSpPr>
            <p:nvPr/>
          </p:nvCxnSpPr>
          <p:spPr>
            <a:xfrm>
              <a:off x="4140409" y="3259938"/>
              <a:ext cx="544669"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83777FC-2B15-450F-B70D-B7139EFBF42C}"/>
                </a:ext>
              </a:extLst>
            </p:cNvPr>
            <p:cNvCxnSpPr>
              <a:cxnSpLocks/>
              <a:stCxn id="12" idx="3"/>
            </p:cNvCxnSpPr>
            <p:nvPr/>
          </p:nvCxnSpPr>
          <p:spPr>
            <a:xfrm flipV="1">
              <a:off x="5485854" y="2701225"/>
              <a:ext cx="789436" cy="558713"/>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089673A-C34F-477F-B24A-2CE1EF0B364A}"/>
                </a:ext>
              </a:extLst>
            </p:cNvPr>
            <p:cNvCxnSpPr>
              <a:cxnSpLocks/>
              <a:stCxn id="11" idx="3"/>
            </p:cNvCxnSpPr>
            <p:nvPr/>
          </p:nvCxnSpPr>
          <p:spPr>
            <a:xfrm>
              <a:off x="5485854" y="1808987"/>
              <a:ext cx="761104" cy="829615"/>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3E1287D-315C-49EA-AFAD-8B02AF53BB60}"/>
                </a:ext>
              </a:extLst>
            </p:cNvPr>
            <p:cNvCxnSpPr>
              <a:cxnSpLocks/>
              <a:stCxn id="13" idx="3"/>
            </p:cNvCxnSpPr>
            <p:nvPr/>
          </p:nvCxnSpPr>
          <p:spPr>
            <a:xfrm>
              <a:off x="7044112" y="2566853"/>
              <a:ext cx="534685"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5D86815C-5149-4450-ACB7-58D2EFFBB42B}"/>
                </a:ext>
              </a:extLst>
            </p:cNvPr>
            <p:cNvCxnSpPr>
              <a:cxnSpLocks/>
            </p:cNvCxnSpPr>
            <p:nvPr/>
          </p:nvCxnSpPr>
          <p:spPr>
            <a:xfrm flipV="1">
              <a:off x="1393604" y="2629072"/>
              <a:ext cx="772817" cy="243653"/>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FEA0F5E-1A00-4894-B1E5-9166849F83F5}"/>
                </a:ext>
              </a:extLst>
            </p:cNvPr>
            <p:cNvSpPr txBox="1"/>
            <p:nvPr/>
          </p:nvSpPr>
          <p:spPr>
            <a:xfrm>
              <a:off x="236633" y="1749947"/>
              <a:ext cx="343364"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P</a:t>
              </a:r>
            </a:p>
          </p:txBody>
        </p:sp>
        <p:sp>
          <p:nvSpPr>
            <p:cNvPr id="26" name="TextBox 25">
              <a:extLst>
                <a:ext uri="{FF2B5EF4-FFF2-40B4-BE49-F238E27FC236}">
                  <a16:creationId xmlns:a16="http://schemas.microsoft.com/office/drawing/2014/main" id="{70DFEE36-8CC2-4E04-820C-CD50DB48A986}"/>
                </a:ext>
              </a:extLst>
            </p:cNvPr>
            <p:cNvSpPr txBox="1"/>
            <p:nvPr/>
          </p:nvSpPr>
          <p:spPr>
            <a:xfrm>
              <a:off x="236633" y="2629072"/>
              <a:ext cx="772817"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Q</a:t>
              </a:r>
            </a:p>
          </p:txBody>
        </p:sp>
        <p:sp>
          <p:nvSpPr>
            <p:cNvPr id="27" name="TextBox 26">
              <a:extLst>
                <a:ext uri="{FF2B5EF4-FFF2-40B4-BE49-F238E27FC236}">
                  <a16:creationId xmlns:a16="http://schemas.microsoft.com/office/drawing/2014/main" id="{D0E4E9A0-6FD6-4A3F-8BFB-713C474EFDB2}"/>
                </a:ext>
              </a:extLst>
            </p:cNvPr>
            <p:cNvSpPr txBox="1"/>
            <p:nvPr/>
          </p:nvSpPr>
          <p:spPr>
            <a:xfrm>
              <a:off x="1885061" y="1843578"/>
              <a:ext cx="45719"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A</a:t>
              </a:r>
            </a:p>
          </p:txBody>
        </p:sp>
        <p:sp>
          <p:nvSpPr>
            <p:cNvPr id="28" name="TextBox 27">
              <a:extLst>
                <a:ext uri="{FF2B5EF4-FFF2-40B4-BE49-F238E27FC236}">
                  <a16:creationId xmlns:a16="http://schemas.microsoft.com/office/drawing/2014/main" id="{076562A5-7B13-4F45-8FA8-C8BAD747A171}"/>
                </a:ext>
              </a:extLst>
            </p:cNvPr>
            <p:cNvSpPr txBox="1"/>
            <p:nvPr/>
          </p:nvSpPr>
          <p:spPr>
            <a:xfrm flipH="1">
              <a:off x="3033652" y="2289233"/>
              <a:ext cx="441239"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B</a:t>
              </a:r>
            </a:p>
          </p:txBody>
        </p:sp>
        <p:sp>
          <p:nvSpPr>
            <p:cNvPr id="29" name="TextBox 28">
              <a:extLst>
                <a:ext uri="{FF2B5EF4-FFF2-40B4-BE49-F238E27FC236}">
                  <a16:creationId xmlns:a16="http://schemas.microsoft.com/office/drawing/2014/main" id="{B3FEAF0C-091C-4170-8DC8-D7536B14B8A1}"/>
                </a:ext>
              </a:extLst>
            </p:cNvPr>
            <p:cNvSpPr txBox="1"/>
            <p:nvPr/>
          </p:nvSpPr>
          <p:spPr>
            <a:xfrm flipH="1">
              <a:off x="4192123" y="1762236"/>
              <a:ext cx="441239"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C</a:t>
              </a:r>
            </a:p>
          </p:txBody>
        </p:sp>
        <p:sp>
          <p:nvSpPr>
            <p:cNvPr id="30" name="TextBox 29">
              <a:extLst>
                <a:ext uri="{FF2B5EF4-FFF2-40B4-BE49-F238E27FC236}">
                  <a16:creationId xmlns:a16="http://schemas.microsoft.com/office/drawing/2014/main" id="{E43449E0-2563-424B-8065-AF4E1370DDD2}"/>
                </a:ext>
              </a:extLst>
            </p:cNvPr>
            <p:cNvSpPr txBox="1"/>
            <p:nvPr/>
          </p:nvSpPr>
          <p:spPr>
            <a:xfrm flipH="1">
              <a:off x="7098817" y="2637951"/>
              <a:ext cx="441239"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R</a:t>
              </a:r>
            </a:p>
          </p:txBody>
        </p:sp>
        <p:sp>
          <p:nvSpPr>
            <p:cNvPr id="31" name="TextBox 30">
              <a:extLst>
                <a:ext uri="{FF2B5EF4-FFF2-40B4-BE49-F238E27FC236}">
                  <a16:creationId xmlns:a16="http://schemas.microsoft.com/office/drawing/2014/main" id="{1AC27289-236B-4132-98E7-9BFE67775155}"/>
                </a:ext>
              </a:extLst>
            </p:cNvPr>
            <p:cNvSpPr txBox="1"/>
            <p:nvPr/>
          </p:nvSpPr>
          <p:spPr>
            <a:xfrm flipH="1">
              <a:off x="5537570" y="1519115"/>
              <a:ext cx="441239"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E</a:t>
              </a:r>
            </a:p>
          </p:txBody>
        </p:sp>
        <p:sp>
          <p:nvSpPr>
            <p:cNvPr id="32" name="TextBox 31">
              <a:extLst>
                <a:ext uri="{FF2B5EF4-FFF2-40B4-BE49-F238E27FC236}">
                  <a16:creationId xmlns:a16="http://schemas.microsoft.com/office/drawing/2014/main" id="{791F1448-A6EC-42A9-BC19-0890C961807F}"/>
                </a:ext>
              </a:extLst>
            </p:cNvPr>
            <p:cNvSpPr txBox="1"/>
            <p:nvPr/>
          </p:nvSpPr>
          <p:spPr>
            <a:xfrm flipH="1">
              <a:off x="5592261" y="3114911"/>
              <a:ext cx="441239"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F</a:t>
              </a:r>
            </a:p>
          </p:txBody>
        </p:sp>
        <p:sp>
          <p:nvSpPr>
            <p:cNvPr id="33" name="TextBox 32">
              <a:extLst>
                <a:ext uri="{FF2B5EF4-FFF2-40B4-BE49-F238E27FC236}">
                  <a16:creationId xmlns:a16="http://schemas.microsoft.com/office/drawing/2014/main" id="{5E7648DD-6F3C-4366-A621-F1F0C9B06A6B}"/>
                </a:ext>
              </a:extLst>
            </p:cNvPr>
            <p:cNvSpPr txBox="1"/>
            <p:nvPr/>
          </p:nvSpPr>
          <p:spPr>
            <a:xfrm flipH="1">
              <a:off x="4320177" y="3171682"/>
              <a:ext cx="441239"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D</a:t>
              </a:r>
            </a:p>
          </p:txBody>
        </p:sp>
        <p:sp>
          <p:nvSpPr>
            <p:cNvPr id="34" name="TextBox 33">
              <a:extLst>
                <a:ext uri="{FF2B5EF4-FFF2-40B4-BE49-F238E27FC236}">
                  <a16:creationId xmlns:a16="http://schemas.microsoft.com/office/drawing/2014/main" id="{BF211D1C-3680-4DF1-9DF5-84F77035E17D}"/>
                </a:ext>
              </a:extLst>
            </p:cNvPr>
            <p:cNvSpPr txBox="1"/>
            <p:nvPr/>
          </p:nvSpPr>
          <p:spPr>
            <a:xfrm flipH="1">
              <a:off x="1009450" y="1381683"/>
              <a:ext cx="739416"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W0</a:t>
              </a:r>
            </a:p>
          </p:txBody>
        </p:sp>
        <p:sp>
          <p:nvSpPr>
            <p:cNvPr id="35" name="TextBox 34">
              <a:extLst>
                <a:ext uri="{FF2B5EF4-FFF2-40B4-BE49-F238E27FC236}">
                  <a16:creationId xmlns:a16="http://schemas.microsoft.com/office/drawing/2014/main" id="{2D6BA154-253B-418E-9A5F-550F360E1D1C}"/>
                </a:ext>
              </a:extLst>
            </p:cNvPr>
            <p:cNvSpPr txBox="1"/>
            <p:nvPr/>
          </p:nvSpPr>
          <p:spPr>
            <a:xfrm flipH="1">
              <a:off x="3524514" y="1203417"/>
              <a:ext cx="739416"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W1</a:t>
              </a:r>
            </a:p>
          </p:txBody>
        </p:sp>
        <p:sp>
          <p:nvSpPr>
            <p:cNvPr id="36" name="TextBox 35">
              <a:extLst>
                <a:ext uri="{FF2B5EF4-FFF2-40B4-BE49-F238E27FC236}">
                  <a16:creationId xmlns:a16="http://schemas.microsoft.com/office/drawing/2014/main" id="{F9F9126C-9C89-4ADA-A323-6838E7D0263D}"/>
                </a:ext>
              </a:extLst>
            </p:cNvPr>
            <p:cNvSpPr txBox="1"/>
            <p:nvPr/>
          </p:nvSpPr>
          <p:spPr>
            <a:xfrm flipH="1">
              <a:off x="3677827" y="3471376"/>
              <a:ext cx="739416"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W2</a:t>
              </a:r>
            </a:p>
          </p:txBody>
        </p:sp>
      </p:grpSp>
      <p:sp>
        <p:nvSpPr>
          <p:cNvPr id="37" name="TextBox 36">
            <a:extLst>
              <a:ext uri="{FF2B5EF4-FFF2-40B4-BE49-F238E27FC236}">
                <a16:creationId xmlns:a16="http://schemas.microsoft.com/office/drawing/2014/main" id="{8F6B5DC9-9920-4F2C-ABD2-3D397755FBAB}"/>
              </a:ext>
            </a:extLst>
          </p:cNvPr>
          <p:cNvSpPr txBox="1"/>
          <p:nvPr/>
        </p:nvSpPr>
        <p:spPr>
          <a:xfrm flipH="1">
            <a:off x="77157" y="658829"/>
            <a:ext cx="2928332" cy="233910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rPr>
              <a:t>Function R(P,Q)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rPr>
              <a:t>A = </a:t>
            </a:r>
            <a:r>
              <a:rPr kumimoji="0" lang="en-US" sz="1600" b="0" i="1" u="none" strike="noStrike" kern="1200" cap="none" spc="0" normalizeH="0" baseline="0" noProof="0" dirty="0">
                <a:ln>
                  <a:noFill/>
                </a:ln>
                <a:solidFill>
                  <a:srgbClr val="FF0000"/>
                </a:solidFill>
                <a:effectLst/>
                <a:uLnTx/>
                <a:uFillTx/>
                <a:latin typeface="Calibri" panose="020F0502020204030204"/>
                <a:ea typeface="+mn-ea"/>
                <a:cs typeface="+mn-cs"/>
              </a:rPr>
              <a:t>W0</a:t>
            </a:r>
            <a:r>
              <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rPr>
              <a:t>*P</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rPr>
              <a:t>B = </a:t>
            </a:r>
            <a:r>
              <a:rPr kumimoji="0" lang="en-US" sz="1600" b="0" i="1" u="none" strike="noStrike" kern="1200" cap="none" spc="0" normalizeH="0" baseline="0" noProof="0" dirty="0">
                <a:ln>
                  <a:noFill/>
                </a:ln>
                <a:solidFill>
                  <a:srgbClr val="00B0F0"/>
                </a:solidFill>
                <a:effectLst/>
                <a:uLnTx/>
                <a:uFillTx/>
                <a:latin typeface="Calibri" panose="020F0502020204030204"/>
                <a:ea typeface="+mn-ea"/>
                <a:cs typeface="+mn-cs"/>
              </a:rPr>
              <a:t>f0</a:t>
            </a:r>
            <a:r>
              <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rPr>
              <a:t>(A,Q)</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rPr>
              <a:t>C = </a:t>
            </a:r>
            <a:r>
              <a:rPr kumimoji="0" lang="en-US" sz="1600" b="0" i="1" u="none" strike="noStrike" kern="1200" cap="none" spc="0" normalizeH="0" baseline="0" noProof="0" dirty="0">
                <a:ln>
                  <a:noFill/>
                </a:ln>
                <a:solidFill>
                  <a:srgbClr val="FF0000"/>
                </a:solidFill>
                <a:effectLst/>
                <a:uLnTx/>
                <a:uFillTx/>
                <a:latin typeface="Calibri" panose="020F0502020204030204"/>
                <a:ea typeface="+mn-ea"/>
                <a:cs typeface="+mn-cs"/>
              </a:rPr>
              <a:t>W1</a:t>
            </a:r>
            <a:r>
              <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rPr>
              <a:t>*B</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rPr>
              <a:t>D = </a:t>
            </a:r>
            <a:r>
              <a:rPr kumimoji="0" lang="en-US" sz="1600" b="0" i="1" u="none" strike="noStrike" kern="1200" cap="none" spc="0" normalizeH="0" baseline="0" noProof="0" dirty="0">
                <a:ln>
                  <a:noFill/>
                </a:ln>
                <a:solidFill>
                  <a:srgbClr val="FF0000"/>
                </a:solidFill>
                <a:effectLst/>
                <a:uLnTx/>
                <a:uFillTx/>
                <a:latin typeface="Calibri" panose="020F0502020204030204"/>
                <a:ea typeface="+mn-ea"/>
                <a:cs typeface="+mn-cs"/>
              </a:rPr>
              <a:t>W2</a:t>
            </a:r>
            <a:r>
              <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rPr>
              <a:t>*B</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rPr>
              <a:t>E = </a:t>
            </a:r>
            <a:r>
              <a:rPr kumimoji="0" lang="en-US" sz="1600" b="0" i="1" u="none" strike="noStrike" kern="1200" cap="none" spc="0" normalizeH="0" baseline="0" noProof="0" dirty="0">
                <a:ln>
                  <a:noFill/>
                </a:ln>
                <a:solidFill>
                  <a:srgbClr val="00B0F0"/>
                </a:solidFill>
                <a:effectLst/>
                <a:uLnTx/>
                <a:uFillTx/>
                <a:latin typeface="Calibri" panose="020F0502020204030204"/>
                <a:ea typeface="+mn-ea"/>
                <a:cs typeface="+mn-cs"/>
              </a:rPr>
              <a:t>f1</a:t>
            </a:r>
            <a:r>
              <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rPr>
              <a:t>(C)</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rPr>
              <a:t>F = </a:t>
            </a:r>
            <a:r>
              <a:rPr kumimoji="0" lang="en-US" sz="1600" b="0" i="1" u="none" strike="noStrike" kern="1200" cap="none" spc="0" normalizeH="0" baseline="0" noProof="0" dirty="0">
                <a:ln>
                  <a:noFill/>
                </a:ln>
                <a:solidFill>
                  <a:srgbClr val="00B0F0"/>
                </a:solidFill>
                <a:effectLst/>
                <a:uLnTx/>
                <a:uFillTx/>
                <a:latin typeface="Calibri" panose="020F0502020204030204"/>
                <a:ea typeface="+mn-ea"/>
                <a:cs typeface="+mn-cs"/>
              </a:rPr>
              <a:t>f2</a:t>
            </a:r>
            <a:r>
              <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rPr>
              <a:t>(D)</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rPr>
              <a:t>R = </a:t>
            </a:r>
            <a:r>
              <a:rPr kumimoji="0" lang="en-US" sz="1600" b="0" i="1" u="none" strike="noStrike" kern="1200" cap="none" spc="0" normalizeH="0" baseline="0" noProof="0" dirty="0">
                <a:ln>
                  <a:noFill/>
                </a:ln>
                <a:solidFill>
                  <a:srgbClr val="00B0F0"/>
                </a:solidFill>
                <a:effectLst/>
                <a:uLnTx/>
                <a:uFillTx/>
                <a:latin typeface="Calibri" panose="020F0502020204030204"/>
                <a:ea typeface="+mn-ea"/>
                <a:cs typeface="+mn-cs"/>
              </a:rPr>
              <a:t>f3</a:t>
            </a:r>
            <a:r>
              <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rPr>
              <a:t>(E,F)</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rPr>
              <a:t>return R}</a:t>
            </a:r>
          </a:p>
        </p:txBody>
      </p:sp>
      <p:sp>
        <p:nvSpPr>
          <p:cNvPr id="2" name="Oval 1">
            <a:extLst>
              <a:ext uri="{FF2B5EF4-FFF2-40B4-BE49-F238E27FC236}">
                <a16:creationId xmlns:a16="http://schemas.microsoft.com/office/drawing/2014/main" id="{CA1DBD05-05FA-3D73-9920-94976C7650DE}"/>
              </a:ext>
            </a:extLst>
          </p:cNvPr>
          <p:cNvSpPr/>
          <p:nvPr/>
        </p:nvSpPr>
        <p:spPr>
          <a:xfrm>
            <a:off x="2200993" y="1383406"/>
            <a:ext cx="173038" cy="186126"/>
          </a:xfrm>
          <a:prstGeom prst="ellipse">
            <a:avLst/>
          </a:prstGeom>
          <a:solidFill>
            <a:schemeClr val="tx1"/>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8" name="Oval 37">
            <a:extLst>
              <a:ext uri="{FF2B5EF4-FFF2-40B4-BE49-F238E27FC236}">
                <a16:creationId xmlns:a16="http://schemas.microsoft.com/office/drawing/2014/main" id="{B1B6C973-6912-2F48-3384-09A90D036411}"/>
              </a:ext>
            </a:extLst>
          </p:cNvPr>
          <p:cNvSpPr/>
          <p:nvPr/>
        </p:nvSpPr>
        <p:spPr>
          <a:xfrm>
            <a:off x="2232633" y="2164994"/>
            <a:ext cx="173038" cy="186126"/>
          </a:xfrm>
          <a:prstGeom prst="ellipse">
            <a:avLst/>
          </a:prstGeom>
          <a:solidFill>
            <a:schemeClr val="tx1"/>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7176A5FD-653F-06A8-CCCF-5971DC594B0C}"/>
              </a:ext>
            </a:extLst>
          </p:cNvPr>
          <p:cNvSpPr/>
          <p:nvPr/>
        </p:nvSpPr>
        <p:spPr>
          <a:xfrm>
            <a:off x="8492613" y="1894122"/>
            <a:ext cx="173038" cy="186126"/>
          </a:xfrm>
          <a:prstGeom prst="ellipse">
            <a:avLst/>
          </a:prstGeom>
          <a:solidFill>
            <a:schemeClr val="tx1"/>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12539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itle 2">
                <a:extLst>
                  <a:ext uri="{FF2B5EF4-FFF2-40B4-BE49-F238E27FC236}">
                    <a16:creationId xmlns:a16="http://schemas.microsoft.com/office/drawing/2014/main" id="{D21BDEE7-62BA-4B8B-9095-9056FC450C5E}"/>
                  </a:ext>
                </a:extLst>
              </p:cNvPr>
              <p:cNvSpPr>
                <a:spLocks noGrp="1"/>
              </p:cNvSpPr>
              <p:nvPr>
                <p:ph type="title"/>
              </p:nvPr>
            </p:nvSpPr>
            <p:spPr>
              <a:xfrm>
                <a:off x="113673" y="100045"/>
                <a:ext cx="7272109" cy="468761"/>
              </a:xfrm>
            </p:spPr>
            <p:txBody>
              <a:bodyPr>
                <a:normAutofit fontScale="90000"/>
              </a:bodyPr>
              <a:lstStyle/>
              <a:p>
                <a:r>
                  <a:rPr lang="en-US" dirty="0"/>
                  <a:t>Value of </a:t>
                </a:r>
                <a14:m>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rPr>
                          <m:t>𝜕</m:t>
                        </m:r>
                        <m:r>
                          <a:rPr lang="en-US" b="1" i="1" smtClean="0">
                            <a:latin typeface="Cambria Math" panose="02040503050406030204" pitchFamily="18" charset="0"/>
                          </a:rPr>
                          <m:t>𝑹</m:t>
                        </m:r>
                      </m:num>
                      <m:den>
                        <m:r>
                          <a:rPr lang="en-US" i="1" smtClean="0">
                            <a:latin typeface="Cambria Math" panose="02040503050406030204" pitchFamily="18" charset="0"/>
                          </a:rPr>
                          <m:t>𝜕</m:t>
                        </m:r>
                        <m:r>
                          <a:rPr lang="en-US" b="1" i="1" smtClean="0">
                            <a:latin typeface="Cambria Math" panose="02040503050406030204" pitchFamily="18" charset="0"/>
                          </a:rPr>
                          <m:t>𝑾</m:t>
                        </m:r>
                        <m:r>
                          <a:rPr lang="en-US" b="1" i="1" smtClean="0">
                            <a:latin typeface="Cambria Math" panose="02040503050406030204" pitchFamily="18" charset="0"/>
                          </a:rPr>
                          <m:t>𝟏</m:t>
                        </m:r>
                      </m:den>
                    </m:f>
                    <m:r>
                      <a:rPr lang="en-US" b="1" i="1" smtClean="0">
                        <a:latin typeface="Cambria Math" panose="02040503050406030204" pitchFamily="18" charset="0"/>
                      </a:rPr>
                      <m:t>(</m:t>
                    </m:r>
                    <m:r>
                      <a:rPr lang="en-US" b="1" i="1" smtClean="0">
                        <a:latin typeface="Cambria Math" panose="02040503050406030204" pitchFamily="18" charset="0"/>
                      </a:rPr>
                      <m:t>𝒘</m:t>
                    </m:r>
                    <m:r>
                      <a:rPr lang="en-US" b="1" i="1" smtClean="0">
                        <a:latin typeface="Cambria Math" panose="02040503050406030204" pitchFamily="18" charset="0"/>
                      </a:rPr>
                      <m:t>;</m:t>
                    </m:r>
                    <m:r>
                      <a:rPr lang="en-US" b="1" i="1" smtClean="0">
                        <a:latin typeface="Cambria Math" panose="02040503050406030204" pitchFamily="18" charset="0"/>
                      </a:rPr>
                      <m:t>𝒑𝒊</m:t>
                    </m:r>
                    <m:r>
                      <a:rPr lang="en-US" b="1" i="1" smtClean="0">
                        <a:latin typeface="Cambria Math" panose="02040503050406030204" pitchFamily="18" charset="0"/>
                      </a:rPr>
                      <m:t>,</m:t>
                    </m:r>
                    <m:r>
                      <a:rPr lang="en-US" b="1" i="1" smtClean="0">
                        <a:latin typeface="Cambria Math" panose="02040503050406030204" pitchFamily="18" charset="0"/>
                      </a:rPr>
                      <m:t>𝒒𝒊</m:t>
                    </m:r>
                    <m:r>
                      <a:rPr lang="en-US" b="1" i="1" smtClean="0">
                        <a:latin typeface="Cambria Math" panose="02040503050406030204" pitchFamily="18" charset="0"/>
                      </a:rPr>
                      <m:t>)</m:t>
                    </m:r>
                  </m:oMath>
                </a14:m>
                <a:r>
                  <a:rPr lang="en-US" dirty="0"/>
                  <a:t> </a:t>
                </a:r>
              </a:p>
            </p:txBody>
          </p:sp>
        </mc:Choice>
        <mc:Fallback xmlns="">
          <p:sp>
            <p:nvSpPr>
              <p:cNvPr id="3" name="Title 2">
                <a:extLst>
                  <a:ext uri="{FF2B5EF4-FFF2-40B4-BE49-F238E27FC236}">
                    <a16:creationId xmlns:a16="http://schemas.microsoft.com/office/drawing/2014/main" id="{D21BDEE7-62BA-4B8B-9095-9056FC450C5E}"/>
                  </a:ext>
                </a:extLst>
              </p:cNvPr>
              <p:cNvSpPr>
                <a:spLocks noGrp="1" noRot="1" noChangeAspect="1" noMove="1" noResize="1" noEditPoints="1" noAdjustHandles="1" noChangeArrowheads="1" noChangeShapeType="1" noTextEdit="1"/>
              </p:cNvSpPr>
              <p:nvPr>
                <p:ph type="title"/>
              </p:nvPr>
            </p:nvSpPr>
            <p:spPr>
              <a:xfrm>
                <a:off x="113673" y="100045"/>
                <a:ext cx="7272109" cy="468761"/>
              </a:xfrm>
              <a:blipFill>
                <a:blip r:embed="rId4"/>
                <a:stretch>
                  <a:fillRect l="-838" b="-1558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F997500E-49DD-458F-B1A4-D142A5D74202}"/>
                  </a:ext>
                </a:extLst>
              </p:cNvPr>
              <p:cNvSpPr>
                <a:spLocks noGrp="1"/>
              </p:cNvSpPr>
              <p:nvPr>
                <p:ph idx="1"/>
              </p:nvPr>
            </p:nvSpPr>
            <p:spPr>
              <a:xfrm>
                <a:off x="88067" y="3192125"/>
                <a:ext cx="7218390" cy="3226176"/>
              </a:xfrm>
            </p:spPr>
            <p:txBody>
              <a:bodyPr>
                <a:normAutofit fontScale="92500" lnSpcReduction="10000"/>
              </a:bodyPr>
              <a:lstStyle/>
              <a:p>
                <a:r>
                  <a:rPr lang="en-US" dirty="0"/>
                  <a:t>To find value of </a:t>
                </a:r>
                <a14:m>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rPr>
                          <m:t>𝜕</m:t>
                        </m:r>
                        <m:r>
                          <a:rPr lang="en-US" b="0" i="1" smtClean="0">
                            <a:latin typeface="Cambria Math" panose="02040503050406030204" pitchFamily="18" charset="0"/>
                          </a:rPr>
                          <m:t>𝑅</m:t>
                        </m:r>
                      </m:num>
                      <m:den>
                        <m:r>
                          <a:rPr lang="en-US" i="1" smtClean="0">
                            <a:latin typeface="Cambria Math" panose="02040503050406030204" pitchFamily="18" charset="0"/>
                          </a:rPr>
                          <m:t>𝜕</m:t>
                        </m:r>
                        <m:r>
                          <a:rPr lang="en-US" b="0" i="1" smtClean="0">
                            <a:latin typeface="Cambria Math" panose="02040503050406030204" pitchFamily="18" charset="0"/>
                          </a:rPr>
                          <m:t>𝑊</m:t>
                        </m:r>
                        <m:r>
                          <a:rPr lang="en-US" b="0" i="1" smtClean="0">
                            <a:latin typeface="Cambria Math" panose="02040503050406030204" pitchFamily="18" charset="0"/>
                          </a:rPr>
                          <m:t>1</m:t>
                        </m:r>
                      </m:den>
                    </m:f>
                    <m:r>
                      <a:rPr lang="en-US" b="0" i="1" smtClean="0">
                        <a:latin typeface="Cambria Math" panose="02040503050406030204" pitchFamily="18" charset="0"/>
                      </a:rPr>
                      <m:t>(</m:t>
                    </m:r>
                    <m:r>
                      <a:rPr lang="en-US" b="0" i="1" smtClean="0">
                        <a:latin typeface="Cambria Math" panose="02040503050406030204" pitchFamily="18" charset="0"/>
                      </a:rPr>
                      <m:t>𝑤</m:t>
                    </m:r>
                    <m:r>
                      <a:rPr lang="en-US" b="0" i="1" smtClean="0">
                        <a:latin typeface="Cambria Math" panose="02040503050406030204" pitchFamily="18" charset="0"/>
                      </a:rPr>
                      <m:t>;</m:t>
                    </m:r>
                    <m:r>
                      <a:rPr lang="en-US" b="0" i="1" smtClean="0">
                        <a:latin typeface="Cambria Math" panose="02040503050406030204" pitchFamily="18" charset="0"/>
                      </a:rPr>
                      <m:t>𝑝𝑖</m:t>
                    </m:r>
                    <m:r>
                      <a:rPr lang="en-US" b="0" i="1" smtClean="0">
                        <a:latin typeface="Cambria Math" panose="02040503050406030204" pitchFamily="18" charset="0"/>
                      </a:rPr>
                      <m:t>,</m:t>
                    </m:r>
                    <m:r>
                      <a:rPr lang="en-US" b="0" i="1" smtClean="0">
                        <a:latin typeface="Cambria Math" panose="02040503050406030204" pitchFamily="18" charset="0"/>
                      </a:rPr>
                      <m:t>𝑞𝑖</m:t>
                    </m:r>
                    <m:r>
                      <a:rPr lang="en-US" b="0" i="1" smtClean="0">
                        <a:latin typeface="Cambria Math" panose="02040503050406030204" pitchFamily="18" charset="0"/>
                      </a:rPr>
                      <m:t>)</m:t>
                    </m:r>
                  </m:oMath>
                </a14:m>
                <a:endParaRPr lang="en-US" dirty="0"/>
              </a:p>
              <a:p>
                <a:pPr lvl="1"/>
                <a:r>
                  <a:rPr lang="en-US" dirty="0"/>
                  <a:t>Multiply values of partial derivatives of all vertices on path from W1 to R</a:t>
                </a:r>
              </a:p>
              <a:p>
                <a:pPr lvl="1"/>
                <a:r>
                  <a:rPr lang="en-US" dirty="0"/>
                  <a:t>Multiply result by value of input to W1 (i.e., b)</a:t>
                </a:r>
              </a:p>
              <a:p>
                <a:pPr lvl="1"/>
                <a:r>
                  <a:rPr lang="en-US" dirty="0"/>
                  <a:t>Result: </a:t>
                </a:r>
              </a:p>
              <a:p>
                <a:pPr lvl="1"/>
                <a:r>
                  <a:rPr lang="en-US" dirty="0"/>
                  <a:t>Compute the product either forwards or backwards along path</a:t>
                </a:r>
              </a:p>
              <a:p>
                <a:r>
                  <a:rPr lang="en-US" dirty="0"/>
                  <a:t>In general, given path </a:t>
                </a:r>
              </a:p>
              <a:p>
                <a:pPr lvl="1"/>
                <a:r>
                  <a:rPr lang="en-US" dirty="0">
                    <a:sym typeface="Symbol" panose="05050102010706020507" pitchFamily="18" charset="2"/>
                  </a:rPr>
                  <a:t>(h) = product of derivatives of nodes on h excluding X and Y</a:t>
                </a:r>
              </a:p>
              <a:p>
                <a:pPr lvl="1"/>
                <a:r>
                  <a:rPr lang="en-US" dirty="0">
                    <a:sym typeface="Symbol" panose="05050102010706020507" pitchFamily="18" charset="2"/>
                  </a:rPr>
                  <a:t>(h) = 1 for empty path or if there are no intermediate nodes</a:t>
                </a:r>
              </a:p>
              <a:p>
                <a:r>
                  <a:rPr lang="en-US" dirty="0">
                    <a:sym typeface="Symbol" panose="05050102010706020507" pitchFamily="18" charset="2"/>
                  </a:rPr>
                  <a:t> </a:t>
                </a:r>
              </a:p>
              <a:p>
                <a:endParaRPr lang="en-US" dirty="0">
                  <a:sym typeface="Symbol" panose="05050102010706020507" pitchFamily="18" charset="2"/>
                </a:endParaRPr>
              </a:p>
              <a:p>
                <a:endParaRPr lang="en-US" dirty="0">
                  <a:sym typeface="Symbol" panose="05050102010706020507" pitchFamily="18" charset="2"/>
                </a:endParaRPr>
              </a:p>
              <a:p>
                <a:endParaRPr lang="en-US" dirty="0">
                  <a:sym typeface="Symbol" panose="05050102010706020507" pitchFamily="18" charset="2"/>
                </a:endParaRPr>
              </a:p>
              <a:p>
                <a:endParaRPr lang="en-US" dirty="0"/>
              </a:p>
              <a:p>
                <a:endParaRPr lang="en-US" dirty="0"/>
              </a:p>
              <a:p>
                <a:pPr marL="0" indent="0">
                  <a:buNone/>
                </a:pPr>
                <a:endParaRPr lang="en-US" dirty="0"/>
              </a:p>
              <a:p>
                <a:pPr lvl="1"/>
                <a:endParaRPr lang="en-US" dirty="0"/>
              </a:p>
            </p:txBody>
          </p:sp>
        </mc:Choice>
        <mc:Fallback xmlns="">
          <p:sp>
            <p:nvSpPr>
              <p:cNvPr id="4" name="Content Placeholder 3">
                <a:extLst>
                  <a:ext uri="{FF2B5EF4-FFF2-40B4-BE49-F238E27FC236}">
                    <a16:creationId xmlns:a16="http://schemas.microsoft.com/office/drawing/2014/main" id="{F997500E-49DD-458F-B1A4-D142A5D74202}"/>
                  </a:ext>
                </a:extLst>
              </p:cNvPr>
              <p:cNvSpPr>
                <a:spLocks noGrp="1" noRot="1" noChangeAspect="1" noMove="1" noResize="1" noEditPoints="1" noAdjustHandles="1" noChangeArrowheads="1" noChangeShapeType="1" noTextEdit="1"/>
              </p:cNvSpPr>
              <p:nvPr>
                <p:ph idx="1"/>
              </p:nvPr>
            </p:nvSpPr>
            <p:spPr>
              <a:xfrm>
                <a:off x="88067" y="3192125"/>
                <a:ext cx="7218390" cy="3226176"/>
              </a:xfrm>
              <a:blipFill>
                <a:blip r:embed="rId5"/>
                <a:stretch>
                  <a:fillRect l="-338"/>
                </a:stretch>
              </a:blipFill>
            </p:spPr>
            <p:txBody>
              <a:bodyPr/>
              <a:lstStyle/>
              <a:p>
                <a:r>
                  <a:rPr lang="en-US">
                    <a:noFill/>
                  </a:rPr>
                  <a:t> </a:t>
                </a:r>
              </a:p>
            </p:txBody>
          </p:sp>
        </mc:Fallback>
      </mc:AlternateContent>
      <p:sp>
        <p:nvSpPr>
          <p:cNvPr id="5" name="Slide Number Placeholder 4">
            <a:extLst>
              <a:ext uri="{FF2B5EF4-FFF2-40B4-BE49-F238E27FC236}">
                <a16:creationId xmlns:a16="http://schemas.microsoft.com/office/drawing/2014/main" id="{6AFEBD0A-9B15-4EE3-946F-1E06F2613C0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5F5F5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900" b="0" i="0" u="none" strike="noStrike" kern="1200" cap="none" spc="0" normalizeH="0" baseline="0" noProof="0" dirty="0">
              <a:ln>
                <a:noFill/>
              </a:ln>
              <a:solidFill>
                <a:srgbClr val="5F5F5F"/>
              </a:solidFill>
              <a:effectLst/>
              <a:uLnTx/>
              <a:uFillTx/>
              <a:latin typeface="Montserrat Medium" pitchFamily="2" charset="77"/>
              <a:ea typeface="+mn-ea"/>
              <a:cs typeface="+mn-cs"/>
            </a:endParaRPr>
          </a:p>
        </p:txBody>
      </p:sp>
      <p:sp>
        <p:nvSpPr>
          <p:cNvPr id="7" name="Flowchart: Summing Junction 6">
            <a:extLst>
              <a:ext uri="{FF2B5EF4-FFF2-40B4-BE49-F238E27FC236}">
                <a16:creationId xmlns:a16="http://schemas.microsoft.com/office/drawing/2014/main" id="{92B0390D-1358-464C-BBD2-3CDF17FC362F}"/>
              </a:ext>
            </a:extLst>
          </p:cNvPr>
          <p:cNvSpPr/>
          <p:nvPr/>
        </p:nvSpPr>
        <p:spPr>
          <a:xfrm>
            <a:off x="993025" y="1341099"/>
            <a:ext cx="362514" cy="337578"/>
          </a:xfrm>
          <a:prstGeom prst="flowChartSummingJunction">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8B3706B2-BD6A-4C26-8E78-790DCFDC4FE6}"/>
              </a:ext>
            </a:extLst>
          </p:cNvPr>
          <p:cNvSpPr txBox="1"/>
          <p:nvPr/>
        </p:nvSpPr>
        <p:spPr>
          <a:xfrm>
            <a:off x="1774553" y="1717953"/>
            <a:ext cx="800776" cy="502222"/>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f0</a:t>
            </a:r>
          </a:p>
        </p:txBody>
      </p:sp>
      <p:sp>
        <p:nvSpPr>
          <p:cNvPr id="9" name="Flowchart: Summing Junction 8">
            <a:extLst>
              <a:ext uri="{FF2B5EF4-FFF2-40B4-BE49-F238E27FC236}">
                <a16:creationId xmlns:a16="http://schemas.microsoft.com/office/drawing/2014/main" id="{47D7EB70-2B55-4DF6-993E-6A0CA569DE9A}"/>
              </a:ext>
            </a:extLst>
          </p:cNvPr>
          <p:cNvSpPr/>
          <p:nvPr/>
        </p:nvSpPr>
        <p:spPr>
          <a:xfrm>
            <a:off x="3387214" y="2584373"/>
            <a:ext cx="362514" cy="337578"/>
          </a:xfrm>
          <a:prstGeom prst="flowChartSummingJunction">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Flowchart: Summing Junction 9">
            <a:extLst>
              <a:ext uri="{FF2B5EF4-FFF2-40B4-BE49-F238E27FC236}">
                <a16:creationId xmlns:a16="http://schemas.microsoft.com/office/drawing/2014/main" id="{C5987B9F-19BE-4C2E-BFC8-2736EFABCC47}"/>
              </a:ext>
            </a:extLst>
          </p:cNvPr>
          <p:cNvSpPr/>
          <p:nvPr/>
        </p:nvSpPr>
        <p:spPr>
          <a:xfrm>
            <a:off x="3322284" y="1191652"/>
            <a:ext cx="362514" cy="337578"/>
          </a:xfrm>
          <a:prstGeom prst="flowChartSummingJunction">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1E66F743-52DF-41DE-B869-FFD0D953E58D}"/>
              </a:ext>
            </a:extLst>
          </p:cNvPr>
          <p:cNvSpPr txBox="1"/>
          <p:nvPr/>
        </p:nvSpPr>
        <p:spPr>
          <a:xfrm>
            <a:off x="4294397" y="1109330"/>
            <a:ext cx="800776" cy="502222"/>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f1</a:t>
            </a:r>
          </a:p>
        </p:txBody>
      </p:sp>
      <p:sp>
        <p:nvSpPr>
          <p:cNvPr id="12" name="TextBox 11">
            <a:extLst>
              <a:ext uri="{FF2B5EF4-FFF2-40B4-BE49-F238E27FC236}">
                <a16:creationId xmlns:a16="http://schemas.microsoft.com/office/drawing/2014/main" id="{82B2D616-C64A-4901-B846-C1EA509918B6}"/>
              </a:ext>
            </a:extLst>
          </p:cNvPr>
          <p:cNvSpPr txBox="1"/>
          <p:nvPr/>
        </p:nvSpPr>
        <p:spPr>
          <a:xfrm>
            <a:off x="4294397" y="2502051"/>
            <a:ext cx="800776" cy="502222"/>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f2</a:t>
            </a:r>
          </a:p>
        </p:txBody>
      </p:sp>
      <p:sp>
        <p:nvSpPr>
          <p:cNvPr id="13" name="TextBox 12">
            <a:extLst>
              <a:ext uri="{FF2B5EF4-FFF2-40B4-BE49-F238E27FC236}">
                <a16:creationId xmlns:a16="http://schemas.microsoft.com/office/drawing/2014/main" id="{26387271-0E8B-47E1-91FE-087982EC12A8}"/>
              </a:ext>
            </a:extLst>
          </p:cNvPr>
          <p:cNvSpPr txBox="1"/>
          <p:nvPr/>
        </p:nvSpPr>
        <p:spPr>
          <a:xfrm>
            <a:off x="5852655" y="1836781"/>
            <a:ext cx="800776" cy="502222"/>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f3</a:t>
            </a:r>
          </a:p>
        </p:txBody>
      </p:sp>
      <p:cxnSp>
        <p:nvCxnSpPr>
          <p:cNvPr id="14" name="Straight Arrow Connector 13">
            <a:extLst>
              <a:ext uri="{FF2B5EF4-FFF2-40B4-BE49-F238E27FC236}">
                <a16:creationId xmlns:a16="http://schemas.microsoft.com/office/drawing/2014/main" id="{CE3DABF4-3663-4398-8CA9-FABBB223E80B}"/>
              </a:ext>
            </a:extLst>
          </p:cNvPr>
          <p:cNvCxnSpPr>
            <a:endCxn id="7" idx="2"/>
          </p:cNvCxnSpPr>
          <p:nvPr/>
        </p:nvCxnSpPr>
        <p:spPr>
          <a:xfrm>
            <a:off x="619694" y="1509888"/>
            <a:ext cx="373331"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A9E941F-C9E4-48BF-A786-08C91AE3B134}"/>
              </a:ext>
            </a:extLst>
          </p:cNvPr>
          <p:cNvCxnSpPr>
            <a:cxnSpLocks/>
          </p:cNvCxnSpPr>
          <p:nvPr/>
        </p:nvCxnSpPr>
        <p:spPr>
          <a:xfrm>
            <a:off x="619694" y="2356430"/>
            <a:ext cx="665510"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EBBB9F47-4EBF-4180-A64A-6EFD480E953D}"/>
              </a:ext>
            </a:extLst>
          </p:cNvPr>
          <p:cNvCxnSpPr>
            <a:cxnSpLocks/>
            <a:stCxn id="7" idx="6"/>
          </p:cNvCxnSpPr>
          <p:nvPr/>
        </p:nvCxnSpPr>
        <p:spPr>
          <a:xfrm>
            <a:off x="1355539" y="1509888"/>
            <a:ext cx="394968" cy="32671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F3A55F0-D4E5-4F41-A8D5-1EA671ED4758}"/>
              </a:ext>
            </a:extLst>
          </p:cNvPr>
          <p:cNvCxnSpPr>
            <a:cxnSpLocks/>
            <a:endCxn id="10" idx="2"/>
          </p:cNvCxnSpPr>
          <p:nvPr/>
        </p:nvCxnSpPr>
        <p:spPr>
          <a:xfrm flipV="1">
            <a:off x="2599375" y="1360441"/>
            <a:ext cx="722909" cy="551377"/>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D82573C-0446-4667-A20A-B033A4F1BEDC}"/>
              </a:ext>
            </a:extLst>
          </p:cNvPr>
          <p:cNvCxnSpPr>
            <a:stCxn id="8" idx="3"/>
            <a:endCxn id="9" idx="2"/>
          </p:cNvCxnSpPr>
          <p:nvPr/>
        </p:nvCxnSpPr>
        <p:spPr>
          <a:xfrm>
            <a:off x="2575329" y="1969064"/>
            <a:ext cx="811885" cy="78409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6CE4F860-0F31-4729-9A39-E9350B3A0E42}"/>
              </a:ext>
            </a:extLst>
          </p:cNvPr>
          <p:cNvCxnSpPr>
            <a:cxnSpLocks/>
          </p:cNvCxnSpPr>
          <p:nvPr/>
        </p:nvCxnSpPr>
        <p:spPr>
          <a:xfrm>
            <a:off x="3682328" y="1360441"/>
            <a:ext cx="60959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ACD652DB-610B-449E-AB20-8330F4DCF5F8}"/>
              </a:ext>
            </a:extLst>
          </p:cNvPr>
          <p:cNvCxnSpPr>
            <a:stCxn id="9" idx="6"/>
            <a:endCxn id="12" idx="1"/>
          </p:cNvCxnSpPr>
          <p:nvPr/>
        </p:nvCxnSpPr>
        <p:spPr>
          <a:xfrm>
            <a:off x="3749728" y="2753162"/>
            <a:ext cx="544669"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83777FC-2B15-450F-B70D-B7139EFBF42C}"/>
              </a:ext>
            </a:extLst>
          </p:cNvPr>
          <p:cNvCxnSpPr>
            <a:cxnSpLocks/>
            <a:stCxn id="12" idx="3"/>
          </p:cNvCxnSpPr>
          <p:nvPr/>
        </p:nvCxnSpPr>
        <p:spPr>
          <a:xfrm flipV="1">
            <a:off x="5095173" y="2216872"/>
            <a:ext cx="789436" cy="53629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089673A-C34F-477F-B24A-2CE1EF0B364A}"/>
              </a:ext>
            </a:extLst>
          </p:cNvPr>
          <p:cNvCxnSpPr>
            <a:cxnSpLocks/>
          </p:cNvCxnSpPr>
          <p:nvPr/>
        </p:nvCxnSpPr>
        <p:spPr>
          <a:xfrm>
            <a:off x="5094009" y="1360212"/>
            <a:ext cx="790600" cy="60885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3E1287D-315C-49EA-AFAD-8B02AF53BB60}"/>
              </a:ext>
            </a:extLst>
          </p:cNvPr>
          <p:cNvCxnSpPr>
            <a:cxnSpLocks/>
            <a:stCxn id="13" idx="3"/>
          </p:cNvCxnSpPr>
          <p:nvPr/>
        </p:nvCxnSpPr>
        <p:spPr>
          <a:xfrm>
            <a:off x="6653431" y="2087892"/>
            <a:ext cx="534685"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5D86815C-5149-4450-ACB7-58D2EFFBB42B}"/>
              </a:ext>
            </a:extLst>
          </p:cNvPr>
          <p:cNvCxnSpPr>
            <a:cxnSpLocks/>
          </p:cNvCxnSpPr>
          <p:nvPr/>
        </p:nvCxnSpPr>
        <p:spPr>
          <a:xfrm flipV="1">
            <a:off x="1258151" y="2117640"/>
            <a:ext cx="516402" cy="233876"/>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FEA0F5E-1A00-4894-B1E5-9166849F83F5}"/>
              </a:ext>
            </a:extLst>
          </p:cNvPr>
          <p:cNvSpPr txBox="1"/>
          <p:nvPr/>
        </p:nvSpPr>
        <p:spPr>
          <a:xfrm>
            <a:off x="101180" y="1274816"/>
            <a:ext cx="343364" cy="44313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P</a:t>
            </a:r>
          </a:p>
        </p:txBody>
      </p:sp>
      <p:sp>
        <p:nvSpPr>
          <p:cNvPr id="26" name="TextBox 25">
            <a:extLst>
              <a:ext uri="{FF2B5EF4-FFF2-40B4-BE49-F238E27FC236}">
                <a16:creationId xmlns:a16="http://schemas.microsoft.com/office/drawing/2014/main" id="{70DFEE36-8CC2-4E04-820C-CD50DB48A986}"/>
              </a:ext>
            </a:extLst>
          </p:cNvPr>
          <p:cNvSpPr txBox="1"/>
          <p:nvPr/>
        </p:nvSpPr>
        <p:spPr>
          <a:xfrm>
            <a:off x="101180" y="2118660"/>
            <a:ext cx="772817"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Q</a:t>
            </a:r>
          </a:p>
        </p:txBody>
      </p:sp>
      <p:sp>
        <p:nvSpPr>
          <p:cNvPr id="27" name="TextBox 26">
            <a:extLst>
              <a:ext uri="{FF2B5EF4-FFF2-40B4-BE49-F238E27FC236}">
                <a16:creationId xmlns:a16="http://schemas.microsoft.com/office/drawing/2014/main" id="{D0E4E9A0-6FD6-4A3F-8BFB-713C474EFDB2}"/>
              </a:ext>
            </a:extLst>
          </p:cNvPr>
          <p:cNvSpPr txBox="1"/>
          <p:nvPr/>
        </p:nvSpPr>
        <p:spPr>
          <a:xfrm>
            <a:off x="1507303" y="1263192"/>
            <a:ext cx="45719"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A</a:t>
            </a:r>
          </a:p>
        </p:txBody>
      </p:sp>
      <p:sp>
        <p:nvSpPr>
          <p:cNvPr id="28" name="TextBox 27">
            <a:extLst>
              <a:ext uri="{FF2B5EF4-FFF2-40B4-BE49-F238E27FC236}">
                <a16:creationId xmlns:a16="http://schemas.microsoft.com/office/drawing/2014/main" id="{076562A5-7B13-4F45-8FA8-C8BAD747A171}"/>
              </a:ext>
            </a:extLst>
          </p:cNvPr>
          <p:cNvSpPr txBox="1"/>
          <p:nvPr/>
        </p:nvSpPr>
        <p:spPr>
          <a:xfrm flipH="1">
            <a:off x="2630034" y="1747495"/>
            <a:ext cx="441239"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B</a:t>
            </a:r>
          </a:p>
        </p:txBody>
      </p:sp>
      <p:sp>
        <p:nvSpPr>
          <p:cNvPr id="29" name="TextBox 28">
            <a:extLst>
              <a:ext uri="{FF2B5EF4-FFF2-40B4-BE49-F238E27FC236}">
                <a16:creationId xmlns:a16="http://schemas.microsoft.com/office/drawing/2014/main" id="{B3FEAF0C-091C-4170-8DC8-D7536B14B8A1}"/>
              </a:ext>
            </a:extLst>
          </p:cNvPr>
          <p:cNvSpPr txBox="1"/>
          <p:nvPr/>
        </p:nvSpPr>
        <p:spPr>
          <a:xfrm flipH="1">
            <a:off x="3631884" y="1572014"/>
            <a:ext cx="1488111"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c + </a:t>
            </a:r>
            <a:r>
              <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rPr>
              <a:t>b*</a:t>
            </a:r>
            <a:r>
              <a:rPr kumimoji="0" lang="en-US" sz="2400" b="0" i="0" u="none" strike="noStrike" kern="1200" cap="none" spc="0" normalizeH="0" baseline="0" noProof="0" dirty="0">
                <a:ln>
                  <a:noFill/>
                </a:ln>
                <a:solidFill>
                  <a:srgbClr val="FF0000"/>
                </a:solidFill>
                <a:effectLst/>
                <a:uLnTx/>
                <a:uFillTx/>
                <a:latin typeface="Symbol" panose="05050102010706020507" pitchFamily="18" charset="2"/>
                <a:ea typeface="+mn-ea"/>
                <a:cs typeface="+mn-cs"/>
              </a:rPr>
              <a:t>D</a:t>
            </a:r>
            <a:r>
              <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rPr>
              <a:t>w1</a:t>
            </a:r>
          </a:p>
        </p:txBody>
      </p:sp>
      <p:sp>
        <p:nvSpPr>
          <p:cNvPr id="30" name="TextBox 29">
            <a:extLst>
              <a:ext uri="{FF2B5EF4-FFF2-40B4-BE49-F238E27FC236}">
                <a16:creationId xmlns:a16="http://schemas.microsoft.com/office/drawing/2014/main" id="{E43449E0-2563-424B-8065-AF4E1370DDD2}"/>
              </a:ext>
            </a:extLst>
          </p:cNvPr>
          <p:cNvSpPr txBox="1"/>
          <p:nvPr/>
        </p:nvSpPr>
        <p:spPr>
          <a:xfrm flipH="1">
            <a:off x="6708136" y="2156137"/>
            <a:ext cx="441239"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1AC27289-236B-4132-98E7-9BFE67775155}"/>
                  </a:ext>
                </a:extLst>
              </p:cNvPr>
              <p:cNvSpPr txBox="1"/>
              <p:nvPr/>
            </p:nvSpPr>
            <p:spPr>
              <a:xfrm flipH="1">
                <a:off x="5412212" y="1129704"/>
                <a:ext cx="3512296" cy="54527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e+</a:t>
                </a:r>
                <a:r>
                  <a:rPr kumimoji="0" lang="en-US" sz="2000" b="0" i="0" u="none" strike="noStrike" kern="1200" cap="none" spc="0" normalizeH="0" baseline="0" noProof="0" dirty="0">
                    <a:ln>
                      <a:noFill/>
                    </a:ln>
                    <a:solidFill>
                      <a:srgbClr val="FF0000"/>
                    </a:solidFill>
                    <a:effectLst/>
                    <a:uLnTx/>
                    <a:uFillTx/>
                    <a:latin typeface="Calibri" panose="020F0502020204030204"/>
                    <a:ea typeface="+mn-ea"/>
                    <a:cs typeface="+mn-cs"/>
                  </a:rPr>
                  <a:t>b*</a:t>
                </a:r>
                <a:r>
                  <a:rPr kumimoji="0" lang="en-US" sz="2000" b="0" i="0" u="none" strike="noStrike" kern="1200" cap="none" spc="0" normalizeH="0" baseline="0" noProof="0" dirty="0">
                    <a:ln>
                      <a:noFill/>
                    </a:ln>
                    <a:solidFill>
                      <a:srgbClr val="FF0000"/>
                    </a:solidFill>
                    <a:effectLst/>
                    <a:uLnTx/>
                    <a:uFillTx/>
                    <a:latin typeface="Symbol" panose="05050102010706020507" pitchFamily="18" charset="2"/>
                    <a:ea typeface="+mn-ea"/>
                    <a:cs typeface="+mn-cs"/>
                  </a:rPr>
                  <a:t>D</a:t>
                </a:r>
                <a:r>
                  <a:rPr kumimoji="0" lang="en-US" sz="2000" b="0" i="0" u="none" strike="noStrike" kern="1200" cap="none" spc="0" normalizeH="0" baseline="0" noProof="0" dirty="0">
                    <a:ln>
                      <a:noFill/>
                    </a:ln>
                    <a:solidFill>
                      <a:srgbClr val="FF0000"/>
                    </a:solidFill>
                    <a:effectLst/>
                    <a:uLnTx/>
                    <a:uFillTx/>
                    <a:latin typeface="Calibri" panose="020F0502020204030204"/>
                    <a:ea typeface="+mn-ea"/>
                    <a:cs typeface="+mn-cs"/>
                  </a:rPr>
                  <a:t>w1*</a:t>
                </a:r>
                <a14:m>
                  <m:oMath xmlns:m="http://schemas.openxmlformats.org/officeDocument/2006/math">
                    <m:f>
                      <m:fPr>
                        <m:ctrlPr>
                          <a:rPr kumimoji="0" lang="en-US" sz="20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ctrlPr>
                      </m:fPr>
                      <m:num>
                        <m:r>
                          <a:rPr kumimoji="0" lang="en-US" sz="20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r>
                          <a:rPr kumimoji="0" lang="en-US" sz="20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1</m:t>
                        </m:r>
                      </m:num>
                      <m:den>
                        <m:r>
                          <a:rPr kumimoji="0" lang="en-US" sz="20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𝐶</m:t>
                        </m:r>
                      </m:den>
                    </m:f>
                    <m:r>
                      <a:rPr kumimoji="0" lang="en-US" sz="20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𝑐</m:t>
                    </m:r>
                    <m:r>
                      <a:rPr kumimoji="0" lang="en-US" sz="20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oMath>
                </a14:m>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31" name="TextBox 30">
                <a:extLst>
                  <a:ext uri="{FF2B5EF4-FFF2-40B4-BE49-F238E27FC236}">
                    <a16:creationId xmlns:a16="http://schemas.microsoft.com/office/drawing/2014/main" id="{1AC27289-236B-4132-98E7-9BFE67775155}"/>
                  </a:ext>
                </a:extLst>
              </p:cNvPr>
              <p:cNvSpPr txBox="1">
                <a:spLocks noRot="1" noChangeAspect="1" noMove="1" noResize="1" noEditPoints="1" noAdjustHandles="1" noChangeArrowheads="1" noChangeShapeType="1" noTextEdit="1"/>
              </p:cNvSpPr>
              <p:nvPr/>
            </p:nvSpPr>
            <p:spPr>
              <a:xfrm flipH="1">
                <a:off x="5412212" y="1129704"/>
                <a:ext cx="3512296" cy="545277"/>
              </a:xfrm>
              <a:prstGeom prst="rect">
                <a:avLst/>
              </a:prstGeom>
              <a:blipFill>
                <a:blip r:embed="rId6"/>
                <a:stretch>
                  <a:fillRect l="-1910" b="-6667"/>
                </a:stretch>
              </a:blipFill>
            </p:spPr>
            <p:txBody>
              <a:bodyPr/>
              <a:lstStyle/>
              <a:p>
                <a:r>
                  <a:rPr lang="en-US">
                    <a:noFill/>
                  </a:rPr>
                  <a:t> </a:t>
                </a:r>
              </a:p>
            </p:txBody>
          </p:sp>
        </mc:Fallback>
      </mc:AlternateContent>
      <p:sp>
        <p:nvSpPr>
          <p:cNvPr id="32" name="TextBox 31">
            <a:extLst>
              <a:ext uri="{FF2B5EF4-FFF2-40B4-BE49-F238E27FC236}">
                <a16:creationId xmlns:a16="http://schemas.microsoft.com/office/drawing/2014/main" id="{791F1448-A6EC-42A9-BC19-0890C961807F}"/>
              </a:ext>
            </a:extLst>
          </p:cNvPr>
          <p:cNvSpPr txBox="1"/>
          <p:nvPr/>
        </p:nvSpPr>
        <p:spPr>
          <a:xfrm flipH="1">
            <a:off x="5104465" y="2213406"/>
            <a:ext cx="441239"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F</a:t>
            </a:r>
          </a:p>
        </p:txBody>
      </p:sp>
      <p:sp>
        <p:nvSpPr>
          <p:cNvPr id="33" name="TextBox 32">
            <a:extLst>
              <a:ext uri="{FF2B5EF4-FFF2-40B4-BE49-F238E27FC236}">
                <a16:creationId xmlns:a16="http://schemas.microsoft.com/office/drawing/2014/main" id="{5E7648DD-6F3C-4366-A621-F1F0C9B06A6B}"/>
              </a:ext>
            </a:extLst>
          </p:cNvPr>
          <p:cNvSpPr txBox="1"/>
          <p:nvPr/>
        </p:nvSpPr>
        <p:spPr>
          <a:xfrm flipH="1">
            <a:off x="3929496" y="2668448"/>
            <a:ext cx="441239"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D</a:t>
            </a:r>
          </a:p>
        </p:txBody>
      </p:sp>
      <p:sp>
        <p:nvSpPr>
          <p:cNvPr id="34" name="TextBox 33">
            <a:extLst>
              <a:ext uri="{FF2B5EF4-FFF2-40B4-BE49-F238E27FC236}">
                <a16:creationId xmlns:a16="http://schemas.microsoft.com/office/drawing/2014/main" id="{BF211D1C-3680-4DF1-9DF5-84F77035E17D}"/>
              </a:ext>
            </a:extLst>
          </p:cNvPr>
          <p:cNvSpPr txBox="1"/>
          <p:nvPr/>
        </p:nvSpPr>
        <p:spPr>
          <a:xfrm flipH="1">
            <a:off x="873997" y="921332"/>
            <a:ext cx="739416"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W0</a:t>
            </a:r>
          </a:p>
        </p:txBody>
      </p:sp>
      <p:sp>
        <p:nvSpPr>
          <p:cNvPr id="35" name="TextBox 34">
            <a:extLst>
              <a:ext uri="{FF2B5EF4-FFF2-40B4-BE49-F238E27FC236}">
                <a16:creationId xmlns:a16="http://schemas.microsoft.com/office/drawing/2014/main" id="{2D6BA154-253B-418E-9A5F-550F360E1D1C}"/>
              </a:ext>
            </a:extLst>
          </p:cNvPr>
          <p:cNvSpPr txBox="1"/>
          <p:nvPr/>
        </p:nvSpPr>
        <p:spPr>
          <a:xfrm flipH="1">
            <a:off x="2584974" y="713949"/>
            <a:ext cx="612721"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w1 </a:t>
            </a:r>
          </a:p>
        </p:txBody>
      </p:sp>
      <p:sp>
        <p:nvSpPr>
          <p:cNvPr id="36" name="TextBox 35">
            <a:extLst>
              <a:ext uri="{FF2B5EF4-FFF2-40B4-BE49-F238E27FC236}">
                <a16:creationId xmlns:a16="http://schemas.microsoft.com/office/drawing/2014/main" id="{F9F9126C-9C89-4ADA-A323-6838E7D0263D}"/>
              </a:ext>
            </a:extLst>
          </p:cNvPr>
          <p:cNvSpPr txBox="1"/>
          <p:nvPr/>
        </p:nvSpPr>
        <p:spPr>
          <a:xfrm flipH="1">
            <a:off x="3287146" y="2956115"/>
            <a:ext cx="739416"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W2</a:t>
            </a:r>
          </a:p>
        </p:txBody>
      </p: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A38C4E05-DB60-4CBE-8266-21B994D92419}"/>
                  </a:ext>
                </a:extLst>
              </p:cNvPr>
              <p:cNvSpPr txBox="1"/>
              <p:nvPr/>
            </p:nvSpPr>
            <p:spPr>
              <a:xfrm flipH="1">
                <a:off x="5819611" y="2443120"/>
                <a:ext cx="4640394" cy="49988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r </a:t>
                </a:r>
                <a:r>
                  <a:rPr kumimoji="0" lang="en-US" sz="2000" b="0" i="0" u="none" strike="noStrike" kern="1200" cap="none" spc="0" normalizeH="0" baseline="0" noProof="0" dirty="0">
                    <a:ln>
                      <a:noFill/>
                    </a:ln>
                    <a:solidFill>
                      <a:srgbClr val="FF0000"/>
                    </a:solidFill>
                    <a:effectLst/>
                    <a:uLnTx/>
                    <a:uFillTx/>
                    <a:latin typeface="Calibri" panose="020F0502020204030204"/>
                    <a:ea typeface="+mn-ea"/>
                    <a:cs typeface="+mn-cs"/>
                  </a:rPr>
                  <a:t>+ b*</a:t>
                </a:r>
                <a:r>
                  <a:rPr kumimoji="0" lang="en-US" sz="2000" b="0" i="0" u="none" strike="noStrike" kern="1200" cap="none" spc="0" normalizeH="0" baseline="0" noProof="0" dirty="0">
                    <a:ln>
                      <a:noFill/>
                    </a:ln>
                    <a:solidFill>
                      <a:srgbClr val="FF0000"/>
                    </a:solidFill>
                    <a:effectLst/>
                    <a:uLnTx/>
                    <a:uFillTx/>
                    <a:latin typeface="Symbol" panose="05050102010706020507" pitchFamily="18" charset="2"/>
                    <a:ea typeface="+mn-ea"/>
                    <a:cs typeface="+mn-cs"/>
                  </a:rPr>
                  <a:t>D</a:t>
                </a:r>
                <a:r>
                  <a:rPr kumimoji="0" lang="en-US" sz="2000" b="0" i="0" u="none" strike="noStrike" kern="1200" cap="none" spc="0" normalizeH="0" baseline="0" noProof="0" dirty="0">
                    <a:ln>
                      <a:noFill/>
                    </a:ln>
                    <a:solidFill>
                      <a:srgbClr val="FF0000"/>
                    </a:solidFill>
                    <a:effectLst/>
                    <a:uLnTx/>
                    <a:uFillTx/>
                    <a:latin typeface="Calibri" panose="020F0502020204030204"/>
                    <a:ea typeface="+mn-ea"/>
                    <a:cs typeface="+mn-cs"/>
                  </a:rPr>
                  <a:t>w1*</a:t>
                </a:r>
                <a14:m>
                  <m:oMath xmlns:m="http://schemas.openxmlformats.org/officeDocument/2006/math">
                    <m:f>
                      <m:fPr>
                        <m:ctrlPr>
                          <a:rPr kumimoji="0" lang="en-US" sz="1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ctrlPr>
                      </m:fPr>
                      <m:num>
                        <m:r>
                          <a:rPr kumimoji="0" lang="en-US" sz="1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r>
                          <a:rPr kumimoji="0" lang="en-US" sz="1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1</m:t>
                        </m:r>
                      </m:num>
                      <m:den>
                        <m:r>
                          <a:rPr kumimoji="0" lang="en-US" sz="1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𝐶</m:t>
                        </m:r>
                      </m:den>
                    </m:f>
                    <m:r>
                      <a:rPr kumimoji="0" lang="en-US" sz="1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𝑐</m:t>
                    </m:r>
                    <m:r>
                      <a:rPr kumimoji="0" lang="en-US" sz="1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f>
                      <m:fPr>
                        <m:ctrlPr>
                          <a:rPr kumimoji="0" lang="en-US" sz="18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fPr>
                      <m:num>
                        <m:r>
                          <a:rPr kumimoji="0" lang="en-US" sz="1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r>
                          <a:rPr kumimoji="0" lang="en-US" sz="1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3</m:t>
                        </m:r>
                      </m:num>
                      <m:den>
                        <m:r>
                          <a:rPr kumimoji="0" lang="en-US" sz="18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𝐸</m:t>
                        </m:r>
                      </m:den>
                    </m:f>
                    <m:r>
                      <a:rPr kumimoji="0" lang="en-US" sz="1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𝑒</m:t>
                    </m:r>
                    <m:r>
                      <a:rPr kumimoji="0" lang="en-US" sz="18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oMath>
                </a14:m>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37" name="TextBox 36">
                <a:extLst>
                  <a:ext uri="{FF2B5EF4-FFF2-40B4-BE49-F238E27FC236}">
                    <a16:creationId xmlns:a16="http://schemas.microsoft.com/office/drawing/2014/main" id="{A38C4E05-DB60-4CBE-8266-21B994D92419}"/>
                  </a:ext>
                </a:extLst>
              </p:cNvPr>
              <p:cNvSpPr txBox="1">
                <a:spLocks noRot="1" noChangeAspect="1" noMove="1" noResize="1" noEditPoints="1" noAdjustHandles="1" noChangeArrowheads="1" noChangeShapeType="1" noTextEdit="1"/>
              </p:cNvSpPr>
              <p:nvPr/>
            </p:nvSpPr>
            <p:spPr>
              <a:xfrm flipH="1">
                <a:off x="5819611" y="2443120"/>
                <a:ext cx="4640394" cy="499880"/>
              </a:xfrm>
              <a:prstGeom prst="rect">
                <a:avLst/>
              </a:prstGeom>
              <a:blipFill>
                <a:blip r:embed="rId7"/>
                <a:stretch>
                  <a:fillRect l="-1445" b="-10976"/>
                </a:stretch>
              </a:blipFill>
            </p:spPr>
            <p:txBody>
              <a:bodyPr/>
              <a:lstStyle/>
              <a:p>
                <a:r>
                  <a:rPr lang="en-US">
                    <a:noFill/>
                  </a:rPr>
                  <a:t> </a:t>
                </a:r>
              </a:p>
            </p:txBody>
          </p:sp>
        </mc:Fallback>
      </mc:AlternateContent>
      <p:sp>
        <p:nvSpPr>
          <p:cNvPr id="49" name="TextBox 48">
            <a:extLst>
              <a:ext uri="{FF2B5EF4-FFF2-40B4-BE49-F238E27FC236}">
                <a16:creationId xmlns:a16="http://schemas.microsoft.com/office/drawing/2014/main" id="{0F98C3D2-A16B-483E-AB96-A4AEEED768DE}"/>
              </a:ext>
            </a:extLst>
          </p:cNvPr>
          <p:cNvSpPr txBox="1"/>
          <p:nvPr/>
        </p:nvSpPr>
        <p:spPr>
          <a:xfrm>
            <a:off x="4060515" y="952876"/>
            <a:ext cx="62545"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C</a:t>
            </a:r>
          </a:p>
        </p:txBody>
      </p:sp>
      <p:sp>
        <p:nvSpPr>
          <p:cNvPr id="50" name="TextBox 49">
            <a:extLst>
              <a:ext uri="{FF2B5EF4-FFF2-40B4-BE49-F238E27FC236}">
                <a16:creationId xmlns:a16="http://schemas.microsoft.com/office/drawing/2014/main" id="{26EF31FE-3F9E-4FF9-9227-D8027C008B94}"/>
              </a:ext>
            </a:extLst>
          </p:cNvPr>
          <p:cNvSpPr txBox="1"/>
          <p:nvPr/>
        </p:nvSpPr>
        <p:spPr>
          <a:xfrm>
            <a:off x="5119136" y="1548861"/>
            <a:ext cx="310595"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E</a:t>
            </a:r>
          </a:p>
        </p:txBody>
      </p:sp>
      <p:sp>
        <p:nvSpPr>
          <p:cNvPr id="51" name="TextBox 50">
            <a:extLst>
              <a:ext uri="{FF2B5EF4-FFF2-40B4-BE49-F238E27FC236}">
                <a16:creationId xmlns:a16="http://schemas.microsoft.com/office/drawing/2014/main" id="{EB2F3457-CADC-46DE-8F84-30E885F86F6D}"/>
              </a:ext>
            </a:extLst>
          </p:cNvPr>
          <p:cNvSpPr txBox="1"/>
          <p:nvPr/>
        </p:nvSpPr>
        <p:spPr>
          <a:xfrm>
            <a:off x="6682927" y="2052106"/>
            <a:ext cx="309558"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R</a:t>
            </a:r>
          </a:p>
        </p:txBody>
      </p:sp>
      <p:sp>
        <p:nvSpPr>
          <p:cNvPr id="52" name="TextBox 51">
            <a:extLst>
              <a:ext uri="{FF2B5EF4-FFF2-40B4-BE49-F238E27FC236}">
                <a16:creationId xmlns:a16="http://schemas.microsoft.com/office/drawing/2014/main" id="{9251382A-C1ED-4881-84DD-93A8E9751599}"/>
              </a:ext>
            </a:extLst>
          </p:cNvPr>
          <p:cNvSpPr txBox="1"/>
          <p:nvPr/>
        </p:nvSpPr>
        <p:spPr>
          <a:xfrm flipH="1">
            <a:off x="2576110" y="740998"/>
            <a:ext cx="1622208"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w1 + </a:t>
            </a:r>
            <a:r>
              <a:rPr kumimoji="0" lang="en-US" sz="2400" b="0" i="0" u="none" strike="noStrike" kern="1200" cap="none" spc="0" normalizeH="0" baseline="0" noProof="0" dirty="0">
                <a:ln>
                  <a:noFill/>
                </a:ln>
                <a:solidFill>
                  <a:srgbClr val="FF0000"/>
                </a:solidFill>
                <a:effectLst/>
                <a:uLnTx/>
                <a:uFillTx/>
                <a:latin typeface="Symbol" panose="05050102010706020507" pitchFamily="18" charset="2"/>
                <a:ea typeface="+mn-ea"/>
                <a:cs typeface="+mn-cs"/>
              </a:rPr>
              <a:t>D</a:t>
            </a:r>
            <a:r>
              <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rPr>
              <a:t>w1</a:t>
            </a:r>
          </a:p>
        </p:txBody>
      </p:sp>
      <p:sp>
        <p:nvSpPr>
          <p:cNvPr id="53" name="TextBox 52">
            <a:extLst>
              <a:ext uri="{FF2B5EF4-FFF2-40B4-BE49-F238E27FC236}">
                <a16:creationId xmlns:a16="http://schemas.microsoft.com/office/drawing/2014/main" id="{708FA3D4-200C-4E5C-96C2-D8F7D60FF7C0}"/>
              </a:ext>
            </a:extLst>
          </p:cNvPr>
          <p:cNvSpPr txBox="1"/>
          <p:nvPr/>
        </p:nvSpPr>
        <p:spPr>
          <a:xfrm flipH="1">
            <a:off x="3629234" y="1572963"/>
            <a:ext cx="800775"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c</a:t>
            </a:r>
            <a:endParaRPr kumimoji="0" lang="en-US" sz="2400" b="0" i="0" u="none" strike="noStrike" kern="1200" cap="none" spc="0" normalizeH="0" baseline="0" noProof="0" dirty="0">
              <a:ln>
                <a:noFill/>
              </a:ln>
              <a:solidFill>
                <a:srgbClr val="FF0000"/>
              </a:solidFill>
              <a:effectLst/>
              <a:uLnTx/>
              <a:uFillTx/>
              <a:latin typeface="Calibri" panose="020F0502020204030204"/>
              <a:ea typeface="+mn-ea"/>
              <a:cs typeface="+mn-cs"/>
            </a:endParaRPr>
          </a:p>
        </p:txBody>
      </p:sp>
      <p:cxnSp>
        <p:nvCxnSpPr>
          <p:cNvPr id="55" name="Straight Arrow Connector 54">
            <a:extLst>
              <a:ext uri="{FF2B5EF4-FFF2-40B4-BE49-F238E27FC236}">
                <a16:creationId xmlns:a16="http://schemas.microsoft.com/office/drawing/2014/main" id="{30797421-5E05-440D-B3ED-3134BAA4CFE6}"/>
              </a:ext>
            </a:extLst>
          </p:cNvPr>
          <p:cNvCxnSpPr>
            <a:cxnSpLocks/>
          </p:cNvCxnSpPr>
          <p:nvPr/>
        </p:nvCxnSpPr>
        <p:spPr>
          <a:xfrm>
            <a:off x="5104465" y="1361309"/>
            <a:ext cx="780144" cy="607755"/>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0F2457A0-6205-45B4-B398-55FB91F0A23C}"/>
              </a:ext>
            </a:extLst>
          </p:cNvPr>
          <p:cNvSpPr txBox="1"/>
          <p:nvPr/>
        </p:nvSpPr>
        <p:spPr>
          <a:xfrm flipH="1">
            <a:off x="5387390" y="1191788"/>
            <a:ext cx="541555"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e</a:t>
            </a:r>
          </a:p>
        </p:txBody>
      </p:sp>
      <p:cxnSp>
        <p:nvCxnSpPr>
          <p:cNvPr id="58" name="Straight Arrow Connector 57">
            <a:extLst>
              <a:ext uri="{FF2B5EF4-FFF2-40B4-BE49-F238E27FC236}">
                <a16:creationId xmlns:a16="http://schemas.microsoft.com/office/drawing/2014/main" id="{3EA9B464-D607-4360-BF0D-033F24DFC3A1}"/>
              </a:ext>
            </a:extLst>
          </p:cNvPr>
          <p:cNvCxnSpPr>
            <a:cxnSpLocks/>
          </p:cNvCxnSpPr>
          <p:nvPr/>
        </p:nvCxnSpPr>
        <p:spPr>
          <a:xfrm>
            <a:off x="6661412" y="2087892"/>
            <a:ext cx="534685"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a16="http://schemas.microsoft.com/office/drawing/2014/main" id="{A350138D-E772-4598-A4AD-904988404155}"/>
              </a:ext>
            </a:extLst>
          </p:cNvPr>
          <p:cNvCxnSpPr>
            <a:cxnSpLocks/>
          </p:cNvCxnSpPr>
          <p:nvPr/>
        </p:nvCxnSpPr>
        <p:spPr>
          <a:xfrm>
            <a:off x="3682328" y="1360212"/>
            <a:ext cx="609599"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4BB25D1D-005A-449B-B2AF-CA91BB2323D3}"/>
                  </a:ext>
                </a:extLst>
              </p:cNvPr>
              <p:cNvSpPr txBox="1"/>
              <p:nvPr/>
            </p:nvSpPr>
            <p:spPr>
              <a:xfrm flipH="1">
                <a:off x="1285204" y="4063492"/>
                <a:ext cx="3512296" cy="45461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b*</a:t>
                </a:r>
                <a14:m>
                  <m:oMath xmlns:m="http://schemas.openxmlformats.org/officeDocument/2006/math">
                    <m:f>
                      <m:fPr>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𝑓</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𝐶</m:t>
                        </m:r>
                      </m:den>
                    </m:f>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𝑐</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f>
                      <m:f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𝑓</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3</m:t>
                        </m:r>
                      </m:num>
                      <m:den>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𝐸</m:t>
                        </m:r>
                      </m:den>
                    </m:f>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𝑒</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oMath>
                </a14:m>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62" name="TextBox 61">
                <a:extLst>
                  <a:ext uri="{FF2B5EF4-FFF2-40B4-BE49-F238E27FC236}">
                    <a16:creationId xmlns:a16="http://schemas.microsoft.com/office/drawing/2014/main" id="{4BB25D1D-005A-449B-B2AF-CA91BB2323D3}"/>
                  </a:ext>
                </a:extLst>
              </p:cNvPr>
              <p:cNvSpPr txBox="1">
                <a:spLocks noRot="1" noChangeAspect="1" noMove="1" noResize="1" noEditPoints="1" noAdjustHandles="1" noChangeArrowheads="1" noChangeShapeType="1" noTextEdit="1"/>
              </p:cNvSpPr>
              <p:nvPr/>
            </p:nvSpPr>
            <p:spPr>
              <a:xfrm flipH="1">
                <a:off x="1285204" y="4063492"/>
                <a:ext cx="3512296" cy="454612"/>
              </a:xfrm>
              <a:prstGeom prst="rect">
                <a:avLst/>
              </a:prstGeom>
              <a:blipFill>
                <a:blip r:embed="rId8"/>
                <a:stretch>
                  <a:fillRect l="-1042" b="-6757"/>
                </a:stretch>
              </a:blipFill>
            </p:spPr>
            <p:txBody>
              <a:bodyPr/>
              <a:lstStyle/>
              <a:p>
                <a:r>
                  <a:rPr lang="en-US">
                    <a:noFill/>
                  </a:rPr>
                  <a:t> </a:t>
                </a:r>
              </a:p>
            </p:txBody>
          </p:sp>
        </mc:Fallback>
      </mc:AlternateContent>
      <p:sp>
        <p:nvSpPr>
          <p:cNvPr id="6" name="TextBox 5">
            <a:extLst>
              <a:ext uri="{FF2B5EF4-FFF2-40B4-BE49-F238E27FC236}">
                <a16:creationId xmlns:a16="http://schemas.microsoft.com/office/drawing/2014/main" id="{EB0D51DA-BB74-474A-8AE2-27F13BA7F69A}"/>
              </a:ext>
            </a:extLst>
          </p:cNvPr>
          <p:cNvSpPr txBox="1"/>
          <p:nvPr/>
        </p:nvSpPr>
        <p:spPr>
          <a:xfrm>
            <a:off x="2993604" y="1517245"/>
            <a:ext cx="306494"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b</a:t>
            </a:r>
          </a:p>
        </p:txBody>
      </p:sp>
      <p:sp>
        <p:nvSpPr>
          <p:cNvPr id="38" name="TextBox 37">
            <a:extLst>
              <a:ext uri="{FF2B5EF4-FFF2-40B4-BE49-F238E27FC236}">
                <a16:creationId xmlns:a16="http://schemas.microsoft.com/office/drawing/2014/main" id="{839317E0-76BF-41FD-A050-092F84EDE44B}"/>
              </a:ext>
            </a:extLst>
          </p:cNvPr>
          <p:cNvSpPr txBox="1"/>
          <p:nvPr/>
        </p:nvSpPr>
        <p:spPr>
          <a:xfrm>
            <a:off x="5819611" y="2520684"/>
            <a:ext cx="355374"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r</a:t>
            </a:r>
          </a:p>
        </p:txBody>
      </p:sp>
      <p:sp>
        <p:nvSpPr>
          <p:cNvPr id="39" name="Oval 38">
            <a:extLst>
              <a:ext uri="{FF2B5EF4-FFF2-40B4-BE49-F238E27FC236}">
                <a16:creationId xmlns:a16="http://schemas.microsoft.com/office/drawing/2014/main" id="{833B1AE2-3945-8EF9-4977-17044A4AE2EC}"/>
              </a:ext>
            </a:extLst>
          </p:cNvPr>
          <p:cNvSpPr/>
          <p:nvPr/>
        </p:nvSpPr>
        <p:spPr>
          <a:xfrm>
            <a:off x="491722" y="1416825"/>
            <a:ext cx="173038" cy="186126"/>
          </a:xfrm>
          <a:prstGeom prst="ellipse">
            <a:avLst/>
          </a:prstGeom>
          <a:solidFill>
            <a:schemeClr val="tx1"/>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0" name="Oval 39">
            <a:extLst>
              <a:ext uri="{FF2B5EF4-FFF2-40B4-BE49-F238E27FC236}">
                <a16:creationId xmlns:a16="http://schemas.microsoft.com/office/drawing/2014/main" id="{6B41937C-6116-F423-E7CE-91B0A93E8CC2}"/>
              </a:ext>
            </a:extLst>
          </p:cNvPr>
          <p:cNvSpPr/>
          <p:nvPr/>
        </p:nvSpPr>
        <p:spPr>
          <a:xfrm>
            <a:off x="491722" y="2246323"/>
            <a:ext cx="173038" cy="186126"/>
          </a:xfrm>
          <a:prstGeom prst="ellipse">
            <a:avLst/>
          </a:prstGeom>
          <a:solidFill>
            <a:schemeClr val="tx1"/>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1" name="Oval 40">
            <a:extLst>
              <a:ext uri="{FF2B5EF4-FFF2-40B4-BE49-F238E27FC236}">
                <a16:creationId xmlns:a16="http://schemas.microsoft.com/office/drawing/2014/main" id="{32793589-7DD7-CB65-15D9-2BB53819658B}"/>
              </a:ext>
            </a:extLst>
          </p:cNvPr>
          <p:cNvSpPr/>
          <p:nvPr/>
        </p:nvSpPr>
        <p:spPr>
          <a:xfrm>
            <a:off x="7168360" y="1997361"/>
            <a:ext cx="173038" cy="186126"/>
          </a:xfrm>
          <a:prstGeom prst="ellipse">
            <a:avLst/>
          </a:prstGeom>
          <a:solidFill>
            <a:schemeClr val="tx1"/>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42" name="Picture 41" descr="\documentclass{article}&#10;\usepackage{amsmath}&#10;\pagestyle{empty}&#10;\begin{document}&#10;&#10;\[{\rm h}: {\rm X} \overset{*}{\rightarrow} {\rm Y}&#10;\]&#10;&#10;&#10;\end{document}" title="IguanaTex Bitmap Display">
            <a:extLst>
              <a:ext uri="{FF2B5EF4-FFF2-40B4-BE49-F238E27FC236}">
                <a16:creationId xmlns:a16="http://schemas.microsoft.com/office/drawing/2014/main" id="{F8A2FCA2-E374-6812-D36C-22FB0AA7294C}"/>
              </a:ext>
            </a:extLst>
          </p:cNvPr>
          <p:cNvPicPr>
            <a:picLocks noChangeAspect="1"/>
          </p:cNvPicPr>
          <p:nvPr>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2669753" y="4930188"/>
            <a:ext cx="959480" cy="196883"/>
          </a:xfrm>
          <a:prstGeom prst="rect">
            <a:avLst/>
          </a:prstGeom>
        </p:spPr>
      </p:pic>
      <p:pic>
        <p:nvPicPr>
          <p:cNvPr id="61" name="Picture 60" descr="\documentclass{article}&#10;\usepackage{amsmath}&#10;\pagestyle{empty}&#10;\begin{document}&#10;&#10;\[\frac{\partial R}{\partial W_1}(w;pi,qi) = b*\pi(W1 \overset{*}{\rightarrow} R)&#10;\]&#10;&#10;&#10;\end{document}" title="IguanaTex Bitmap Display">
            <a:extLst>
              <a:ext uri="{FF2B5EF4-FFF2-40B4-BE49-F238E27FC236}">
                <a16:creationId xmlns:a16="http://schemas.microsoft.com/office/drawing/2014/main" id="{DD3003DF-9A3C-BB9A-E0C5-6E03E4F59B74}"/>
              </a:ext>
            </a:extLst>
          </p:cNvPr>
          <p:cNvPicPr>
            <a:picLocks noChangeAspect="1"/>
          </p:cNvPicPr>
          <p:nvPr>
            <p:custDataLst>
              <p:tags r:id="rId2"/>
            </p:custDataLst>
          </p:nvPr>
        </p:nvPicPr>
        <p:blipFill>
          <a:blip r:embed="rId10">
            <a:extLst>
              <a:ext uri="{28A0092B-C50C-407E-A947-70E740481C1C}">
                <a14:useLocalDpi xmlns:a14="http://schemas.microsoft.com/office/drawing/2010/main" val="0"/>
              </a:ext>
            </a:extLst>
          </a:blip>
          <a:stretch>
            <a:fillRect/>
          </a:stretch>
        </p:blipFill>
        <p:spPr>
          <a:xfrm>
            <a:off x="487588" y="6014158"/>
            <a:ext cx="2353622" cy="372632"/>
          </a:xfrm>
          <a:prstGeom prst="rect">
            <a:avLst/>
          </a:prstGeom>
          <a:noFill/>
        </p:spPr>
      </p:pic>
    </p:spTree>
    <p:extLst>
      <p:ext uri="{BB962C8B-B14F-4D97-AF65-F5344CB8AC3E}">
        <p14:creationId xmlns:p14="http://schemas.microsoft.com/office/powerpoint/2010/main" val="1624379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5">
                                            <p:txEl>
                                              <p:pRg st="0" end="0"/>
                                            </p:txEl>
                                          </p:spTgt>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5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par>
                                <p:cTn id="13" presetID="1" presetClass="exit" presetSubtype="0" fill="hold" nodeType="withEffect">
                                  <p:stCondLst>
                                    <p:cond delay="0"/>
                                  </p:stCondLst>
                                  <p:childTnLst>
                                    <p:set>
                                      <p:cBhvr>
                                        <p:cTn id="14" dur="1" fill="hold">
                                          <p:stCondLst>
                                            <p:cond delay="0"/>
                                          </p:stCondLst>
                                        </p:cTn>
                                        <p:tgtEl>
                                          <p:spTgt spid="59"/>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53"/>
                                        </p:tgtEl>
                                        <p:attrNameLst>
                                          <p:attrName>style.visibility</p:attrName>
                                        </p:attrNameLst>
                                      </p:cBhvr>
                                      <p:to>
                                        <p:strVal val="hidden"/>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55"/>
                                        </p:tgtEl>
                                        <p:attrNameLst>
                                          <p:attrName>style.visibility</p:attrName>
                                        </p:attrNameLst>
                                      </p:cBhvr>
                                      <p:to>
                                        <p:strVal val="hidden"/>
                                      </p:to>
                                    </p:set>
                                  </p:childTnLst>
                                </p:cTn>
                              </p:par>
                              <p:par>
                                <p:cTn id="23" presetID="1"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xit" presetSubtype="0" fill="hold" grpId="0" nodeType="withEffect">
                                  <p:stCondLst>
                                    <p:cond delay="0"/>
                                  </p:stCondLst>
                                  <p:childTnLst>
                                    <p:set>
                                      <p:cBhvr>
                                        <p:cTn id="26" dur="1" fill="hold">
                                          <p:stCondLst>
                                            <p:cond delay="0"/>
                                          </p:stCondLst>
                                        </p:cTn>
                                        <p:tgtEl>
                                          <p:spTgt spid="56"/>
                                        </p:tgtEl>
                                        <p:attrNameLst>
                                          <p:attrName>style.visibility</p:attrName>
                                        </p:attrNameLst>
                                      </p:cBhvr>
                                      <p:to>
                                        <p:strVal val="hidden"/>
                                      </p:to>
                                    </p:set>
                                  </p:childTnLst>
                                </p:cTn>
                              </p:par>
                              <p:par>
                                <p:cTn id="27" presetID="1" presetClass="entr" presetSubtype="0" fill="hold" grpId="0" nodeType="withEffect">
                                  <p:stCondLst>
                                    <p:cond delay="0"/>
                                  </p:stCondLst>
                                  <p:childTnLst>
                                    <p:set>
                                      <p:cBhvr>
                                        <p:cTn id="28" dur="1" fill="hold">
                                          <p:stCondLst>
                                            <p:cond delay="0"/>
                                          </p:stCondLst>
                                        </p:cTn>
                                        <p:tgtEl>
                                          <p:spTgt spid="3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par>
                                <p:cTn id="33" presetID="1" presetClass="exit" presetSubtype="0" fill="hold" nodeType="withEffect">
                                  <p:stCondLst>
                                    <p:cond delay="0"/>
                                  </p:stCondLst>
                                  <p:childTnLst>
                                    <p:set>
                                      <p:cBhvr>
                                        <p:cTn id="34" dur="1" fill="hold">
                                          <p:stCondLst>
                                            <p:cond delay="0"/>
                                          </p:stCondLst>
                                        </p:cTn>
                                        <p:tgtEl>
                                          <p:spTgt spid="58"/>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5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1" grpId="0"/>
      <p:bldP spid="37" grpId="0"/>
      <p:bldP spid="52" grpId="0"/>
      <p:bldP spid="53" grpId="0"/>
      <p:bldP spid="5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F997500E-49DD-458F-B1A4-D142A5D74202}"/>
                  </a:ext>
                </a:extLst>
              </p:cNvPr>
              <p:cNvSpPr>
                <a:spLocks noGrp="1"/>
              </p:cNvSpPr>
              <p:nvPr>
                <p:ph idx="1"/>
              </p:nvPr>
            </p:nvSpPr>
            <p:spPr>
              <a:xfrm>
                <a:off x="87378" y="3397056"/>
                <a:ext cx="8233076" cy="3340169"/>
              </a:xfrm>
            </p:spPr>
            <p:txBody>
              <a:bodyPr>
                <a:normAutofit fontScale="70000" lnSpcReduction="20000"/>
              </a:bodyPr>
              <a:lstStyle/>
              <a:p>
                <a:r>
                  <a:rPr lang="en-US" dirty="0"/>
                  <a:t>In general, there is a DAG from vertex representing weight to the output</a:t>
                </a:r>
              </a:p>
              <a:p>
                <a:pPr lvl="1"/>
                <a:r>
                  <a:rPr lang="en-US" dirty="0"/>
                  <a:t>Example: weight W0</a:t>
                </a:r>
              </a:p>
              <a:p>
                <a:r>
                  <a:rPr lang="en-US" dirty="0"/>
                  <a:t>Value of partial derivative: </a:t>
                </a:r>
                <a:r>
                  <a:rPr lang="en-US" dirty="0">
                    <a:solidFill>
                      <a:srgbClr val="FF0000"/>
                    </a:solidFill>
                  </a:rPr>
                  <a:t>sum over paths from vertex to output</a:t>
                </a:r>
              </a:p>
              <a:p>
                <a:pPr lvl="1"/>
                <a:r>
                  <a:rPr lang="en-US" dirty="0"/>
                  <a:t>Enumerate all paths from weight to output and add up the contributions of all paths</a:t>
                </a:r>
              </a:p>
              <a:p>
                <a:pPr lvl="2"/>
                <a:r>
                  <a:rPr lang="en-US" dirty="0"/>
                  <a:t>Notation: H(n): set of paths from node n to output</a:t>
                </a:r>
                <a:endParaRPr lang="en-US" sz="1900" i="1" dirty="0">
                  <a:latin typeface="Cambria Math" panose="02040503050406030204" pitchFamily="18" charset="0"/>
                </a:endParaRPr>
              </a:p>
              <a:p>
                <a:pPr marL="548640" lvl="2" indent="0">
                  <a:buNone/>
                </a:pPr>
                <a:endParaRPr lang="en-US" sz="1900" i="1" dirty="0">
                  <a:latin typeface="Cambria Math" panose="02040503050406030204" pitchFamily="18" charset="0"/>
                </a:endParaRPr>
              </a:p>
              <a:p>
                <a:pPr marL="548640" lvl="2" indent="0">
                  <a:buNone/>
                </a:pPr>
                <a14:m>
                  <m:oMath xmlns:m="http://schemas.openxmlformats.org/officeDocument/2006/math">
                    <m:f>
                      <m:fPr>
                        <m:ctrlPr>
                          <a:rPr lang="en-US" sz="1900" i="1" smtClean="0">
                            <a:latin typeface="Cambria Math" panose="02040503050406030204" pitchFamily="18" charset="0"/>
                          </a:rPr>
                        </m:ctrlPr>
                      </m:fPr>
                      <m:num>
                        <m:r>
                          <a:rPr lang="en-US" sz="1900" i="1" smtClean="0">
                            <a:latin typeface="Cambria Math" panose="02040503050406030204" pitchFamily="18" charset="0"/>
                          </a:rPr>
                          <m:t>𝜕</m:t>
                        </m:r>
                        <m:r>
                          <a:rPr lang="en-US" sz="1900" b="0" i="1" smtClean="0">
                            <a:latin typeface="Cambria Math" panose="02040503050406030204" pitchFamily="18" charset="0"/>
                          </a:rPr>
                          <m:t>𝑅</m:t>
                        </m:r>
                      </m:num>
                      <m:den>
                        <m:r>
                          <a:rPr lang="en-US" sz="1900" i="1" smtClean="0">
                            <a:latin typeface="Cambria Math" panose="02040503050406030204" pitchFamily="18" charset="0"/>
                          </a:rPr>
                          <m:t>𝜕</m:t>
                        </m:r>
                        <m:r>
                          <a:rPr lang="en-US" sz="1900" b="0" i="1" smtClean="0">
                            <a:latin typeface="Cambria Math" panose="02040503050406030204" pitchFamily="18" charset="0"/>
                          </a:rPr>
                          <m:t>𝑊</m:t>
                        </m:r>
                        <m:r>
                          <a:rPr lang="en-US" sz="1900" b="0" i="1" smtClean="0">
                            <a:latin typeface="Cambria Math" panose="02040503050406030204" pitchFamily="18" charset="0"/>
                          </a:rPr>
                          <m:t>0</m:t>
                        </m:r>
                      </m:den>
                    </m:f>
                    <m:d>
                      <m:dPr>
                        <m:ctrlPr>
                          <a:rPr lang="en-US" sz="1900" b="0" i="1" smtClean="0">
                            <a:latin typeface="Cambria Math" panose="02040503050406030204" pitchFamily="18" charset="0"/>
                          </a:rPr>
                        </m:ctrlPr>
                      </m:dPr>
                      <m:e>
                        <m:r>
                          <a:rPr lang="en-US" sz="1900" b="0" i="1" smtClean="0">
                            <a:latin typeface="Cambria Math" panose="02040503050406030204" pitchFamily="18" charset="0"/>
                          </a:rPr>
                          <m:t>𝑊</m:t>
                        </m:r>
                        <m:r>
                          <a:rPr lang="en-US" sz="1900" b="0" i="1" smtClean="0">
                            <a:latin typeface="Cambria Math" panose="02040503050406030204" pitchFamily="18" charset="0"/>
                          </a:rPr>
                          <m:t>;</m:t>
                        </m:r>
                        <m:r>
                          <a:rPr lang="en-US" sz="1900" b="0" i="1" smtClean="0">
                            <a:latin typeface="Cambria Math" panose="02040503050406030204" pitchFamily="18" charset="0"/>
                          </a:rPr>
                          <m:t>𝑝𝑖</m:t>
                        </m:r>
                        <m:r>
                          <a:rPr lang="en-US" sz="1900" b="0" i="1" smtClean="0">
                            <a:latin typeface="Cambria Math" panose="02040503050406030204" pitchFamily="18" charset="0"/>
                          </a:rPr>
                          <m:t>,</m:t>
                        </m:r>
                        <m:r>
                          <a:rPr lang="en-US" sz="1900" b="0" i="1" smtClean="0">
                            <a:latin typeface="Cambria Math" panose="02040503050406030204" pitchFamily="18" charset="0"/>
                          </a:rPr>
                          <m:t>𝑞𝑖</m:t>
                        </m:r>
                      </m:e>
                    </m:d>
                    <m:r>
                      <a:rPr lang="en-US" sz="1900" b="0" i="1" smtClean="0">
                        <a:latin typeface="Cambria Math" panose="02040503050406030204" pitchFamily="18" charset="0"/>
                      </a:rPr>
                      <m:t>=</m:t>
                    </m:r>
                    <m:r>
                      <a:rPr lang="en-US" sz="1900" b="0" i="1" smtClean="0">
                        <a:latin typeface="Cambria Math" panose="02040503050406030204" pitchFamily="18" charset="0"/>
                      </a:rPr>
                      <m:t>𝑝𝑖</m:t>
                    </m:r>
                    <m:r>
                      <a:rPr lang="en-US" sz="1900" b="0" i="1" smtClean="0">
                        <a:latin typeface="Cambria Math" panose="02040503050406030204" pitchFamily="18" charset="0"/>
                      </a:rPr>
                      <m:t>∗</m:t>
                    </m:r>
                  </m:oMath>
                </a14:m>
                <a:r>
                  <a:rPr lang="en-US" sz="1900" dirty="0"/>
                  <a:t> </a:t>
                </a:r>
                <a14:m>
                  <m:oMath xmlns:m="http://schemas.openxmlformats.org/officeDocument/2006/math">
                    <m:nary>
                      <m:naryPr>
                        <m:chr m:val="∑"/>
                        <m:ctrlPr>
                          <a:rPr lang="en-US" sz="2000" i="1">
                            <a:latin typeface="Cambria Math" panose="02040503050406030204" pitchFamily="18" charset="0"/>
                          </a:rPr>
                        </m:ctrlPr>
                      </m:naryPr>
                      <m:sub>
                        <m:r>
                          <m:rPr>
                            <m:brk m:alnAt="23"/>
                          </m:rPr>
                          <a:rPr lang="en-US" sz="2000" b="0" i="1" smtClean="0">
                            <a:latin typeface="Cambria Math" panose="02040503050406030204" pitchFamily="18" charset="0"/>
                          </a:rPr>
                          <m:t>h</m:t>
                        </m:r>
                        <m:r>
                          <a:rPr lang="en-US" sz="2000" i="1">
                            <a:latin typeface="Cambria Math" panose="02040503050406030204" pitchFamily="18" charset="0"/>
                            <a:ea typeface="Cambria Math" panose="02040503050406030204" pitchFamily="18" charset="0"/>
                          </a:rPr>
                          <m:t>𝜖</m:t>
                        </m:r>
                        <m:r>
                          <a:rPr lang="en-US" sz="2000" b="0" i="1" smtClean="0">
                            <a:latin typeface="Cambria Math" panose="02040503050406030204" pitchFamily="18" charset="0"/>
                            <a:ea typeface="Cambria Math" panose="02040503050406030204" pitchFamily="18" charset="0"/>
                          </a:rPr>
                          <m:t>𝐻</m:t>
                        </m:r>
                        <m:r>
                          <a:rPr lang="en-US" sz="2000" i="1">
                            <a:latin typeface="Cambria Math" panose="02040503050406030204" pitchFamily="18" charset="0"/>
                          </a:rPr>
                          <m:t>(</m:t>
                        </m:r>
                        <m:r>
                          <a:rPr lang="en-US" sz="2000" b="0" i="1" smtClean="0">
                            <a:latin typeface="Cambria Math" panose="02040503050406030204" pitchFamily="18" charset="0"/>
                          </a:rPr>
                          <m:t>𝑊</m:t>
                        </m:r>
                        <m:r>
                          <a:rPr lang="en-US" sz="2000" b="0" i="1" smtClean="0">
                            <a:latin typeface="Cambria Math" panose="02040503050406030204" pitchFamily="18" charset="0"/>
                          </a:rPr>
                          <m:t>0)</m:t>
                        </m:r>
                      </m:sub>
                      <m:sup/>
                      <m:e>
                        <m:r>
                          <a:rPr lang="en-US" sz="2000" i="1">
                            <a:latin typeface="Cambria Math" panose="02040503050406030204" pitchFamily="18" charset="0"/>
                            <a:ea typeface="Cambria Math" panose="02040503050406030204" pitchFamily="18" charset="0"/>
                          </a:rPr>
                          <m:t>𝜋</m:t>
                        </m:r>
                        <m:r>
                          <a:rPr lang="en-US" sz="2000" i="1">
                            <a:latin typeface="Cambria Math" panose="02040503050406030204" pitchFamily="18" charset="0"/>
                            <a:ea typeface="Cambria Math" panose="02040503050406030204" pitchFamily="18" charset="0"/>
                          </a:rPr>
                          <m:t>(</m:t>
                        </m:r>
                        <m:r>
                          <a:rPr lang="en-US" sz="2000" b="0" i="1" smtClean="0">
                            <a:latin typeface="Cambria Math" panose="02040503050406030204" pitchFamily="18" charset="0"/>
                            <a:ea typeface="Cambria Math" panose="02040503050406030204" pitchFamily="18" charset="0"/>
                          </a:rPr>
                          <m:t>h</m:t>
                        </m:r>
                        <m:r>
                          <a:rPr lang="en-US" sz="2000" i="1">
                            <a:latin typeface="Cambria Math" panose="02040503050406030204" pitchFamily="18" charset="0"/>
                            <a:ea typeface="Cambria Math" panose="02040503050406030204" pitchFamily="18" charset="0"/>
                          </a:rPr>
                          <m:t>)</m:t>
                        </m:r>
                      </m:e>
                    </m:nary>
                  </m:oMath>
                </a14:m>
                <a:endParaRPr lang="en-US" sz="1900" dirty="0"/>
              </a:p>
              <a:p>
                <a:pPr lvl="1"/>
                <a:endParaRPr lang="en-US" dirty="0"/>
              </a:p>
              <a:p>
                <a:pPr lvl="1"/>
                <a:r>
                  <a:rPr lang="en-US" dirty="0"/>
                  <a:t>Intuition: derivatives make this a linear problem, so </a:t>
                </a:r>
                <a:r>
                  <a:rPr lang="en-US" i="1" dirty="0">
                    <a:solidFill>
                      <a:schemeClr val="tx2"/>
                    </a:solidFill>
                  </a:rPr>
                  <a:t>superposition of paths </a:t>
                </a:r>
                <a:r>
                  <a:rPr lang="en-US" dirty="0"/>
                  <a:t>works</a:t>
                </a:r>
              </a:p>
              <a:p>
                <a:r>
                  <a:rPr lang="en-US" dirty="0"/>
                  <a:t>Problems: </a:t>
                </a:r>
              </a:p>
              <a:p>
                <a:pPr lvl="1"/>
                <a:r>
                  <a:rPr lang="en-US" dirty="0"/>
                  <a:t>Treats DAG like tree so could do exponential computation in size of DAG. More efficient solution?</a:t>
                </a:r>
              </a:p>
              <a:p>
                <a:pPr lvl="1"/>
                <a:r>
                  <a:rPr kumimoji="0" lang="en-US" sz="1600" b="0" i="0" u="none" strike="noStrike" kern="1200" cap="none" spc="0" normalizeH="0" baseline="0" noProof="0" dirty="0">
                    <a:ln>
                      <a:noFill/>
                    </a:ln>
                    <a:solidFill>
                      <a:srgbClr val="000000"/>
                    </a:solidFill>
                    <a:effectLst/>
                    <a:uLnTx/>
                    <a:uFillTx/>
                    <a:ea typeface="+mn-ea"/>
                    <a:cs typeface="+mn-cs"/>
                  </a:rPr>
                  <a:t>What order should we compute </a:t>
                </a:r>
                <a14:m>
                  <m:oMath xmlns:m="http://schemas.openxmlformats.org/officeDocument/2006/math">
                    <m:f>
                      <m:fPr>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𝑅</m:t>
                        </m:r>
                      </m:num>
                      <m:den>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d>
                          <m:dPr>
                            <m:ctrlP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𝑊</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0</m:t>
                            </m:r>
                          </m:e>
                        </m:d>
                      </m:den>
                    </m:f>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𝑤</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𝑝𝑖</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𝑞𝑖</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oMath>
                </a14:m>
                <a:r>
                  <a:rPr kumimoji="0" lang="en-US" sz="1600" b="0" i="0" u="none" strike="noStrike" kern="1200" cap="none" spc="0" normalizeH="0" baseline="0" noProof="0" dirty="0">
                    <a:ln>
                      <a:noFill/>
                    </a:ln>
                    <a:solidFill>
                      <a:srgbClr val="000000"/>
                    </a:solidFill>
                    <a:effectLst/>
                    <a:uLnTx/>
                    <a:uFillTx/>
                    <a:ea typeface="+mn-ea"/>
                    <a:cs typeface="+mn-cs"/>
                  </a:rPr>
                  <a:t> , </a:t>
                </a:r>
                <a14:m>
                  <m:oMath xmlns:m="http://schemas.openxmlformats.org/officeDocument/2006/math">
                    <m:f>
                      <m:f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𝑅</m:t>
                        </m:r>
                      </m:num>
                      <m:den>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d>
                          <m:d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dPr>
                          <m:e>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𝑊</m:t>
                            </m:r>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1</m:t>
                            </m:r>
                          </m:e>
                        </m:d>
                      </m:den>
                    </m:f>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𝑤</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𝑝𝑖</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𝑞𝑖</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oMath>
                </a14:m>
                <a:r>
                  <a:rPr kumimoji="0" lang="en-US" sz="1600" b="0" i="0" u="none" strike="noStrike" kern="1200" cap="none" spc="0" normalizeH="0" baseline="0" noProof="0" dirty="0">
                    <a:ln>
                      <a:noFill/>
                    </a:ln>
                    <a:solidFill>
                      <a:srgbClr val="000000"/>
                    </a:solidFill>
                    <a:effectLst/>
                    <a:uLnTx/>
                    <a:uFillTx/>
                    <a:ea typeface="+mn-ea"/>
                    <a:cs typeface="+mn-cs"/>
                  </a:rPr>
                  <a:t>  and  </a:t>
                </a:r>
                <a14:m>
                  <m:oMath xmlns:m="http://schemas.openxmlformats.org/officeDocument/2006/math">
                    <m:f>
                      <m:f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fPr>
                      <m:num>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𝑅</m:t>
                        </m:r>
                      </m:num>
                      <m:den>
                        <m: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t>𝜕</m:t>
                        </m:r>
                        <m:d>
                          <m:dPr>
                            <m:ctrlPr>
                              <a:rPr kumimoji="0" lang="en-US" sz="1600" b="0" i="1" u="none" strike="noStrike" kern="1200" cap="none" spc="0" normalizeH="0" baseline="0" noProof="0">
                                <a:ln>
                                  <a:noFill/>
                                </a:ln>
                                <a:solidFill>
                                  <a:srgbClr val="000000"/>
                                </a:solidFill>
                                <a:effectLst/>
                                <a:uLnTx/>
                                <a:uFillTx/>
                                <a:latin typeface="Cambria Math" panose="02040503050406030204" pitchFamily="18" charset="0"/>
                                <a:ea typeface="+mn-ea"/>
                                <a:cs typeface="+mn-cs"/>
                              </a:rPr>
                            </m:ctrlPr>
                          </m:dPr>
                          <m:e>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𝑊</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2</m:t>
                            </m:r>
                          </m:e>
                        </m:d>
                      </m:den>
                    </m:f>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𝑤</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𝑝𝑖</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𝑞𝑖</m:t>
                    </m:r>
                    <m:r>
                      <a:rPr kumimoji="0" lang="en-US" sz="16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oMath>
                </a14:m>
                <a:r>
                  <a:rPr kumimoji="0" lang="en-US" sz="1600" b="0" i="0" u="none" strike="noStrike" kern="1200" cap="none" spc="0" normalizeH="0" baseline="0" noProof="0" dirty="0">
                    <a:ln>
                      <a:noFill/>
                    </a:ln>
                    <a:solidFill>
                      <a:srgbClr val="000000"/>
                    </a:solidFill>
                    <a:effectLst/>
                    <a:uLnTx/>
                    <a:uFillTx/>
                    <a:ea typeface="+mn-ea"/>
                    <a:cs typeface="+mn-cs"/>
                  </a:rPr>
                  <a:t>  ?</a:t>
                </a:r>
                <a:endParaRPr kumimoji="0" lang="en-US" b="0" i="0" u="none" strike="noStrike" kern="1200" cap="none" spc="0" normalizeH="0" baseline="0" noProof="0" dirty="0">
                  <a:ln>
                    <a:noFill/>
                  </a:ln>
                  <a:solidFill>
                    <a:srgbClr val="000000"/>
                  </a:solidFill>
                  <a:effectLst/>
                  <a:uLnTx/>
                  <a:uFillTx/>
                  <a:ea typeface="+mn-ea"/>
                  <a:cs typeface="+mn-cs"/>
                </a:endParaRPr>
              </a:p>
              <a:p>
                <a:endParaRPr lang="en-US" dirty="0"/>
              </a:p>
              <a:p>
                <a:pPr lvl="1"/>
                <a:endParaRPr lang="en-US" dirty="0"/>
              </a:p>
              <a:p>
                <a:pPr lvl="2"/>
                <a:endParaRPr lang="en-US" dirty="0"/>
              </a:p>
              <a:p>
                <a:pPr marL="320040" lvl="1" indent="0">
                  <a:buNone/>
                </a:pPr>
                <a:endParaRPr lang="en-US" dirty="0"/>
              </a:p>
              <a:p>
                <a:endParaRPr lang="en-US" dirty="0"/>
              </a:p>
              <a:p>
                <a:pPr lvl="1"/>
                <a:endParaRPr lang="en-US" dirty="0"/>
              </a:p>
              <a:p>
                <a:pPr lvl="1"/>
                <a:endParaRPr lang="en-US" dirty="0"/>
              </a:p>
            </p:txBody>
          </p:sp>
        </mc:Choice>
        <mc:Fallback xmlns="">
          <p:sp>
            <p:nvSpPr>
              <p:cNvPr id="4" name="Content Placeholder 3">
                <a:extLst>
                  <a:ext uri="{FF2B5EF4-FFF2-40B4-BE49-F238E27FC236}">
                    <a16:creationId xmlns:a16="http://schemas.microsoft.com/office/drawing/2014/main" id="{F997500E-49DD-458F-B1A4-D142A5D74202}"/>
                  </a:ext>
                </a:extLst>
              </p:cNvPr>
              <p:cNvSpPr>
                <a:spLocks noGrp="1" noRot="1" noChangeAspect="1" noMove="1" noResize="1" noEditPoints="1" noAdjustHandles="1" noChangeArrowheads="1" noChangeShapeType="1" noTextEdit="1"/>
              </p:cNvSpPr>
              <p:nvPr>
                <p:ph idx="1"/>
              </p:nvPr>
            </p:nvSpPr>
            <p:spPr>
              <a:xfrm>
                <a:off x="87378" y="3397056"/>
                <a:ext cx="8233076" cy="3340169"/>
              </a:xfrm>
              <a:blipFill>
                <a:blip r:embed="rId3"/>
                <a:stretch>
                  <a:fillRect t="-1277"/>
                </a:stretch>
              </a:blipFill>
            </p:spPr>
            <p:txBody>
              <a:bodyPr/>
              <a:lstStyle/>
              <a:p>
                <a:r>
                  <a:rPr lang="en-US">
                    <a:noFill/>
                  </a:rPr>
                  <a:t> </a:t>
                </a:r>
              </a:p>
            </p:txBody>
          </p:sp>
        </mc:Fallback>
      </mc:AlternateContent>
      <p:sp>
        <p:nvSpPr>
          <p:cNvPr id="7" name="Flowchart: Summing Junction 6">
            <a:extLst>
              <a:ext uri="{FF2B5EF4-FFF2-40B4-BE49-F238E27FC236}">
                <a16:creationId xmlns:a16="http://schemas.microsoft.com/office/drawing/2014/main" id="{92B0390D-1358-464C-BBD2-3CDF17FC362F}"/>
              </a:ext>
            </a:extLst>
          </p:cNvPr>
          <p:cNvSpPr/>
          <p:nvPr/>
        </p:nvSpPr>
        <p:spPr>
          <a:xfrm>
            <a:off x="1438172" y="1188785"/>
            <a:ext cx="362514" cy="337578"/>
          </a:xfrm>
          <a:prstGeom prst="flowChartSummingJunction">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8B3706B2-BD6A-4C26-8E78-790DCFDC4FE6}"/>
              </a:ext>
            </a:extLst>
          </p:cNvPr>
          <p:cNvSpPr txBox="1"/>
          <p:nvPr/>
        </p:nvSpPr>
        <p:spPr>
          <a:xfrm>
            <a:off x="2476115" y="1595387"/>
            <a:ext cx="800776" cy="502222"/>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f0</a:t>
            </a:r>
          </a:p>
        </p:txBody>
      </p:sp>
      <p:sp>
        <p:nvSpPr>
          <p:cNvPr id="9" name="Flowchart: Summing Junction 8">
            <a:extLst>
              <a:ext uri="{FF2B5EF4-FFF2-40B4-BE49-F238E27FC236}">
                <a16:creationId xmlns:a16="http://schemas.microsoft.com/office/drawing/2014/main" id="{47D7EB70-2B55-4DF6-993E-6A0CA569DE9A}"/>
              </a:ext>
            </a:extLst>
          </p:cNvPr>
          <p:cNvSpPr/>
          <p:nvPr/>
        </p:nvSpPr>
        <p:spPr>
          <a:xfrm>
            <a:off x="4087589" y="2403105"/>
            <a:ext cx="362514" cy="337578"/>
          </a:xfrm>
          <a:prstGeom prst="flowChartSummingJunction">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Flowchart: Summing Junction 9">
            <a:extLst>
              <a:ext uri="{FF2B5EF4-FFF2-40B4-BE49-F238E27FC236}">
                <a16:creationId xmlns:a16="http://schemas.microsoft.com/office/drawing/2014/main" id="{C5987B9F-19BE-4C2E-BFC8-2736EFABCC47}"/>
              </a:ext>
            </a:extLst>
          </p:cNvPr>
          <p:cNvSpPr/>
          <p:nvPr/>
        </p:nvSpPr>
        <p:spPr>
          <a:xfrm>
            <a:off x="4022659" y="1010384"/>
            <a:ext cx="362514" cy="337578"/>
          </a:xfrm>
          <a:prstGeom prst="flowChartSummingJunction">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1E66F743-52DF-41DE-B869-FFD0D953E58D}"/>
              </a:ext>
            </a:extLst>
          </p:cNvPr>
          <p:cNvSpPr txBox="1"/>
          <p:nvPr/>
        </p:nvSpPr>
        <p:spPr>
          <a:xfrm>
            <a:off x="4994772" y="928062"/>
            <a:ext cx="800776" cy="502222"/>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f1</a:t>
            </a:r>
          </a:p>
        </p:txBody>
      </p:sp>
      <p:sp>
        <p:nvSpPr>
          <p:cNvPr id="12" name="TextBox 11">
            <a:extLst>
              <a:ext uri="{FF2B5EF4-FFF2-40B4-BE49-F238E27FC236}">
                <a16:creationId xmlns:a16="http://schemas.microsoft.com/office/drawing/2014/main" id="{82B2D616-C64A-4901-B846-C1EA509918B6}"/>
              </a:ext>
            </a:extLst>
          </p:cNvPr>
          <p:cNvSpPr txBox="1"/>
          <p:nvPr/>
        </p:nvSpPr>
        <p:spPr>
          <a:xfrm>
            <a:off x="4994772" y="2320783"/>
            <a:ext cx="800776" cy="502222"/>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f2</a:t>
            </a:r>
          </a:p>
        </p:txBody>
      </p:sp>
      <p:sp>
        <p:nvSpPr>
          <p:cNvPr id="13" name="TextBox 12">
            <a:extLst>
              <a:ext uri="{FF2B5EF4-FFF2-40B4-BE49-F238E27FC236}">
                <a16:creationId xmlns:a16="http://schemas.microsoft.com/office/drawing/2014/main" id="{26387271-0E8B-47E1-91FE-087982EC12A8}"/>
              </a:ext>
            </a:extLst>
          </p:cNvPr>
          <p:cNvSpPr txBox="1"/>
          <p:nvPr/>
        </p:nvSpPr>
        <p:spPr>
          <a:xfrm>
            <a:off x="6553030" y="1655513"/>
            <a:ext cx="800776" cy="502222"/>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f3</a:t>
            </a:r>
          </a:p>
        </p:txBody>
      </p:sp>
      <p:cxnSp>
        <p:nvCxnSpPr>
          <p:cNvPr id="14" name="Straight Arrow Connector 13">
            <a:extLst>
              <a:ext uri="{FF2B5EF4-FFF2-40B4-BE49-F238E27FC236}">
                <a16:creationId xmlns:a16="http://schemas.microsoft.com/office/drawing/2014/main" id="{CE3DABF4-3663-4398-8CA9-FABBB223E80B}"/>
              </a:ext>
            </a:extLst>
          </p:cNvPr>
          <p:cNvCxnSpPr>
            <a:endCxn id="7" idx="2"/>
          </p:cNvCxnSpPr>
          <p:nvPr/>
        </p:nvCxnSpPr>
        <p:spPr>
          <a:xfrm>
            <a:off x="1064841" y="1357574"/>
            <a:ext cx="373331"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A9E941F-C9E4-48BF-A786-08C91AE3B134}"/>
              </a:ext>
            </a:extLst>
          </p:cNvPr>
          <p:cNvCxnSpPr>
            <a:cxnSpLocks/>
          </p:cNvCxnSpPr>
          <p:nvPr/>
        </p:nvCxnSpPr>
        <p:spPr>
          <a:xfrm>
            <a:off x="1064841" y="2204116"/>
            <a:ext cx="665510"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EBBB9F47-4EBF-4180-A64A-6EFD480E953D}"/>
              </a:ext>
            </a:extLst>
          </p:cNvPr>
          <p:cNvCxnSpPr>
            <a:cxnSpLocks/>
          </p:cNvCxnSpPr>
          <p:nvPr/>
        </p:nvCxnSpPr>
        <p:spPr>
          <a:xfrm>
            <a:off x="1800686" y="1355185"/>
            <a:ext cx="675429" cy="39979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F3A55F0-D4E5-4F41-A8D5-1EA671ED4758}"/>
              </a:ext>
            </a:extLst>
          </p:cNvPr>
          <p:cNvCxnSpPr>
            <a:cxnSpLocks/>
          </p:cNvCxnSpPr>
          <p:nvPr/>
        </p:nvCxnSpPr>
        <p:spPr>
          <a:xfrm flipV="1">
            <a:off x="3276891" y="1176785"/>
            <a:ext cx="745768" cy="667325"/>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D82573C-0446-4667-A20A-B033A4F1BEDC}"/>
              </a:ext>
            </a:extLst>
          </p:cNvPr>
          <p:cNvCxnSpPr>
            <a:cxnSpLocks/>
          </p:cNvCxnSpPr>
          <p:nvPr/>
        </p:nvCxnSpPr>
        <p:spPr>
          <a:xfrm>
            <a:off x="3276891" y="1844109"/>
            <a:ext cx="810698" cy="725396"/>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6CE4F860-0F31-4729-9A39-E9350B3A0E42}"/>
              </a:ext>
            </a:extLst>
          </p:cNvPr>
          <p:cNvCxnSpPr>
            <a:stCxn id="10" idx="6"/>
            <a:endCxn id="11" idx="1"/>
          </p:cNvCxnSpPr>
          <p:nvPr/>
        </p:nvCxnSpPr>
        <p:spPr>
          <a:xfrm>
            <a:off x="4385173" y="1179173"/>
            <a:ext cx="609599"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ACD652DB-610B-449E-AB20-8330F4DCF5F8}"/>
              </a:ext>
            </a:extLst>
          </p:cNvPr>
          <p:cNvCxnSpPr>
            <a:stCxn id="9" idx="6"/>
            <a:endCxn id="12" idx="1"/>
          </p:cNvCxnSpPr>
          <p:nvPr/>
        </p:nvCxnSpPr>
        <p:spPr>
          <a:xfrm>
            <a:off x="4450103" y="2571894"/>
            <a:ext cx="544669"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83777FC-2B15-450F-B70D-B7139EFBF42C}"/>
              </a:ext>
            </a:extLst>
          </p:cNvPr>
          <p:cNvCxnSpPr>
            <a:cxnSpLocks/>
          </p:cNvCxnSpPr>
          <p:nvPr/>
        </p:nvCxnSpPr>
        <p:spPr>
          <a:xfrm flipV="1">
            <a:off x="5795548" y="2033841"/>
            <a:ext cx="789436" cy="53629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089673A-C34F-477F-B24A-2CE1EF0B364A}"/>
              </a:ext>
            </a:extLst>
          </p:cNvPr>
          <p:cNvCxnSpPr>
            <a:cxnSpLocks/>
          </p:cNvCxnSpPr>
          <p:nvPr/>
        </p:nvCxnSpPr>
        <p:spPr>
          <a:xfrm>
            <a:off x="5795548" y="1176784"/>
            <a:ext cx="757482" cy="578192"/>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3E1287D-315C-49EA-AFAD-8B02AF53BB60}"/>
              </a:ext>
            </a:extLst>
          </p:cNvPr>
          <p:cNvCxnSpPr>
            <a:cxnSpLocks/>
            <a:stCxn id="13" idx="3"/>
          </p:cNvCxnSpPr>
          <p:nvPr/>
        </p:nvCxnSpPr>
        <p:spPr>
          <a:xfrm>
            <a:off x="7353806" y="1906624"/>
            <a:ext cx="534685" cy="0"/>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5D86815C-5149-4450-ACB7-58D2EFFBB42B}"/>
              </a:ext>
            </a:extLst>
          </p:cNvPr>
          <p:cNvCxnSpPr>
            <a:cxnSpLocks/>
          </p:cNvCxnSpPr>
          <p:nvPr/>
        </p:nvCxnSpPr>
        <p:spPr>
          <a:xfrm flipV="1">
            <a:off x="1703298" y="1966346"/>
            <a:ext cx="772817" cy="233875"/>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FEA0F5E-1A00-4894-B1E5-9166849F83F5}"/>
              </a:ext>
            </a:extLst>
          </p:cNvPr>
          <p:cNvSpPr txBox="1"/>
          <p:nvPr/>
        </p:nvSpPr>
        <p:spPr>
          <a:xfrm>
            <a:off x="546327" y="1122503"/>
            <a:ext cx="343364" cy="44313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P</a:t>
            </a:r>
          </a:p>
        </p:txBody>
      </p:sp>
      <p:sp>
        <p:nvSpPr>
          <p:cNvPr id="26" name="TextBox 25">
            <a:extLst>
              <a:ext uri="{FF2B5EF4-FFF2-40B4-BE49-F238E27FC236}">
                <a16:creationId xmlns:a16="http://schemas.microsoft.com/office/drawing/2014/main" id="{70DFEE36-8CC2-4E04-820C-CD50DB48A986}"/>
              </a:ext>
            </a:extLst>
          </p:cNvPr>
          <p:cNvSpPr txBox="1"/>
          <p:nvPr/>
        </p:nvSpPr>
        <p:spPr>
          <a:xfrm>
            <a:off x="546327" y="1966346"/>
            <a:ext cx="772817"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Q</a:t>
            </a:r>
          </a:p>
        </p:txBody>
      </p:sp>
      <p:sp>
        <p:nvSpPr>
          <p:cNvPr id="27" name="TextBox 26">
            <a:extLst>
              <a:ext uri="{FF2B5EF4-FFF2-40B4-BE49-F238E27FC236}">
                <a16:creationId xmlns:a16="http://schemas.microsoft.com/office/drawing/2014/main" id="{D0E4E9A0-6FD6-4A3F-8BFB-713C474EFDB2}"/>
              </a:ext>
            </a:extLst>
          </p:cNvPr>
          <p:cNvSpPr txBox="1"/>
          <p:nvPr/>
        </p:nvSpPr>
        <p:spPr>
          <a:xfrm>
            <a:off x="2194755" y="1212376"/>
            <a:ext cx="45719"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A</a:t>
            </a:r>
          </a:p>
        </p:txBody>
      </p:sp>
      <p:sp>
        <p:nvSpPr>
          <p:cNvPr id="28" name="TextBox 27">
            <a:extLst>
              <a:ext uri="{FF2B5EF4-FFF2-40B4-BE49-F238E27FC236}">
                <a16:creationId xmlns:a16="http://schemas.microsoft.com/office/drawing/2014/main" id="{076562A5-7B13-4F45-8FA8-C8BAD747A171}"/>
              </a:ext>
            </a:extLst>
          </p:cNvPr>
          <p:cNvSpPr txBox="1"/>
          <p:nvPr/>
        </p:nvSpPr>
        <p:spPr>
          <a:xfrm flipH="1">
            <a:off x="3343346" y="1640146"/>
            <a:ext cx="441239"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B</a:t>
            </a:r>
          </a:p>
        </p:txBody>
      </p:sp>
      <p:sp>
        <p:nvSpPr>
          <p:cNvPr id="29" name="TextBox 28">
            <a:extLst>
              <a:ext uri="{FF2B5EF4-FFF2-40B4-BE49-F238E27FC236}">
                <a16:creationId xmlns:a16="http://schemas.microsoft.com/office/drawing/2014/main" id="{B3FEAF0C-091C-4170-8DC8-D7536B14B8A1}"/>
              </a:ext>
            </a:extLst>
          </p:cNvPr>
          <p:cNvSpPr txBox="1"/>
          <p:nvPr/>
        </p:nvSpPr>
        <p:spPr>
          <a:xfrm flipH="1">
            <a:off x="4501817" y="1134298"/>
            <a:ext cx="441239"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C</a:t>
            </a:r>
          </a:p>
        </p:txBody>
      </p:sp>
      <p:sp>
        <p:nvSpPr>
          <p:cNvPr id="30" name="TextBox 29">
            <a:extLst>
              <a:ext uri="{FF2B5EF4-FFF2-40B4-BE49-F238E27FC236}">
                <a16:creationId xmlns:a16="http://schemas.microsoft.com/office/drawing/2014/main" id="{E43449E0-2563-424B-8065-AF4E1370DDD2}"/>
              </a:ext>
            </a:extLst>
          </p:cNvPr>
          <p:cNvSpPr txBox="1"/>
          <p:nvPr/>
        </p:nvSpPr>
        <p:spPr>
          <a:xfrm flipH="1">
            <a:off x="7408511" y="1973840"/>
            <a:ext cx="441239"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R</a:t>
            </a:r>
          </a:p>
        </p:txBody>
      </p:sp>
      <p:sp>
        <p:nvSpPr>
          <p:cNvPr id="31" name="TextBox 30">
            <a:extLst>
              <a:ext uri="{FF2B5EF4-FFF2-40B4-BE49-F238E27FC236}">
                <a16:creationId xmlns:a16="http://schemas.microsoft.com/office/drawing/2014/main" id="{1AC27289-236B-4132-98E7-9BFE67775155}"/>
              </a:ext>
            </a:extLst>
          </p:cNvPr>
          <p:cNvSpPr txBox="1"/>
          <p:nvPr/>
        </p:nvSpPr>
        <p:spPr>
          <a:xfrm flipH="1">
            <a:off x="5847264" y="900934"/>
            <a:ext cx="441239"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E</a:t>
            </a:r>
          </a:p>
        </p:txBody>
      </p:sp>
      <p:sp>
        <p:nvSpPr>
          <p:cNvPr id="32" name="TextBox 31">
            <a:extLst>
              <a:ext uri="{FF2B5EF4-FFF2-40B4-BE49-F238E27FC236}">
                <a16:creationId xmlns:a16="http://schemas.microsoft.com/office/drawing/2014/main" id="{791F1448-A6EC-42A9-BC19-0890C961807F}"/>
              </a:ext>
            </a:extLst>
          </p:cNvPr>
          <p:cNvSpPr txBox="1"/>
          <p:nvPr/>
        </p:nvSpPr>
        <p:spPr>
          <a:xfrm flipH="1">
            <a:off x="5901955" y="2432687"/>
            <a:ext cx="441239"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F</a:t>
            </a:r>
          </a:p>
        </p:txBody>
      </p:sp>
      <p:sp>
        <p:nvSpPr>
          <p:cNvPr id="33" name="TextBox 32">
            <a:extLst>
              <a:ext uri="{FF2B5EF4-FFF2-40B4-BE49-F238E27FC236}">
                <a16:creationId xmlns:a16="http://schemas.microsoft.com/office/drawing/2014/main" id="{5E7648DD-6F3C-4366-A621-F1F0C9B06A6B}"/>
              </a:ext>
            </a:extLst>
          </p:cNvPr>
          <p:cNvSpPr txBox="1"/>
          <p:nvPr/>
        </p:nvSpPr>
        <p:spPr>
          <a:xfrm flipH="1">
            <a:off x="4629871" y="2487180"/>
            <a:ext cx="441239"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D</a:t>
            </a:r>
          </a:p>
        </p:txBody>
      </p:sp>
      <p:sp>
        <p:nvSpPr>
          <p:cNvPr id="34" name="TextBox 33">
            <a:extLst>
              <a:ext uri="{FF2B5EF4-FFF2-40B4-BE49-F238E27FC236}">
                <a16:creationId xmlns:a16="http://schemas.microsoft.com/office/drawing/2014/main" id="{BF211D1C-3680-4DF1-9DF5-84F77035E17D}"/>
              </a:ext>
            </a:extLst>
          </p:cNvPr>
          <p:cNvSpPr txBox="1"/>
          <p:nvPr/>
        </p:nvSpPr>
        <p:spPr>
          <a:xfrm flipH="1">
            <a:off x="1319144" y="769018"/>
            <a:ext cx="739416"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W0</a:t>
            </a:r>
          </a:p>
        </p:txBody>
      </p:sp>
      <p:sp>
        <p:nvSpPr>
          <p:cNvPr id="35" name="TextBox 34">
            <a:extLst>
              <a:ext uri="{FF2B5EF4-FFF2-40B4-BE49-F238E27FC236}">
                <a16:creationId xmlns:a16="http://schemas.microsoft.com/office/drawing/2014/main" id="{2D6BA154-253B-418E-9A5F-550F360E1D1C}"/>
              </a:ext>
            </a:extLst>
          </p:cNvPr>
          <p:cNvSpPr txBox="1"/>
          <p:nvPr/>
        </p:nvSpPr>
        <p:spPr>
          <a:xfrm flipH="1">
            <a:off x="3834208" y="597906"/>
            <a:ext cx="739416"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W1</a:t>
            </a:r>
          </a:p>
        </p:txBody>
      </p:sp>
      <p:sp>
        <p:nvSpPr>
          <p:cNvPr id="36" name="TextBox 35">
            <a:extLst>
              <a:ext uri="{FF2B5EF4-FFF2-40B4-BE49-F238E27FC236}">
                <a16:creationId xmlns:a16="http://schemas.microsoft.com/office/drawing/2014/main" id="{F9F9126C-9C89-4ADA-A323-6838E7D0263D}"/>
              </a:ext>
            </a:extLst>
          </p:cNvPr>
          <p:cNvSpPr txBox="1"/>
          <p:nvPr/>
        </p:nvSpPr>
        <p:spPr>
          <a:xfrm flipH="1">
            <a:off x="3987521" y="2774847"/>
            <a:ext cx="739416"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W2</a:t>
            </a:r>
          </a:p>
        </p:txBody>
      </p:sp>
      <mc:AlternateContent xmlns:mc="http://schemas.openxmlformats.org/markup-compatibility/2006" xmlns:a14="http://schemas.microsoft.com/office/drawing/2010/main">
        <mc:Choice Requires="a14">
          <p:sp>
            <p:nvSpPr>
              <p:cNvPr id="39" name="Title 2">
                <a:extLst>
                  <a:ext uri="{FF2B5EF4-FFF2-40B4-BE49-F238E27FC236}">
                    <a16:creationId xmlns:a16="http://schemas.microsoft.com/office/drawing/2014/main" id="{84D05270-BB37-4211-A514-A90224A3E956}"/>
                  </a:ext>
                </a:extLst>
              </p:cNvPr>
              <p:cNvSpPr>
                <a:spLocks noGrp="1"/>
              </p:cNvSpPr>
              <p:nvPr>
                <p:ph type="title"/>
              </p:nvPr>
            </p:nvSpPr>
            <p:spPr>
              <a:xfrm>
                <a:off x="46071" y="53179"/>
                <a:ext cx="7272338" cy="876300"/>
              </a:xfrm>
            </p:spPr>
            <p:txBody>
              <a:bodyPr>
                <a:normAutofit/>
              </a:bodyPr>
              <a:lstStyle/>
              <a:p>
                <a:r>
                  <a:rPr lang="en-US" dirty="0"/>
                  <a:t>Value of </a:t>
                </a:r>
                <a14:m>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rPr>
                          <m:t>𝜕</m:t>
                        </m:r>
                        <m:r>
                          <a:rPr lang="en-US" b="1" i="1" smtClean="0">
                            <a:latin typeface="Cambria Math" panose="02040503050406030204" pitchFamily="18" charset="0"/>
                          </a:rPr>
                          <m:t>𝑹</m:t>
                        </m:r>
                      </m:num>
                      <m:den>
                        <m:r>
                          <a:rPr lang="en-US" i="1" smtClean="0">
                            <a:latin typeface="Cambria Math" panose="02040503050406030204" pitchFamily="18" charset="0"/>
                          </a:rPr>
                          <m:t>𝜕</m:t>
                        </m:r>
                        <m:r>
                          <a:rPr lang="en-US" b="1" i="1" smtClean="0">
                            <a:latin typeface="Cambria Math" panose="02040503050406030204" pitchFamily="18" charset="0"/>
                          </a:rPr>
                          <m:t>𝑾</m:t>
                        </m:r>
                        <m:r>
                          <a:rPr lang="en-US" b="1" i="1" smtClean="0">
                            <a:latin typeface="Cambria Math" panose="02040503050406030204" pitchFamily="18" charset="0"/>
                          </a:rPr>
                          <m:t>𝟎</m:t>
                        </m:r>
                      </m:den>
                    </m:f>
                    <m:r>
                      <a:rPr lang="en-US" b="1" i="1" smtClean="0">
                        <a:latin typeface="Cambria Math" panose="02040503050406030204" pitchFamily="18" charset="0"/>
                      </a:rPr>
                      <m:t>(</m:t>
                    </m:r>
                    <m:r>
                      <a:rPr lang="en-US" b="1" i="1" smtClean="0">
                        <a:latin typeface="Cambria Math" panose="02040503050406030204" pitchFamily="18" charset="0"/>
                      </a:rPr>
                      <m:t>𝒘</m:t>
                    </m:r>
                    <m:r>
                      <a:rPr lang="en-US" b="1" i="1" smtClean="0">
                        <a:latin typeface="Cambria Math" panose="02040503050406030204" pitchFamily="18" charset="0"/>
                      </a:rPr>
                      <m:t>;</m:t>
                    </m:r>
                    <m:r>
                      <a:rPr lang="en-US" b="1" i="1" smtClean="0">
                        <a:latin typeface="Cambria Math" panose="02040503050406030204" pitchFamily="18" charset="0"/>
                      </a:rPr>
                      <m:t>𝒑𝒊</m:t>
                    </m:r>
                    <m:r>
                      <a:rPr lang="en-US" b="1" i="1" smtClean="0">
                        <a:latin typeface="Cambria Math" panose="02040503050406030204" pitchFamily="18" charset="0"/>
                      </a:rPr>
                      <m:t>,</m:t>
                    </m:r>
                    <m:r>
                      <a:rPr lang="en-US" b="1" i="1" smtClean="0">
                        <a:latin typeface="Cambria Math" panose="02040503050406030204" pitchFamily="18" charset="0"/>
                      </a:rPr>
                      <m:t>𝒒𝒊</m:t>
                    </m:r>
                    <m:r>
                      <a:rPr lang="en-US" b="1" i="1" smtClean="0">
                        <a:latin typeface="Cambria Math" panose="02040503050406030204" pitchFamily="18" charset="0"/>
                      </a:rPr>
                      <m:t>)</m:t>
                    </m:r>
                  </m:oMath>
                </a14:m>
                <a:r>
                  <a:rPr lang="en-US" dirty="0"/>
                  <a:t> </a:t>
                </a:r>
              </a:p>
            </p:txBody>
          </p:sp>
        </mc:Choice>
        <mc:Fallback xmlns="">
          <p:sp>
            <p:nvSpPr>
              <p:cNvPr id="39" name="Title 2">
                <a:extLst>
                  <a:ext uri="{FF2B5EF4-FFF2-40B4-BE49-F238E27FC236}">
                    <a16:creationId xmlns:a16="http://schemas.microsoft.com/office/drawing/2014/main" id="{84D05270-BB37-4211-A514-A90224A3E956}"/>
                  </a:ext>
                </a:extLst>
              </p:cNvPr>
              <p:cNvSpPr>
                <a:spLocks noGrp="1" noRot="1" noChangeAspect="1" noMove="1" noResize="1" noEditPoints="1" noAdjustHandles="1" noChangeArrowheads="1" noChangeShapeType="1" noTextEdit="1"/>
              </p:cNvSpPr>
              <p:nvPr>
                <p:ph type="title"/>
              </p:nvPr>
            </p:nvSpPr>
            <p:spPr>
              <a:xfrm>
                <a:off x="46071" y="53179"/>
                <a:ext cx="7272338" cy="876300"/>
              </a:xfrm>
              <a:blipFill>
                <a:blip r:embed="rId4"/>
                <a:stretch>
                  <a:fillRect l="-100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379E7F63-340B-0FB8-BFDE-356E0DF6B781}"/>
                  </a:ext>
                </a:extLst>
              </p:cNvPr>
              <p:cNvSpPr txBox="1"/>
              <p:nvPr/>
            </p:nvSpPr>
            <p:spPr>
              <a:xfrm flipH="1">
                <a:off x="214595" y="2478622"/>
                <a:ext cx="5271938" cy="1056187"/>
              </a:xfrm>
              <a:prstGeom prst="rect">
                <a:avLst/>
              </a:prstGeom>
              <a:solidFill>
                <a:schemeClr val="bg2">
                  <a:alpha val="28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0000"/>
                    </a:solidFill>
                    <a:effectLst/>
                    <a:uLnTx/>
                    <a:uFillTx/>
                    <a:latin typeface="Calibri" panose="020F0502020204030204"/>
                    <a:ea typeface="+mn-ea"/>
                    <a:cs typeface="+mn-cs"/>
                  </a:rPr>
                  <a:t>p*</a:t>
                </a:r>
                <a:r>
                  <a:rPr kumimoji="0" lang="en-US" sz="1600" b="0" i="0" u="none" strike="noStrike" kern="1200" cap="none" spc="0" normalizeH="0" baseline="0" noProof="0" dirty="0">
                    <a:ln>
                      <a:noFill/>
                    </a:ln>
                    <a:solidFill>
                      <a:srgbClr val="FF0000"/>
                    </a:solidFill>
                    <a:effectLst/>
                    <a:uLnTx/>
                    <a:uFillTx/>
                    <a:latin typeface="Symbol" panose="05050102010706020507" pitchFamily="18" charset="2"/>
                    <a:ea typeface="+mn-ea"/>
                    <a:cs typeface="+mn-cs"/>
                  </a:rPr>
                  <a:t>D</a:t>
                </a:r>
                <a:r>
                  <a:rPr kumimoji="0" lang="en-US" sz="1600" b="0" i="0" u="none" strike="noStrike" kern="1200" cap="none" spc="0" normalizeH="0" baseline="0" noProof="0" dirty="0">
                    <a:ln>
                      <a:noFill/>
                    </a:ln>
                    <a:solidFill>
                      <a:srgbClr val="FF0000"/>
                    </a:solidFill>
                    <a:effectLst/>
                    <a:uLnTx/>
                    <a:uFillTx/>
                    <a:latin typeface="Calibri" panose="020F0502020204030204"/>
                    <a:ea typeface="+mn-ea"/>
                    <a:cs typeface="+mn-cs"/>
                  </a:rPr>
                  <a:t>w0*</a:t>
                </a:r>
                <a14:m>
                  <m:oMath xmlns:m="http://schemas.openxmlformats.org/officeDocument/2006/math">
                    <m:f>
                      <m:fPr>
                        <m:ctrlP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ctrlPr>
                      </m:fPr>
                      <m:num>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0</m:t>
                        </m:r>
                      </m:num>
                      <m:den>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𝐴</m:t>
                        </m:r>
                      </m:den>
                    </m:f>
                    <m:d>
                      <m:dPr>
                        <m:ctrlP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ctrlPr>
                      </m:dPr>
                      <m:e>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𝑎</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𝑞</m:t>
                        </m:r>
                      </m:e>
                    </m:d>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𝑤</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1∗</m:t>
                    </m:r>
                    <m:f>
                      <m:fPr>
                        <m:ctrlP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fPr>
                      <m:num>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1</m:t>
                        </m:r>
                      </m:num>
                      <m:den>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𝐶</m:t>
                        </m:r>
                      </m:den>
                    </m:f>
                    <m:d>
                      <m:dPr>
                        <m:ctrlP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dPr>
                      <m:e>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𝑐</m:t>
                        </m:r>
                      </m:e>
                    </m:d>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f>
                      <m:fPr>
                        <m:ctrlP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fPr>
                      <m:num>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3</m:t>
                        </m:r>
                      </m:num>
                      <m:den>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𝐸</m:t>
                        </m:r>
                      </m:den>
                    </m:f>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𝑒</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oMath>
                </a14:m>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US" sz="1600" b="0" i="0" u="none" strike="noStrike" kern="1200" cap="none" spc="0" normalizeH="0" baseline="0" noProof="0" dirty="0">
                    <a:ln>
                      <a:noFill/>
                    </a:ln>
                    <a:solidFill>
                      <a:srgbClr val="FF0000"/>
                    </a:solidFill>
                    <a:effectLst/>
                    <a:uLnTx/>
                    <a:uFillTx/>
                    <a:latin typeface="Calibri" panose="020F0502020204030204"/>
                    <a:ea typeface="+mn-ea"/>
                    <a:cs typeface="+mn-cs"/>
                  </a:rPr>
                  <a:t>+</a:t>
                </a:r>
                <a:b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en-US" sz="1600" b="0" i="0" u="none" strike="noStrike" kern="1200" cap="none" spc="0" normalizeH="0" baseline="0" noProof="0" dirty="0">
                    <a:ln>
                      <a:noFill/>
                    </a:ln>
                    <a:solidFill>
                      <a:srgbClr val="FF0000"/>
                    </a:solidFill>
                    <a:effectLst/>
                    <a:uLnTx/>
                    <a:uFillTx/>
                    <a:latin typeface="Calibri" panose="020F0502020204030204"/>
                    <a:ea typeface="+mn-ea"/>
                    <a:cs typeface="+mn-cs"/>
                  </a:rPr>
                  <a:t>p*</a:t>
                </a:r>
                <a:r>
                  <a:rPr kumimoji="0" lang="en-US" sz="1600" b="0" i="0" u="none" strike="noStrike" kern="1200" cap="none" spc="0" normalizeH="0" baseline="0" noProof="0" dirty="0">
                    <a:ln>
                      <a:noFill/>
                    </a:ln>
                    <a:solidFill>
                      <a:srgbClr val="FF0000"/>
                    </a:solidFill>
                    <a:effectLst/>
                    <a:uLnTx/>
                    <a:uFillTx/>
                    <a:latin typeface="Symbol" panose="05050102010706020507" pitchFamily="18" charset="2"/>
                    <a:ea typeface="+mn-ea"/>
                    <a:cs typeface="+mn-cs"/>
                  </a:rPr>
                  <a:t>D</a:t>
                </a:r>
                <a:r>
                  <a:rPr kumimoji="0" lang="en-US" sz="1600" b="0" i="0" u="none" strike="noStrike" kern="1200" cap="none" spc="0" normalizeH="0" baseline="0" noProof="0" dirty="0">
                    <a:ln>
                      <a:noFill/>
                    </a:ln>
                    <a:solidFill>
                      <a:srgbClr val="FF0000"/>
                    </a:solidFill>
                    <a:effectLst/>
                    <a:uLnTx/>
                    <a:uFillTx/>
                    <a:latin typeface="Calibri" panose="020F0502020204030204"/>
                    <a:ea typeface="+mn-ea"/>
                    <a:cs typeface="+mn-cs"/>
                  </a:rPr>
                  <a:t>w0*</a:t>
                </a:r>
                <a14:m>
                  <m:oMath xmlns:m="http://schemas.openxmlformats.org/officeDocument/2006/math">
                    <m:f>
                      <m:fPr>
                        <m:ctrlP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fPr>
                      <m:num>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0</m:t>
                        </m:r>
                      </m:num>
                      <m:den>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𝐴</m:t>
                        </m:r>
                      </m:den>
                    </m:f>
                    <m:d>
                      <m:dPr>
                        <m:ctrlP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dPr>
                      <m:e>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𝑎</m:t>
                        </m:r>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𝑞</m:t>
                        </m:r>
                      </m:e>
                    </m:d>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𝑤</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2</m:t>
                    </m:r>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f>
                      <m:fPr>
                        <m:ctrlP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fPr>
                      <m:num>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2</m:t>
                        </m:r>
                      </m:num>
                      <m:den>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𝐷</m:t>
                        </m:r>
                      </m:den>
                    </m:f>
                    <m:d>
                      <m:dPr>
                        <m:ctrlP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dPr>
                      <m:e>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𝑑</m:t>
                        </m:r>
                      </m:e>
                    </m:d>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f>
                      <m:fPr>
                        <m:ctrlP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fPr>
                      <m:num>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3</m:t>
                        </m:r>
                      </m:num>
                      <m:den>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𝐹</m:t>
                        </m:r>
                      </m:den>
                    </m:f>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𝑒</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oMath>
                </a14:m>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6" name="TextBox 5">
                <a:extLst>
                  <a:ext uri="{FF2B5EF4-FFF2-40B4-BE49-F238E27FC236}">
                    <a16:creationId xmlns:a16="http://schemas.microsoft.com/office/drawing/2014/main" id="{379E7F63-340B-0FB8-BFDE-356E0DF6B781}"/>
                  </a:ext>
                </a:extLst>
              </p:cNvPr>
              <p:cNvSpPr txBox="1">
                <a:spLocks noRot="1" noChangeAspect="1" noMove="1" noResize="1" noEditPoints="1" noAdjustHandles="1" noChangeArrowheads="1" noChangeShapeType="1" noTextEdit="1"/>
              </p:cNvSpPr>
              <p:nvPr/>
            </p:nvSpPr>
            <p:spPr>
              <a:xfrm flipH="1">
                <a:off x="214595" y="2478622"/>
                <a:ext cx="5271938" cy="1056187"/>
              </a:xfrm>
              <a:prstGeom prst="rect">
                <a:avLst/>
              </a:prstGeom>
              <a:blipFill>
                <a:blip r:embed="rId5"/>
                <a:stretch>
                  <a:fillRect l="-578"/>
                </a:stretch>
              </a:blipFill>
            </p:spPr>
            <p:txBody>
              <a:bodyPr/>
              <a:lstStyle/>
              <a:p>
                <a:r>
                  <a:rPr lang="en-US">
                    <a:noFill/>
                  </a:rPr>
                  <a:t> </a:t>
                </a:r>
              </a:p>
            </p:txBody>
          </p:sp>
        </mc:Fallback>
      </mc:AlternateContent>
      <p:sp>
        <p:nvSpPr>
          <p:cNvPr id="2" name="Oval 1">
            <a:extLst>
              <a:ext uri="{FF2B5EF4-FFF2-40B4-BE49-F238E27FC236}">
                <a16:creationId xmlns:a16="http://schemas.microsoft.com/office/drawing/2014/main" id="{F9F9F9AB-9F75-33F8-513D-592E5FEAA1D3}"/>
              </a:ext>
            </a:extLst>
          </p:cNvPr>
          <p:cNvSpPr/>
          <p:nvPr/>
        </p:nvSpPr>
        <p:spPr>
          <a:xfrm>
            <a:off x="939367" y="1290093"/>
            <a:ext cx="173038" cy="186126"/>
          </a:xfrm>
          <a:prstGeom prst="ellipse">
            <a:avLst/>
          </a:prstGeom>
          <a:solidFill>
            <a:schemeClr val="tx1"/>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Oval 2">
            <a:extLst>
              <a:ext uri="{FF2B5EF4-FFF2-40B4-BE49-F238E27FC236}">
                <a16:creationId xmlns:a16="http://schemas.microsoft.com/office/drawing/2014/main" id="{CA695B36-53A3-0B9F-8FF1-44BD55B3F094}"/>
              </a:ext>
            </a:extLst>
          </p:cNvPr>
          <p:cNvSpPr/>
          <p:nvPr/>
        </p:nvSpPr>
        <p:spPr>
          <a:xfrm>
            <a:off x="939367" y="2115860"/>
            <a:ext cx="173038" cy="186126"/>
          </a:xfrm>
          <a:prstGeom prst="ellipse">
            <a:avLst/>
          </a:prstGeom>
          <a:solidFill>
            <a:schemeClr val="tx1"/>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Oval 4">
            <a:extLst>
              <a:ext uri="{FF2B5EF4-FFF2-40B4-BE49-F238E27FC236}">
                <a16:creationId xmlns:a16="http://schemas.microsoft.com/office/drawing/2014/main" id="{005EA532-1165-C7F9-5809-27A8FE237451}"/>
              </a:ext>
            </a:extLst>
          </p:cNvPr>
          <p:cNvSpPr/>
          <p:nvPr/>
        </p:nvSpPr>
        <p:spPr>
          <a:xfrm>
            <a:off x="7856677" y="1813561"/>
            <a:ext cx="173038" cy="186126"/>
          </a:xfrm>
          <a:prstGeom prst="ellipse">
            <a:avLst/>
          </a:prstGeom>
          <a:solidFill>
            <a:schemeClr val="tx1"/>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9122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C4AD8-0280-36A3-B48C-C8F4ED0EE69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F9EEA0C-F3A3-BCAD-E30C-7FBDE514F319}"/>
              </a:ext>
            </a:extLst>
          </p:cNvPr>
          <p:cNvSpPr>
            <a:spLocks noGrp="1"/>
          </p:cNvSpPr>
          <p:nvPr>
            <p:ph type="title"/>
          </p:nvPr>
        </p:nvSpPr>
        <p:spPr>
          <a:xfrm>
            <a:off x="198153" y="143150"/>
            <a:ext cx="7272109" cy="468761"/>
          </a:xfrm>
        </p:spPr>
        <p:txBody>
          <a:bodyPr/>
          <a:lstStyle/>
          <a:p>
            <a:r>
              <a:rPr lang="en-US" dirty="0"/>
              <a:t>Efficient computation of all derivatives</a:t>
            </a:r>
          </a:p>
        </p:txBody>
      </p:sp>
      <p:sp>
        <p:nvSpPr>
          <p:cNvPr id="5" name="Slide Number Placeholder 4">
            <a:extLst>
              <a:ext uri="{FF2B5EF4-FFF2-40B4-BE49-F238E27FC236}">
                <a16:creationId xmlns:a16="http://schemas.microsoft.com/office/drawing/2014/main" id="{FC5B9376-6429-5C85-41B6-4051F951010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F5F5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5F5F5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900" b="0" i="0" u="none" strike="noStrike" kern="1200" cap="none" spc="0" normalizeH="0" baseline="0" noProof="0" dirty="0">
              <a:ln>
                <a:noFill/>
              </a:ln>
              <a:solidFill>
                <a:srgbClr val="5F5F5F"/>
              </a:solidFill>
              <a:effectLst/>
              <a:uLnTx/>
              <a:uFillTx/>
              <a:latin typeface="Montserrat Medium" pitchFamily="2" charset="77"/>
              <a:ea typeface="+mn-ea"/>
              <a:cs typeface="+mn-cs"/>
            </a:endParaRPr>
          </a:p>
        </p:txBody>
      </p:sp>
      <p:sp>
        <p:nvSpPr>
          <p:cNvPr id="7" name="Flowchart: Summing Junction 6">
            <a:extLst>
              <a:ext uri="{FF2B5EF4-FFF2-40B4-BE49-F238E27FC236}">
                <a16:creationId xmlns:a16="http://schemas.microsoft.com/office/drawing/2014/main" id="{1FC08D38-EC2E-1A70-BF42-C34CE94DBBE6}"/>
              </a:ext>
            </a:extLst>
          </p:cNvPr>
          <p:cNvSpPr/>
          <p:nvPr/>
        </p:nvSpPr>
        <p:spPr>
          <a:xfrm>
            <a:off x="1438172" y="1819355"/>
            <a:ext cx="362514" cy="337578"/>
          </a:xfrm>
          <a:prstGeom prst="flowChartSummingJunction">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46856ABD-EC0E-BAE5-AE63-B44029ECFF63}"/>
              </a:ext>
            </a:extLst>
          </p:cNvPr>
          <p:cNvSpPr txBox="1"/>
          <p:nvPr/>
        </p:nvSpPr>
        <p:spPr>
          <a:xfrm>
            <a:off x="2476115" y="2225957"/>
            <a:ext cx="800776" cy="502222"/>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f0</a:t>
            </a:r>
          </a:p>
        </p:txBody>
      </p:sp>
      <p:sp>
        <p:nvSpPr>
          <p:cNvPr id="9" name="Flowchart: Summing Junction 8">
            <a:extLst>
              <a:ext uri="{FF2B5EF4-FFF2-40B4-BE49-F238E27FC236}">
                <a16:creationId xmlns:a16="http://schemas.microsoft.com/office/drawing/2014/main" id="{7A8D93AA-2957-311C-4001-CE68C11AD9A7}"/>
              </a:ext>
            </a:extLst>
          </p:cNvPr>
          <p:cNvSpPr/>
          <p:nvPr/>
        </p:nvSpPr>
        <p:spPr>
          <a:xfrm>
            <a:off x="4087589" y="3033675"/>
            <a:ext cx="362514" cy="337578"/>
          </a:xfrm>
          <a:prstGeom prst="flowChartSummingJunction">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Flowchart: Summing Junction 9">
            <a:extLst>
              <a:ext uri="{FF2B5EF4-FFF2-40B4-BE49-F238E27FC236}">
                <a16:creationId xmlns:a16="http://schemas.microsoft.com/office/drawing/2014/main" id="{798013C9-229C-95D5-1EB6-6C3BBFC79452}"/>
              </a:ext>
            </a:extLst>
          </p:cNvPr>
          <p:cNvSpPr/>
          <p:nvPr/>
        </p:nvSpPr>
        <p:spPr>
          <a:xfrm>
            <a:off x="4022659" y="1640954"/>
            <a:ext cx="362514" cy="337578"/>
          </a:xfrm>
          <a:prstGeom prst="flowChartSummingJunction">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09F82BA1-741E-EB7B-36A7-3089A694859F}"/>
              </a:ext>
            </a:extLst>
          </p:cNvPr>
          <p:cNvSpPr txBox="1"/>
          <p:nvPr/>
        </p:nvSpPr>
        <p:spPr>
          <a:xfrm>
            <a:off x="4994772" y="1558632"/>
            <a:ext cx="800776" cy="502222"/>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f1</a:t>
            </a:r>
          </a:p>
        </p:txBody>
      </p:sp>
      <p:sp>
        <p:nvSpPr>
          <p:cNvPr id="12" name="TextBox 11">
            <a:extLst>
              <a:ext uri="{FF2B5EF4-FFF2-40B4-BE49-F238E27FC236}">
                <a16:creationId xmlns:a16="http://schemas.microsoft.com/office/drawing/2014/main" id="{F41D46E5-EA0A-DA36-14F6-B268AB8AFFB1}"/>
              </a:ext>
            </a:extLst>
          </p:cNvPr>
          <p:cNvSpPr txBox="1"/>
          <p:nvPr/>
        </p:nvSpPr>
        <p:spPr>
          <a:xfrm>
            <a:off x="4994772" y="2951353"/>
            <a:ext cx="800776" cy="502222"/>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f2</a:t>
            </a:r>
          </a:p>
        </p:txBody>
      </p:sp>
      <p:sp>
        <p:nvSpPr>
          <p:cNvPr id="13" name="TextBox 12">
            <a:extLst>
              <a:ext uri="{FF2B5EF4-FFF2-40B4-BE49-F238E27FC236}">
                <a16:creationId xmlns:a16="http://schemas.microsoft.com/office/drawing/2014/main" id="{ECD1853B-12CA-C6D2-ABA6-8CC0B5191E1C}"/>
              </a:ext>
            </a:extLst>
          </p:cNvPr>
          <p:cNvSpPr txBox="1"/>
          <p:nvPr/>
        </p:nvSpPr>
        <p:spPr>
          <a:xfrm>
            <a:off x="6553030" y="2286083"/>
            <a:ext cx="800776" cy="502222"/>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f3</a:t>
            </a:r>
          </a:p>
        </p:txBody>
      </p:sp>
      <p:cxnSp>
        <p:nvCxnSpPr>
          <p:cNvPr id="14" name="Straight Arrow Connector 13">
            <a:extLst>
              <a:ext uri="{FF2B5EF4-FFF2-40B4-BE49-F238E27FC236}">
                <a16:creationId xmlns:a16="http://schemas.microsoft.com/office/drawing/2014/main" id="{C97BF2FF-E48E-223D-1949-6D9431261E37}"/>
              </a:ext>
            </a:extLst>
          </p:cNvPr>
          <p:cNvCxnSpPr>
            <a:endCxn id="7" idx="2"/>
          </p:cNvCxnSpPr>
          <p:nvPr/>
        </p:nvCxnSpPr>
        <p:spPr>
          <a:xfrm>
            <a:off x="1064841" y="1988144"/>
            <a:ext cx="373331"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D5022FE6-FF0B-9452-B859-DC8B59D289BD}"/>
              </a:ext>
            </a:extLst>
          </p:cNvPr>
          <p:cNvCxnSpPr>
            <a:cxnSpLocks/>
          </p:cNvCxnSpPr>
          <p:nvPr/>
        </p:nvCxnSpPr>
        <p:spPr>
          <a:xfrm>
            <a:off x="1064841" y="2834686"/>
            <a:ext cx="665510"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D09D50A-C03A-290E-7C9E-E8D93159B9B9}"/>
              </a:ext>
            </a:extLst>
          </p:cNvPr>
          <p:cNvCxnSpPr>
            <a:cxnSpLocks/>
          </p:cNvCxnSpPr>
          <p:nvPr/>
        </p:nvCxnSpPr>
        <p:spPr>
          <a:xfrm>
            <a:off x="1800686" y="1985755"/>
            <a:ext cx="675429" cy="39979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9890CC1-678F-F0C7-1A2C-217E61217D0B}"/>
              </a:ext>
            </a:extLst>
          </p:cNvPr>
          <p:cNvCxnSpPr>
            <a:cxnSpLocks/>
          </p:cNvCxnSpPr>
          <p:nvPr/>
        </p:nvCxnSpPr>
        <p:spPr>
          <a:xfrm flipV="1">
            <a:off x="3276891" y="1807355"/>
            <a:ext cx="745768" cy="66732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7403CF33-1060-B54C-33DB-56760B395320}"/>
              </a:ext>
            </a:extLst>
          </p:cNvPr>
          <p:cNvCxnSpPr>
            <a:cxnSpLocks/>
          </p:cNvCxnSpPr>
          <p:nvPr/>
        </p:nvCxnSpPr>
        <p:spPr>
          <a:xfrm>
            <a:off x="3276891" y="2474679"/>
            <a:ext cx="810698" cy="72539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DD7C42B6-F814-42CD-1C50-FD9DB7B55D8B}"/>
              </a:ext>
            </a:extLst>
          </p:cNvPr>
          <p:cNvCxnSpPr>
            <a:cxnSpLocks/>
          </p:cNvCxnSpPr>
          <p:nvPr/>
        </p:nvCxnSpPr>
        <p:spPr>
          <a:xfrm>
            <a:off x="4378245" y="1797948"/>
            <a:ext cx="609599"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23894D38-44F0-173A-40C7-2A64DC2C8D6E}"/>
              </a:ext>
            </a:extLst>
          </p:cNvPr>
          <p:cNvCxnSpPr>
            <a:stCxn id="9" idx="6"/>
            <a:endCxn id="12" idx="1"/>
          </p:cNvCxnSpPr>
          <p:nvPr/>
        </p:nvCxnSpPr>
        <p:spPr>
          <a:xfrm>
            <a:off x="4450103" y="3202464"/>
            <a:ext cx="544669"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957807B-2DDC-E5DC-8D58-0735CB24DF09}"/>
              </a:ext>
            </a:extLst>
          </p:cNvPr>
          <p:cNvCxnSpPr>
            <a:cxnSpLocks/>
          </p:cNvCxnSpPr>
          <p:nvPr/>
        </p:nvCxnSpPr>
        <p:spPr>
          <a:xfrm flipV="1">
            <a:off x="5795548" y="2664411"/>
            <a:ext cx="789436" cy="53629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5A1129F0-535B-CDC5-851F-8BA064B519AF}"/>
              </a:ext>
            </a:extLst>
          </p:cNvPr>
          <p:cNvCxnSpPr>
            <a:cxnSpLocks/>
          </p:cNvCxnSpPr>
          <p:nvPr/>
        </p:nvCxnSpPr>
        <p:spPr>
          <a:xfrm>
            <a:off x="5795548" y="1807354"/>
            <a:ext cx="757482" cy="578192"/>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70FF7D42-3185-36E8-5F47-79921D49672D}"/>
              </a:ext>
            </a:extLst>
          </p:cNvPr>
          <p:cNvCxnSpPr>
            <a:cxnSpLocks/>
            <a:stCxn id="13" idx="3"/>
          </p:cNvCxnSpPr>
          <p:nvPr/>
        </p:nvCxnSpPr>
        <p:spPr>
          <a:xfrm>
            <a:off x="7353806" y="2537194"/>
            <a:ext cx="534685"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146EDF4-F848-A3B2-CE3F-5FA1A48F85CA}"/>
              </a:ext>
            </a:extLst>
          </p:cNvPr>
          <p:cNvCxnSpPr>
            <a:cxnSpLocks/>
          </p:cNvCxnSpPr>
          <p:nvPr/>
        </p:nvCxnSpPr>
        <p:spPr>
          <a:xfrm flipV="1">
            <a:off x="1703298" y="2596916"/>
            <a:ext cx="772817" cy="233875"/>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174064F0-9503-CC30-107D-114CF765948A}"/>
              </a:ext>
            </a:extLst>
          </p:cNvPr>
          <p:cNvSpPr txBox="1"/>
          <p:nvPr/>
        </p:nvSpPr>
        <p:spPr>
          <a:xfrm>
            <a:off x="546327" y="1753073"/>
            <a:ext cx="343364" cy="44313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P</a:t>
            </a:r>
          </a:p>
        </p:txBody>
      </p:sp>
      <p:sp>
        <p:nvSpPr>
          <p:cNvPr id="26" name="TextBox 25">
            <a:extLst>
              <a:ext uri="{FF2B5EF4-FFF2-40B4-BE49-F238E27FC236}">
                <a16:creationId xmlns:a16="http://schemas.microsoft.com/office/drawing/2014/main" id="{483BE95F-8731-BB56-5750-B4F76A6DA366}"/>
              </a:ext>
            </a:extLst>
          </p:cNvPr>
          <p:cNvSpPr txBox="1"/>
          <p:nvPr/>
        </p:nvSpPr>
        <p:spPr>
          <a:xfrm>
            <a:off x="546327" y="2596916"/>
            <a:ext cx="772817"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Q</a:t>
            </a:r>
          </a:p>
        </p:txBody>
      </p:sp>
      <p:sp>
        <p:nvSpPr>
          <p:cNvPr id="27" name="TextBox 26">
            <a:extLst>
              <a:ext uri="{FF2B5EF4-FFF2-40B4-BE49-F238E27FC236}">
                <a16:creationId xmlns:a16="http://schemas.microsoft.com/office/drawing/2014/main" id="{FC064E10-937A-49EE-181C-3B019796348D}"/>
              </a:ext>
            </a:extLst>
          </p:cNvPr>
          <p:cNvSpPr txBox="1"/>
          <p:nvPr/>
        </p:nvSpPr>
        <p:spPr>
          <a:xfrm>
            <a:off x="2194755" y="1842946"/>
            <a:ext cx="45719"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A</a:t>
            </a:r>
          </a:p>
        </p:txBody>
      </p:sp>
      <p:sp>
        <p:nvSpPr>
          <p:cNvPr id="28" name="TextBox 27">
            <a:extLst>
              <a:ext uri="{FF2B5EF4-FFF2-40B4-BE49-F238E27FC236}">
                <a16:creationId xmlns:a16="http://schemas.microsoft.com/office/drawing/2014/main" id="{CC8E55BC-8AF0-2DB5-36FD-F1D6A946E704}"/>
              </a:ext>
            </a:extLst>
          </p:cNvPr>
          <p:cNvSpPr txBox="1"/>
          <p:nvPr/>
        </p:nvSpPr>
        <p:spPr>
          <a:xfrm flipH="1">
            <a:off x="3343346" y="2270716"/>
            <a:ext cx="441239"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B</a:t>
            </a:r>
          </a:p>
        </p:txBody>
      </p:sp>
      <p:sp>
        <p:nvSpPr>
          <p:cNvPr id="29" name="TextBox 28">
            <a:extLst>
              <a:ext uri="{FF2B5EF4-FFF2-40B4-BE49-F238E27FC236}">
                <a16:creationId xmlns:a16="http://schemas.microsoft.com/office/drawing/2014/main" id="{6131CC7A-13A8-0639-2BE8-9B0682848A21}"/>
              </a:ext>
            </a:extLst>
          </p:cNvPr>
          <p:cNvSpPr txBox="1"/>
          <p:nvPr/>
        </p:nvSpPr>
        <p:spPr>
          <a:xfrm flipH="1">
            <a:off x="4494889" y="1753073"/>
            <a:ext cx="441239"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C</a:t>
            </a:r>
          </a:p>
        </p:txBody>
      </p:sp>
      <p:sp>
        <p:nvSpPr>
          <p:cNvPr id="30" name="TextBox 29">
            <a:extLst>
              <a:ext uri="{FF2B5EF4-FFF2-40B4-BE49-F238E27FC236}">
                <a16:creationId xmlns:a16="http://schemas.microsoft.com/office/drawing/2014/main" id="{1C9AE222-CAE0-1D40-6B3C-FE1F01EBAF9F}"/>
              </a:ext>
            </a:extLst>
          </p:cNvPr>
          <p:cNvSpPr txBox="1"/>
          <p:nvPr/>
        </p:nvSpPr>
        <p:spPr>
          <a:xfrm flipH="1">
            <a:off x="7381158" y="2163977"/>
            <a:ext cx="441239"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R</a:t>
            </a:r>
          </a:p>
        </p:txBody>
      </p:sp>
      <p:sp>
        <p:nvSpPr>
          <p:cNvPr id="31" name="TextBox 30">
            <a:extLst>
              <a:ext uri="{FF2B5EF4-FFF2-40B4-BE49-F238E27FC236}">
                <a16:creationId xmlns:a16="http://schemas.microsoft.com/office/drawing/2014/main" id="{3F88A480-10EC-8B3C-F815-96047F65A15B}"/>
              </a:ext>
            </a:extLst>
          </p:cNvPr>
          <p:cNvSpPr txBox="1"/>
          <p:nvPr/>
        </p:nvSpPr>
        <p:spPr>
          <a:xfrm flipH="1">
            <a:off x="5847264" y="1531504"/>
            <a:ext cx="441239"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E</a:t>
            </a:r>
          </a:p>
        </p:txBody>
      </p:sp>
      <p:sp>
        <p:nvSpPr>
          <p:cNvPr id="32" name="TextBox 31">
            <a:extLst>
              <a:ext uri="{FF2B5EF4-FFF2-40B4-BE49-F238E27FC236}">
                <a16:creationId xmlns:a16="http://schemas.microsoft.com/office/drawing/2014/main" id="{3BF1EBE4-8E00-5DBC-1A01-76908E13B7E9}"/>
              </a:ext>
            </a:extLst>
          </p:cNvPr>
          <p:cNvSpPr txBox="1"/>
          <p:nvPr/>
        </p:nvSpPr>
        <p:spPr>
          <a:xfrm flipH="1">
            <a:off x="5901955" y="3063257"/>
            <a:ext cx="441239"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F</a:t>
            </a:r>
          </a:p>
        </p:txBody>
      </p:sp>
      <p:sp>
        <p:nvSpPr>
          <p:cNvPr id="33" name="TextBox 32">
            <a:extLst>
              <a:ext uri="{FF2B5EF4-FFF2-40B4-BE49-F238E27FC236}">
                <a16:creationId xmlns:a16="http://schemas.microsoft.com/office/drawing/2014/main" id="{E2CBBAF5-FA1C-133C-29F2-92109ABB47FB}"/>
              </a:ext>
            </a:extLst>
          </p:cNvPr>
          <p:cNvSpPr txBox="1"/>
          <p:nvPr/>
        </p:nvSpPr>
        <p:spPr>
          <a:xfrm flipH="1">
            <a:off x="4629871" y="3117750"/>
            <a:ext cx="441239"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D</a:t>
            </a:r>
          </a:p>
        </p:txBody>
      </p:sp>
      <p:sp>
        <p:nvSpPr>
          <p:cNvPr id="34" name="TextBox 33">
            <a:extLst>
              <a:ext uri="{FF2B5EF4-FFF2-40B4-BE49-F238E27FC236}">
                <a16:creationId xmlns:a16="http://schemas.microsoft.com/office/drawing/2014/main" id="{6995D937-69D9-207A-19EB-BBF4D3915B2D}"/>
              </a:ext>
            </a:extLst>
          </p:cNvPr>
          <p:cNvSpPr txBox="1"/>
          <p:nvPr/>
        </p:nvSpPr>
        <p:spPr>
          <a:xfrm flipH="1">
            <a:off x="1319144" y="1399588"/>
            <a:ext cx="739416"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W0</a:t>
            </a:r>
          </a:p>
        </p:txBody>
      </p:sp>
      <p:sp>
        <p:nvSpPr>
          <p:cNvPr id="35" name="TextBox 34">
            <a:extLst>
              <a:ext uri="{FF2B5EF4-FFF2-40B4-BE49-F238E27FC236}">
                <a16:creationId xmlns:a16="http://schemas.microsoft.com/office/drawing/2014/main" id="{1CB06B88-45AB-E446-2B56-E17A81A70DB4}"/>
              </a:ext>
            </a:extLst>
          </p:cNvPr>
          <p:cNvSpPr txBox="1"/>
          <p:nvPr/>
        </p:nvSpPr>
        <p:spPr>
          <a:xfrm flipH="1">
            <a:off x="3834208" y="1228476"/>
            <a:ext cx="739416"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W1</a:t>
            </a:r>
          </a:p>
        </p:txBody>
      </p:sp>
      <p:sp>
        <p:nvSpPr>
          <p:cNvPr id="36" name="TextBox 35">
            <a:extLst>
              <a:ext uri="{FF2B5EF4-FFF2-40B4-BE49-F238E27FC236}">
                <a16:creationId xmlns:a16="http://schemas.microsoft.com/office/drawing/2014/main" id="{FB8536CB-45C8-7456-D550-8DADF20558BA}"/>
              </a:ext>
            </a:extLst>
          </p:cNvPr>
          <p:cNvSpPr txBox="1"/>
          <p:nvPr/>
        </p:nvSpPr>
        <p:spPr>
          <a:xfrm flipH="1">
            <a:off x="3987521" y="3405417"/>
            <a:ext cx="739416" cy="44313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W2</a:t>
            </a:r>
          </a:p>
        </p:txBody>
      </p:sp>
      <p:sp>
        <p:nvSpPr>
          <p:cNvPr id="2" name="Oval 1">
            <a:extLst>
              <a:ext uri="{FF2B5EF4-FFF2-40B4-BE49-F238E27FC236}">
                <a16:creationId xmlns:a16="http://schemas.microsoft.com/office/drawing/2014/main" id="{57B1162C-2EC2-3792-1B91-9524B8D1CD28}"/>
              </a:ext>
            </a:extLst>
          </p:cNvPr>
          <p:cNvSpPr/>
          <p:nvPr/>
        </p:nvSpPr>
        <p:spPr>
          <a:xfrm>
            <a:off x="959014" y="1903439"/>
            <a:ext cx="173038" cy="186126"/>
          </a:xfrm>
          <a:prstGeom prst="ellipse">
            <a:avLst/>
          </a:prstGeom>
          <a:solidFill>
            <a:schemeClr val="tx1"/>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Oval 3">
            <a:extLst>
              <a:ext uri="{FF2B5EF4-FFF2-40B4-BE49-F238E27FC236}">
                <a16:creationId xmlns:a16="http://schemas.microsoft.com/office/drawing/2014/main" id="{D76E75AB-C213-6D0B-0160-4DCEB5620D9F}"/>
              </a:ext>
            </a:extLst>
          </p:cNvPr>
          <p:cNvSpPr/>
          <p:nvPr/>
        </p:nvSpPr>
        <p:spPr>
          <a:xfrm>
            <a:off x="978322" y="2739496"/>
            <a:ext cx="173038" cy="186126"/>
          </a:xfrm>
          <a:prstGeom prst="ellipse">
            <a:avLst/>
          </a:prstGeom>
          <a:solidFill>
            <a:schemeClr val="tx1"/>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E1D4C22B-26E7-E5DE-AC12-67D5FA28E099}"/>
              </a:ext>
            </a:extLst>
          </p:cNvPr>
          <p:cNvSpPr/>
          <p:nvPr/>
        </p:nvSpPr>
        <p:spPr>
          <a:xfrm>
            <a:off x="7849750" y="2425476"/>
            <a:ext cx="173038" cy="186126"/>
          </a:xfrm>
          <a:prstGeom prst="ellipse">
            <a:avLst/>
          </a:prstGeom>
          <a:solidFill>
            <a:schemeClr val="tx1"/>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37" name="TextBox 36">
                <a:extLst>
                  <a:ext uri="{FF2B5EF4-FFF2-40B4-BE49-F238E27FC236}">
                    <a16:creationId xmlns:a16="http://schemas.microsoft.com/office/drawing/2014/main" id="{E16A3B4F-DDD8-9B4F-9321-335986007884}"/>
                  </a:ext>
                </a:extLst>
              </p:cNvPr>
              <p:cNvSpPr txBox="1"/>
              <p:nvPr/>
            </p:nvSpPr>
            <p:spPr>
              <a:xfrm flipH="1">
                <a:off x="206198" y="3200075"/>
                <a:ext cx="2985046" cy="1033873"/>
              </a:xfrm>
              <a:prstGeom prst="rect">
                <a:avLst/>
              </a:prstGeom>
              <a:solidFill>
                <a:schemeClr val="bg2">
                  <a:alpha val="28000"/>
                </a:scheme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ctrlPr>
                      </m:fPr>
                      <m:num>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0</m:t>
                        </m:r>
                      </m:num>
                      <m:den>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𝐴</m:t>
                        </m:r>
                      </m:den>
                    </m:f>
                    <m:d>
                      <m:dPr>
                        <m:ctrlP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ctrlPr>
                      </m:dPr>
                      <m:e>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𝑎</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𝑞</m:t>
                        </m:r>
                      </m:e>
                    </m:d>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005A8C">
                            <a:lumMod val="60000"/>
                            <a:lumOff val="40000"/>
                          </a:srgbClr>
                        </a:solidFill>
                        <a:effectLst/>
                        <a:uLnTx/>
                        <a:uFillTx/>
                        <a:latin typeface="Cambria Math" panose="02040503050406030204" pitchFamily="18" charset="0"/>
                        <a:ea typeface="+mn-ea"/>
                        <a:cs typeface="+mn-cs"/>
                      </a:rPr>
                      <m:t>𝑤</m:t>
                    </m:r>
                    <m:r>
                      <a:rPr kumimoji="0" lang="en-US" sz="1400" b="0" i="1" u="none" strike="noStrike" kern="1200" cap="none" spc="0" normalizeH="0" baseline="0" noProof="0" smtClean="0">
                        <a:ln>
                          <a:noFill/>
                        </a:ln>
                        <a:solidFill>
                          <a:srgbClr val="005A8C">
                            <a:lumMod val="60000"/>
                            <a:lumOff val="40000"/>
                          </a:srgbClr>
                        </a:solidFill>
                        <a:effectLst/>
                        <a:uLnTx/>
                        <a:uFillTx/>
                        <a:latin typeface="Cambria Math" panose="02040503050406030204" pitchFamily="18" charset="0"/>
                        <a:ea typeface="+mn-ea"/>
                        <a:cs typeface="+mn-cs"/>
                      </a:rPr>
                      <m:t>1∗</m:t>
                    </m:r>
                    <m:f>
                      <m:fPr>
                        <m:ctrlPr>
                          <a:rPr kumimoji="0" lang="en-US" sz="1400" b="0" i="1" u="none" strike="noStrike" kern="1200" cap="none" spc="0" normalizeH="0" baseline="0" noProof="0">
                            <a:ln>
                              <a:noFill/>
                            </a:ln>
                            <a:solidFill>
                              <a:srgbClr val="005A8C">
                                <a:lumMod val="60000"/>
                                <a:lumOff val="40000"/>
                              </a:srgbClr>
                            </a:solidFill>
                            <a:effectLst/>
                            <a:uLnTx/>
                            <a:uFillTx/>
                            <a:latin typeface="Cambria Math" panose="02040503050406030204" pitchFamily="18" charset="0"/>
                            <a:ea typeface="+mn-ea"/>
                            <a:cs typeface="+mn-cs"/>
                          </a:rPr>
                        </m:ctrlPr>
                      </m:fPr>
                      <m:num>
                        <m:r>
                          <a:rPr kumimoji="0" lang="en-US" sz="1400" b="0" i="1" u="none" strike="noStrike" kern="1200" cap="none" spc="0" normalizeH="0" baseline="0" noProof="0">
                            <a:ln>
                              <a:noFill/>
                            </a:ln>
                            <a:solidFill>
                              <a:srgbClr val="005A8C">
                                <a:lumMod val="60000"/>
                                <a:lumOff val="40000"/>
                              </a:srgbClr>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005A8C">
                                <a:lumMod val="60000"/>
                                <a:lumOff val="40000"/>
                              </a:srgbClr>
                            </a:solidFill>
                            <a:effectLst/>
                            <a:uLnTx/>
                            <a:uFillTx/>
                            <a:latin typeface="Cambria Math" panose="02040503050406030204" pitchFamily="18" charset="0"/>
                            <a:ea typeface="+mn-ea"/>
                            <a:cs typeface="+mn-cs"/>
                          </a:rPr>
                          <m:t>𝑓</m:t>
                        </m:r>
                        <m:r>
                          <a:rPr kumimoji="0" lang="en-US" sz="1400" b="0" i="1" u="none" strike="noStrike" kern="1200" cap="none" spc="0" normalizeH="0" baseline="0" noProof="0" smtClean="0">
                            <a:ln>
                              <a:noFill/>
                            </a:ln>
                            <a:solidFill>
                              <a:srgbClr val="005A8C">
                                <a:lumMod val="60000"/>
                                <a:lumOff val="40000"/>
                              </a:srgbClr>
                            </a:solidFill>
                            <a:effectLst/>
                            <a:uLnTx/>
                            <a:uFillTx/>
                            <a:latin typeface="Cambria Math" panose="02040503050406030204" pitchFamily="18" charset="0"/>
                            <a:ea typeface="+mn-ea"/>
                            <a:cs typeface="+mn-cs"/>
                          </a:rPr>
                          <m:t>1</m:t>
                        </m:r>
                      </m:num>
                      <m:den>
                        <m:r>
                          <a:rPr kumimoji="0" lang="en-US" sz="1400" b="0" i="1" u="none" strike="noStrike" kern="1200" cap="none" spc="0" normalizeH="0" baseline="0" noProof="0">
                            <a:ln>
                              <a:noFill/>
                            </a:ln>
                            <a:solidFill>
                              <a:srgbClr val="005A8C">
                                <a:lumMod val="60000"/>
                                <a:lumOff val="40000"/>
                              </a:srgbClr>
                            </a:solidFill>
                            <a:effectLst/>
                            <a:uLnTx/>
                            <a:uFillTx/>
                            <a:latin typeface="Cambria Math" panose="02040503050406030204" pitchFamily="18" charset="0"/>
                            <a:ea typeface="+mn-ea"/>
                            <a:cs typeface="+mn-cs"/>
                          </a:rPr>
                          <m:t>𝜕</m:t>
                        </m:r>
                        <m:r>
                          <a:rPr kumimoji="0" lang="en-US" sz="1400" b="0" i="1" u="none" strike="noStrike" kern="1200" cap="none" spc="0" normalizeH="0" baseline="0" noProof="0">
                            <a:ln>
                              <a:noFill/>
                            </a:ln>
                            <a:solidFill>
                              <a:srgbClr val="005A8C">
                                <a:lumMod val="60000"/>
                                <a:lumOff val="40000"/>
                              </a:srgbClr>
                            </a:solidFill>
                            <a:effectLst/>
                            <a:uLnTx/>
                            <a:uFillTx/>
                            <a:latin typeface="Cambria Math" panose="02040503050406030204" pitchFamily="18" charset="0"/>
                            <a:ea typeface="+mn-ea"/>
                            <a:cs typeface="+mn-cs"/>
                          </a:rPr>
                          <m:t>𝐶</m:t>
                        </m:r>
                      </m:den>
                    </m:f>
                    <m:d>
                      <m:dPr>
                        <m:ctrlPr>
                          <a:rPr kumimoji="0" lang="en-US" sz="1400" b="0" i="1" u="none" strike="noStrike" kern="1200" cap="none" spc="0" normalizeH="0" baseline="0" noProof="0">
                            <a:ln>
                              <a:noFill/>
                            </a:ln>
                            <a:solidFill>
                              <a:srgbClr val="005A8C">
                                <a:lumMod val="60000"/>
                                <a:lumOff val="40000"/>
                              </a:srgbClr>
                            </a:solidFill>
                            <a:effectLst/>
                            <a:uLnTx/>
                            <a:uFillTx/>
                            <a:latin typeface="Cambria Math" panose="02040503050406030204" pitchFamily="18" charset="0"/>
                            <a:ea typeface="+mn-ea"/>
                            <a:cs typeface="+mn-cs"/>
                          </a:rPr>
                        </m:ctrlPr>
                      </m:dPr>
                      <m:e>
                        <m:r>
                          <a:rPr kumimoji="0" lang="en-US" sz="1400" b="0" i="1" u="none" strike="noStrike" kern="1200" cap="none" spc="0" normalizeH="0" baseline="0" noProof="0">
                            <a:ln>
                              <a:noFill/>
                            </a:ln>
                            <a:solidFill>
                              <a:srgbClr val="005A8C">
                                <a:lumMod val="60000"/>
                                <a:lumOff val="40000"/>
                              </a:srgbClr>
                            </a:solidFill>
                            <a:effectLst/>
                            <a:uLnTx/>
                            <a:uFillTx/>
                            <a:latin typeface="Cambria Math" panose="02040503050406030204" pitchFamily="18" charset="0"/>
                            <a:ea typeface="+mn-ea"/>
                            <a:cs typeface="+mn-cs"/>
                          </a:rPr>
                          <m:t>𝑐</m:t>
                        </m:r>
                      </m:e>
                    </m:d>
                    <m:r>
                      <a:rPr kumimoji="0" lang="en-US" sz="1400" b="0" i="1" u="none" strike="noStrike" kern="1200" cap="none" spc="0" normalizeH="0" baseline="0" noProof="0" smtClean="0">
                        <a:ln>
                          <a:noFill/>
                        </a:ln>
                        <a:solidFill>
                          <a:srgbClr val="005A8C">
                            <a:lumMod val="60000"/>
                            <a:lumOff val="40000"/>
                          </a:srgbClr>
                        </a:solidFill>
                        <a:effectLst/>
                        <a:uLnTx/>
                        <a:uFillTx/>
                        <a:latin typeface="Cambria Math" panose="02040503050406030204" pitchFamily="18" charset="0"/>
                        <a:ea typeface="+mn-ea"/>
                        <a:cs typeface="+mn-cs"/>
                      </a:rPr>
                      <m:t>∗</m:t>
                    </m:r>
                    <m:f>
                      <m:fPr>
                        <m:ctrlPr>
                          <a:rPr kumimoji="0" lang="en-US" sz="1400" b="0" i="1" u="none" strike="noStrike" kern="1200" cap="none" spc="0" normalizeH="0" baseline="0" noProof="0">
                            <a:ln>
                              <a:noFill/>
                            </a:ln>
                            <a:solidFill>
                              <a:srgbClr val="005A8C">
                                <a:lumMod val="60000"/>
                                <a:lumOff val="40000"/>
                              </a:srgbClr>
                            </a:solidFill>
                            <a:effectLst/>
                            <a:uLnTx/>
                            <a:uFillTx/>
                            <a:latin typeface="Cambria Math" panose="02040503050406030204" pitchFamily="18" charset="0"/>
                            <a:ea typeface="+mn-ea"/>
                            <a:cs typeface="+mn-cs"/>
                          </a:rPr>
                        </m:ctrlPr>
                      </m:fPr>
                      <m:num>
                        <m:r>
                          <a:rPr kumimoji="0" lang="en-US" sz="1400" b="0" i="1" u="none" strike="noStrike" kern="1200" cap="none" spc="0" normalizeH="0" baseline="0" noProof="0" smtClean="0">
                            <a:ln>
                              <a:noFill/>
                            </a:ln>
                            <a:solidFill>
                              <a:srgbClr val="005A8C">
                                <a:lumMod val="60000"/>
                                <a:lumOff val="40000"/>
                              </a:srgbClr>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005A8C">
                                <a:lumMod val="60000"/>
                                <a:lumOff val="40000"/>
                              </a:srgbClr>
                            </a:solidFill>
                            <a:effectLst/>
                            <a:uLnTx/>
                            <a:uFillTx/>
                            <a:latin typeface="Cambria Math" panose="02040503050406030204" pitchFamily="18" charset="0"/>
                            <a:ea typeface="+mn-ea"/>
                            <a:cs typeface="+mn-cs"/>
                          </a:rPr>
                          <m:t>𝑓</m:t>
                        </m:r>
                        <m:r>
                          <a:rPr kumimoji="0" lang="en-US" sz="1400" b="0" i="1" u="none" strike="noStrike" kern="1200" cap="none" spc="0" normalizeH="0" baseline="0" noProof="0" smtClean="0">
                            <a:ln>
                              <a:noFill/>
                            </a:ln>
                            <a:solidFill>
                              <a:srgbClr val="005A8C">
                                <a:lumMod val="60000"/>
                                <a:lumOff val="40000"/>
                              </a:srgbClr>
                            </a:solidFill>
                            <a:effectLst/>
                            <a:uLnTx/>
                            <a:uFillTx/>
                            <a:latin typeface="Cambria Math" panose="02040503050406030204" pitchFamily="18" charset="0"/>
                            <a:ea typeface="+mn-ea"/>
                            <a:cs typeface="+mn-cs"/>
                          </a:rPr>
                          <m:t>3</m:t>
                        </m:r>
                      </m:num>
                      <m:den>
                        <m:r>
                          <a:rPr kumimoji="0" lang="en-US" sz="1400" b="0" i="1" u="none" strike="noStrike" kern="1200" cap="none" spc="0" normalizeH="0" baseline="0" noProof="0">
                            <a:ln>
                              <a:noFill/>
                            </a:ln>
                            <a:solidFill>
                              <a:srgbClr val="005A8C">
                                <a:lumMod val="60000"/>
                                <a:lumOff val="40000"/>
                              </a:srgbClr>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005A8C">
                                <a:lumMod val="60000"/>
                                <a:lumOff val="40000"/>
                              </a:srgbClr>
                            </a:solidFill>
                            <a:effectLst/>
                            <a:uLnTx/>
                            <a:uFillTx/>
                            <a:latin typeface="Cambria Math" panose="02040503050406030204" pitchFamily="18" charset="0"/>
                            <a:ea typeface="+mn-ea"/>
                            <a:cs typeface="+mn-cs"/>
                          </a:rPr>
                          <m:t>𝐸</m:t>
                        </m:r>
                      </m:den>
                    </m:f>
                    <m:r>
                      <a:rPr kumimoji="0" lang="en-US" sz="1400" b="0" i="1" u="none" strike="noStrike" kern="1200" cap="none" spc="0" normalizeH="0" baseline="0" noProof="0" smtClean="0">
                        <a:ln>
                          <a:noFill/>
                        </a:ln>
                        <a:solidFill>
                          <a:srgbClr val="005A8C">
                            <a:lumMod val="60000"/>
                            <a:lumOff val="40000"/>
                          </a:srgbClr>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005A8C">
                            <a:lumMod val="60000"/>
                            <a:lumOff val="40000"/>
                          </a:srgbClr>
                        </a:solidFill>
                        <a:effectLst/>
                        <a:uLnTx/>
                        <a:uFillTx/>
                        <a:latin typeface="Cambria Math" panose="02040503050406030204" pitchFamily="18" charset="0"/>
                        <a:ea typeface="+mn-ea"/>
                        <a:cs typeface="+mn-cs"/>
                      </a:rPr>
                      <m:t>𝑒</m:t>
                    </m:r>
                    <m:r>
                      <a:rPr kumimoji="0" lang="en-US" sz="1400" b="0" i="1" u="none" strike="noStrike" kern="1200" cap="none" spc="0" normalizeH="0" baseline="0" noProof="0" smtClean="0">
                        <a:ln>
                          <a:noFill/>
                        </a:ln>
                        <a:solidFill>
                          <a:srgbClr val="005A8C">
                            <a:lumMod val="60000"/>
                            <a:lumOff val="40000"/>
                          </a:srgbClr>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005A8C">
                            <a:lumMod val="60000"/>
                            <a:lumOff val="40000"/>
                          </a:srgbClr>
                        </a:solidFill>
                        <a:effectLst/>
                        <a:uLnTx/>
                        <a:uFillTx/>
                        <a:latin typeface="Cambria Math" panose="02040503050406030204" pitchFamily="18" charset="0"/>
                        <a:ea typeface="+mn-ea"/>
                        <a:cs typeface="+mn-cs"/>
                      </a:rPr>
                      <m:t>𝑓</m:t>
                    </m:r>
                    <m:r>
                      <a:rPr kumimoji="0" lang="en-US" sz="1400" b="0" i="1" u="none" strike="noStrike" kern="1200" cap="none" spc="0" normalizeH="0" baseline="0" noProof="0" smtClean="0">
                        <a:ln>
                          <a:noFill/>
                        </a:ln>
                        <a:solidFill>
                          <a:srgbClr val="005A8C">
                            <a:lumMod val="60000"/>
                            <a:lumOff val="40000"/>
                          </a:srgbClr>
                        </a:solidFill>
                        <a:effectLst/>
                        <a:uLnTx/>
                        <a:uFillTx/>
                        <a:latin typeface="Cambria Math" panose="02040503050406030204" pitchFamily="18" charset="0"/>
                        <a:ea typeface="+mn-ea"/>
                        <a:cs typeface="+mn-cs"/>
                      </a:rPr>
                      <m:t>)</m:t>
                    </m:r>
                  </m:oMath>
                </a14:m>
                <a:r>
                  <a:rPr kumimoji="0" lang="en-US" sz="1600" b="0" i="0" u="none" strike="noStrike" kern="1200" cap="none" spc="0" normalizeH="0" baseline="0" noProof="0" dirty="0">
                    <a:ln>
                      <a:noFill/>
                    </a:ln>
                    <a:solidFill>
                      <a:srgbClr val="005A8C">
                        <a:lumMod val="60000"/>
                        <a:lumOff val="40000"/>
                      </a:srgbClr>
                    </a:solidFill>
                    <a:effectLst/>
                    <a:uLnTx/>
                    <a:uFillTx/>
                    <a:latin typeface="Calibri" panose="020F0502020204030204"/>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                 + </a:t>
                </a:r>
                <a14:m>
                  <m:oMath xmlns:m="http://schemas.openxmlformats.org/officeDocument/2006/math">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𝑤</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2</m:t>
                    </m:r>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f>
                      <m:fPr>
                        <m:ctrlP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fPr>
                      <m:num>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2</m:t>
                        </m:r>
                      </m:num>
                      <m:den>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𝐷</m:t>
                        </m:r>
                      </m:den>
                    </m:f>
                    <m:d>
                      <m:dPr>
                        <m:ctrlP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dPr>
                      <m:e>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𝑑</m:t>
                        </m:r>
                      </m:e>
                    </m:d>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f>
                      <m:fPr>
                        <m:ctrlP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fPr>
                      <m:num>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3</m:t>
                        </m:r>
                      </m:num>
                      <m:den>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𝐹</m:t>
                        </m:r>
                      </m:den>
                    </m:f>
                    <m:r>
                      <a:rPr kumimoji="0" lang="en-US" sz="14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𝑒</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r>
                      <a:rPr kumimoji="0" lang="en-US" sz="14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oMath>
                </a14:m>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37" name="TextBox 36">
                <a:extLst>
                  <a:ext uri="{FF2B5EF4-FFF2-40B4-BE49-F238E27FC236}">
                    <a16:creationId xmlns:a16="http://schemas.microsoft.com/office/drawing/2014/main" id="{E16A3B4F-DDD8-9B4F-9321-335986007884}"/>
                  </a:ext>
                </a:extLst>
              </p:cNvPr>
              <p:cNvSpPr txBox="1">
                <a:spLocks noRot="1" noChangeAspect="1" noMove="1" noResize="1" noEditPoints="1" noAdjustHandles="1" noChangeArrowheads="1" noChangeShapeType="1" noTextEdit="1"/>
              </p:cNvSpPr>
              <p:nvPr/>
            </p:nvSpPr>
            <p:spPr>
              <a:xfrm flipH="1">
                <a:off x="206198" y="3200075"/>
                <a:ext cx="2985046" cy="1033873"/>
              </a:xfrm>
              <a:prstGeom prst="rect">
                <a:avLst/>
              </a:prstGeom>
              <a:blipFill>
                <a:blip r:embed="rId4"/>
                <a:stretch>
                  <a:fillRect/>
                </a:stretch>
              </a:blipFill>
            </p:spPr>
            <p:txBody>
              <a:bodyPr/>
              <a:lstStyle/>
              <a:p>
                <a:r>
                  <a:rPr lang="en-US">
                    <a:noFill/>
                  </a:rPr>
                  <a:t> </a:t>
                </a:r>
              </a:p>
            </p:txBody>
          </p:sp>
        </mc:Fallback>
      </mc:AlternateContent>
      <p:sp>
        <p:nvSpPr>
          <p:cNvPr id="38" name="TextBox 37">
            <a:extLst>
              <a:ext uri="{FF2B5EF4-FFF2-40B4-BE49-F238E27FC236}">
                <a16:creationId xmlns:a16="http://schemas.microsoft.com/office/drawing/2014/main" id="{418921E7-251A-F7C8-F3F9-C1988C26AC18}"/>
              </a:ext>
            </a:extLst>
          </p:cNvPr>
          <p:cNvSpPr txBox="1"/>
          <p:nvPr/>
        </p:nvSpPr>
        <p:spPr>
          <a:xfrm>
            <a:off x="7440702" y="2664411"/>
            <a:ext cx="301686"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1</a:t>
            </a:r>
          </a:p>
        </p:txBody>
      </p:sp>
      <mc:AlternateContent xmlns:mc="http://schemas.openxmlformats.org/markup-compatibility/2006" xmlns:a14="http://schemas.microsoft.com/office/drawing/2010/main">
        <mc:Choice Requires="a14">
          <p:sp>
            <p:nvSpPr>
              <p:cNvPr id="39" name="TextBox 38">
                <a:extLst>
                  <a:ext uri="{FF2B5EF4-FFF2-40B4-BE49-F238E27FC236}">
                    <a16:creationId xmlns:a16="http://schemas.microsoft.com/office/drawing/2014/main" id="{AC66E92E-5E3C-1DBE-99B8-401B4E60E95F}"/>
                  </a:ext>
                </a:extLst>
              </p:cNvPr>
              <p:cNvSpPr txBox="1"/>
              <p:nvPr/>
            </p:nvSpPr>
            <p:spPr>
              <a:xfrm flipH="1">
                <a:off x="6109884" y="1517679"/>
                <a:ext cx="1360377" cy="5605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ctrlPr>
                        </m:fPr>
                        <m:num>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𝑓</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3</m:t>
                          </m:r>
                        </m:num>
                        <m:den>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𝐸</m:t>
                          </m:r>
                        </m:den>
                      </m:f>
                      <m:d>
                        <m:dPr>
                          <m:ctrlP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ctrlPr>
                        </m:dPr>
                        <m:e>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𝑒</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𝑓</m:t>
                          </m:r>
                        </m:e>
                      </m:d>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∗1</m:t>
                      </m:r>
                    </m:oMath>
                  </m:oMathPara>
                </a14:m>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39" name="TextBox 38">
                <a:extLst>
                  <a:ext uri="{FF2B5EF4-FFF2-40B4-BE49-F238E27FC236}">
                    <a16:creationId xmlns:a16="http://schemas.microsoft.com/office/drawing/2014/main" id="{AC66E92E-5E3C-1DBE-99B8-401B4E60E95F}"/>
                  </a:ext>
                </a:extLst>
              </p:cNvPr>
              <p:cNvSpPr txBox="1">
                <a:spLocks noRot="1" noChangeAspect="1" noMove="1" noResize="1" noEditPoints="1" noAdjustHandles="1" noChangeArrowheads="1" noChangeShapeType="1" noTextEdit="1"/>
              </p:cNvSpPr>
              <p:nvPr/>
            </p:nvSpPr>
            <p:spPr>
              <a:xfrm flipH="1">
                <a:off x="6109884" y="1517679"/>
                <a:ext cx="1360377" cy="560538"/>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0" name="TextBox 39">
                <a:extLst>
                  <a:ext uri="{FF2B5EF4-FFF2-40B4-BE49-F238E27FC236}">
                    <a16:creationId xmlns:a16="http://schemas.microsoft.com/office/drawing/2014/main" id="{A2DA1FFD-F579-8DEB-205A-8EBED5DB749D}"/>
                  </a:ext>
                </a:extLst>
              </p:cNvPr>
              <p:cNvSpPr txBox="1"/>
              <p:nvPr/>
            </p:nvSpPr>
            <p:spPr>
              <a:xfrm flipH="1">
                <a:off x="6128221" y="3040053"/>
                <a:ext cx="1301695" cy="45435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14:m>
                  <m:oMath xmlns:m="http://schemas.openxmlformats.org/officeDocument/2006/math">
                    <m:f>
                      <m:fPr>
                        <m:ctrlP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ctrlPr>
                      </m:fPr>
                      <m:num>
                        <m:r>
                          <a:rPr kumimoji="0" lang="en-US" sz="16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𝑓</m:t>
                        </m:r>
                        <m:r>
                          <a:rPr kumimoji="0" lang="en-US" sz="16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3</m:t>
                        </m:r>
                      </m:num>
                      <m:den>
                        <m:r>
                          <a:rPr kumimoji="0" lang="en-US" sz="16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𝐹</m:t>
                        </m:r>
                      </m:den>
                    </m:f>
                    <m:d>
                      <m:dPr>
                        <m:ctrlPr>
                          <a:rPr kumimoji="0" lang="en-US" sz="16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dPr>
                      <m:e>
                        <m:r>
                          <a:rPr kumimoji="0" lang="en-US" sz="16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𝑒</m:t>
                        </m:r>
                        <m:r>
                          <a:rPr kumimoji="0" lang="en-US" sz="16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𝑓</m:t>
                        </m:r>
                      </m:e>
                    </m:d>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oMath>
                </a14:m>
                <a:r>
                  <a:rPr kumimoji="0" lang="en-US" sz="1600" b="0" i="1" u="none" strike="noStrike" kern="1200" cap="none" spc="0" normalizeH="0" baseline="0" noProof="0" dirty="0">
                    <a:ln>
                      <a:noFill/>
                    </a:ln>
                    <a:solidFill>
                      <a:srgbClr val="FF0000"/>
                    </a:solidFill>
                    <a:effectLst/>
                    <a:uLnTx/>
                    <a:uFillTx/>
                    <a:latin typeface="Cambria Math" panose="02040503050406030204" pitchFamily="18" charset="0"/>
                    <a:ea typeface="+mn-ea"/>
                    <a:cs typeface="+mn-cs"/>
                  </a:rPr>
                  <a:t> </a:t>
                </a:r>
                <a:r>
                  <a:rPr kumimoji="0" lang="en-US" sz="1600" b="0" i="0" u="none" strike="noStrike" kern="1200" cap="none" spc="0" normalizeH="0" baseline="0" noProof="0" dirty="0">
                    <a:ln>
                      <a:noFill/>
                    </a:ln>
                    <a:solidFill>
                      <a:srgbClr val="FF0000"/>
                    </a:solidFill>
                    <a:effectLst/>
                    <a:uLnTx/>
                    <a:uFillTx/>
                    <a:latin typeface="Cambria Math" panose="02040503050406030204" pitchFamily="18" charset="0"/>
                    <a:ea typeface="+mn-ea"/>
                    <a:cs typeface="+mn-cs"/>
                  </a:rPr>
                  <a:t>1</a:t>
                </a:r>
              </a:p>
            </p:txBody>
          </p:sp>
        </mc:Choice>
        <mc:Fallback xmlns="">
          <p:sp>
            <p:nvSpPr>
              <p:cNvPr id="40" name="TextBox 39">
                <a:extLst>
                  <a:ext uri="{FF2B5EF4-FFF2-40B4-BE49-F238E27FC236}">
                    <a16:creationId xmlns:a16="http://schemas.microsoft.com/office/drawing/2014/main" id="{A2DA1FFD-F579-8DEB-205A-8EBED5DB749D}"/>
                  </a:ext>
                </a:extLst>
              </p:cNvPr>
              <p:cNvSpPr txBox="1">
                <a:spLocks noRot="1" noChangeAspect="1" noMove="1" noResize="1" noEditPoints="1" noAdjustHandles="1" noChangeArrowheads="1" noChangeShapeType="1" noTextEdit="1"/>
              </p:cNvSpPr>
              <p:nvPr/>
            </p:nvSpPr>
            <p:spPr>
              <a:xfrm flipH="1">
                <a:off x="6128221" y="3040053"/>
                <a:ext cx="1301695" cy="454355"/>
              </a:xfrm>
              <a:prstGeom prst="rect">
                <a:avLst/>
              </a:prstGeom>
              <a:blipFill>
                <a:blip r:embed="rId6"/>
                <a:stretch>
                  <a:fillRect b="-40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1" name="TextBox 40">
                <a:extLst>
                  <a:ext uri="{FF2B5EF4-FFF2-40B4-BE49-F238E27FC236}">
                    <a16:creationId xmlns:a16="http://schemas.microsoft.com/office/drawing/2014/main" id="{207AEDF4-9760-A106-4D18-7A2CD3524EE2}"/>
                  </a:ext>
                </a:extLst>
              </p:cNvPr>
              <p:cNvSpPr txBox="1"/>
              <p:nvPr/>
            </p:nvSpPr>
            <p:spPr>
              <a:xfrm flipH="1">
                <a:off x="3667766" y="798558"/>
                <a:ext cx="2864171" cy="5605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ctrlPr>
                        </m:fPr>
                        <m:num>
                          <m:r>
                            <a:rPr kumimoji="0" lang="en-US" sz="1600" b="0" i="1" u="none" strike="noStrike" kern="1200" cap="none" spc="0" normalizeH="0" baseline="0" noProof="0">
                              <a:ln>
                                <a:noFill/>
                              </a:ln>
                              <a:solidFill>
                                <a:srgbClr val="00B0F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𝑓</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1</m:t>
                          </m:r>
                        </m:num>
                        <m:den>
                          <m:r>
                            <a:rPr kumimoji="0" lang="en-US" sz="1600" b="0" i="1" u="none" strike="noStrike" kern="1200" cap="none" spc="0" normalizeH="0" baseline="0" noProof="0">
                              <a:ln>
                                <a:noFill/>
                              </a:ln>
                              <a:solidFill>
                                <a:srgbClr val="00B0F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𝐶</m:t>
                          </m:r>
                        </m:den>
                      </m:f>
                      <m:d>
                        <m:dPr>
                          <m:ctrlPr>
                            <a:rPr kumimoji="0" lang="en-US" sz="1600" b="0" i="1" u="none" strike="noStrike" kern="1200" cap="none" spc="0" normalizeH="0" baseline="0" noProof="0">
                              <a:ln>
                                <a:noFill/>
                              </a:ln>
                              <a:solidFill>
                                <a:srgbClr val="00B0F0"/>
                              </a:solidFill>
                              <a:effectLst/>
                              <a:uLnTx/>
                              <a:uFillTx/>
                              <a:latin typeface="Cambria Math" panose="02040503050406030204" pitchFamily="18" charset="0"/>
                              <a:ea typeface="+mn-ea"/>
                              <a:cs typeface="+mn-cs"/>
                            </a:rPr>
                          </m:ctrlPr>
                        </m:dPr>
                        <m:e>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𝑐</m:t>
                          </m:r>
                        </m:e>
                      </m:d>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m:t>
                      </m:r>
                      <m:f>
                        <m:fPr>
                          <m:ctrlP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ctrlPr>
                        </m:fPr>
                        <m:num>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𝑓</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3</m:t>
                          </m:r>
                        </m:num>
                        <m:den>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𝐸</m:t>
                          </m:r>
                        </m:den>
                      </m:f>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𝑒</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𝑓</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m:t>
                      </m:r>
                    </m:oMath>
                  </m:oMathPara>
                </a14:m>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41" name="TextBox 40">
                <a:extLst>
                  <a:ext uri="{FF2B5EF4-FFF2-40B4-BE49-F238E27FC236}">
                    <a16:creationId xmlns:a16="http://schemas.microsoft.com/office/drawing/2014/main" id="{207AEDF4-9760-A106-4D18-7A2CD3524EE2}"/>
                  </a:ext>
                </a:extLst>
              </p:cNvPr>
              <p:cNvSpPr txBox="1">
                <a:spLocks noRot="1" noChangeAspect="1" noMove="1" noResize="1" noEditPoints="1" noAdjustHandles="1" noChangeArrowheads="1" noChangeShapeType="1" noTextEdit="1"/>
              </p:cNvSpPr>
              <p:nvPr/>
            </p:nvSpPr>
            <p:spPr>
              <a:xfrm flipH="1">
                <a:off x="3667766" y="798558"/>
                <a:ext cx="2864171" cy="560538"/>
              </a:xfrm>
              <a:prstGeom prst="rect">
                <a:avLst/>
              </a:prstGeom>
              <a:blipFill>
                <a:blip r:embed="rId7"/>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2" name="TextBox 41">
                <a:extLst>
                  <a:ext uri="{FF2B5EF4-FFF2-40B4-BE49-F238E27FC236}">
                    <a16:creationId xmlns:a16="http://schemas.microsoft.com/office/drawing/2014/main" id="{C7358668-91C7-E0B3-01B2-89186032BD22}"/>
                  </a:ext>
                </a:extLst>
              </p:cNvPr>
              <p:cNvSpPr txBox="1"/>
              <p:nvPr/>
            </p:nvSpPr>
            <p:spPr>
              <a:xfrm flipH="1">
                <a:off x="3479023" y="3783536"/>
                <a:ext cx="2864171" cy="56053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f>
                        <m:fPr>
                          <m:ctrlP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ctrlPr>
                        </m:fPr>
                        <m:num>
                          <m:r>
                            <a:rPr kumimoji="0" lang="en-US" sz="16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2</m:t>
                          </m:r>
                        </m:num>
                        <m:den>
                          <m:r>
                            <a:rPr kumimoji="0" lang="en-US" sz="16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𝐷</m:t>
                          </m:r>
                        </m:den>
                      </m:f>
                      <m:d>
                        <m:dPr>
                          <m:ctrlPr>
                            <a:rPr kumimoji="0" lang="en-US" sz="16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dPr>
                        <m:e>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e>
                      </m:d>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f>
                        <m:fPr>
                          <m:ctrlP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ctrlPr>
                        </m:fPr>
                        <m:num>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3</m:t>
                          </m:r>
                        </m:num>
                        <m:den>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𝐹</m:t>
                          </m:r>
                        </m:den>
                      </m:f>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𝑒</m:t>
                      </m:r>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oMath>
                  </m:oMathPara>
                </a14:m>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42" name="TextBox 41">
                <a:extLst>
                  <a:ext uri="{FF2B5EF4-FFF2-40B4-BE49-F238E27FC236}">
                    <a16:creationId xmlns:a16="http://schemas.microsoft.com/office/drawing/2014/main" id="{C7358668-91C7-E0B3-01B2-89186032BD22}"/>
                  </a:ext>
                </a:extLst>
              </p:cNvPr>
              <p:cNvSpPr txBox="1">
                <a:spLocks noRot="1" noChangeAspect="1" noMove="1" noResize="1" noEditPoints="1" noAdjustHandles="1" noChangeArrowheads="1" noChangeShapeType="1" noTextEdit="1"/>
              </p:cNvSpPr>
              <p:nvPr/>
            </p:nvSpPr>
            <p:spPr>
              <a:xfrm flipH="1">
                <a:off x="3479023" y="3783536"/>
                <a:ext cx="2864171" cy="560538"/>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3" name="TextBox 42">
                <a:extLst>
                  <a:ext uri="{FF2B5EF4-FFF2-40B4-BE49-F238E27FC236}">
                    <a16:creationId xmlns:a16="http://schemas.microsoft.com/office/drawing/2014/main" id="{43C8BB66-B2D7-B2AC-F988-55D85C827BA8}"/>
                  </a:ext>
                </a:extLst>
              </p:cNvPr>
              <p:cNvSpPr txBox="1"/>
              <p:nvPr/>
            </p:nvSpPr>
            <p:spPr>
              <a:xfrm flipH="1">
                <a:off x="2399363" y="1803824"/>
                <a:ext cx="2864171" cy="45461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B0F0"/>
                    </a:solidFill>
                    <a:effectLst/>
                    <a:uLnTx/>
                    <a:uFillTx/>
                    <a:latin typeface="Calibri" panose="020F0502020204030204"/>
                    <a:ea typeface="+mn-ea"/>
                    <a:cs typeface="+mn-cs"/>
                  </a:rPr>
                  <a:t>w1*</a:t>
                </a:r>
                <a14:m>
                  <m:oMath xmlns:m="http://schemas.openxmlformats.org/officeDocument/2006/math">
                    <m:f>
                      <m:fPr>
                        <m:ctrlP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ctrlPr>
                      </m:fPr>
                      <m:num>
                        <m:r>
                          <a:rPr kumimoji="0" lang="en-US" sz="1600" b="0" i="1" u="none" strike="noStrike" kern="1200" cap="none" spc="0" normalizeH="0" baseline="0" noProof="0">
                            <a:ln>
                              <a:noFill/>
                            </a:ln>
                            <a:solidFill>
                              <a:srgbClr val="00B0F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𝑓</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1</m:t>
                        </m:r>
                      </m:num>
                      <m:den>
                        <m:r>
                          <a:rPr kumimoji="0" lang="en-US" sz="1600" b="0" i="1" u="none" strike="noStrike" kern="1200" cap="none" spc="0" normalizeH="0" baseline="0" noProof="0">
                            <a:ln>
                              <a:noFill/>
                            </a:ln>
                            <a:solidFill>
                              <a:srgbClr val="00B0F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𝐶</m:t>
                        </m:r>
                      </m:den>
                    </m:f>
                    <m:d>
                      <m:dPr>
                        <m:ctrlPr>
                          <a:rPr kumimoji="0" lang="en-US" sz="1600" b="0" i="1" u="none" strike="noStrike" kern="1200" cap="none" spc="0" normalizeH="0" baseline="0" noProof="0">
                            <a:ln>
                              <a:noFill/>
                            </a:ln>
                            <a:solidFill>
                              <a:srgbClr val="00B0F0"/>
                            </a:solidFill>
                            <a:effectLst/>
                            <a:uLnTx/>
                            <a:uFillTx/>
                            <a:latin typeface="Cambria Math" panose="02040503050406030204" pitchFamily="18" charset="0"/>
                            <a:ea typeface="+mn-ea"/>
                            <a:cs typeface="+mn-cs"/>
                          </a:rPr>
                        </m:ctrlPr>
                      </m:dPr>
                      <m:e>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𝑐</m:t>
                        </m:r>
                      </m:e>
                    </m:d>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m:t>
                    </m:r>
                    <m:f>
                      <m:fPr>
                        <m:ctrlP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ctrlPr>
                      </m:fPr>
                      <m:num>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𝑓</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3</m:t>
                        </m:r>
                      </m:num>
                      <m:den>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𝐸</m:t>
                        </m:r>
                      </m:den>
                    </m:f>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𝑒</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𝑓</m:t>
                    </m:r>
                    <m:r>
                      <a:rPr kumimoji="0" lang="en-US" sz="1600" b="0" i="1" u="none" strike="noStrike" kern="1200" cap="none" spc="0" normalizeH="0" baseline="0" noProof="0" smtClean="0">
                        <a:ln>
                          <a:noFill/>
                        </a:ln>
                        <a:solidFill>
                          <a:srgbClr val="00B0F0"/>
                        </a:solidFill>
                        <a:effectLst/>
                        <a:uLnTx/>
                        <a:uFillTx/>
                        <a:latin typeface="Cambria Math" panose="02040503050406030204" pitchFamily="18" charset="0"/>
                        <a:ea typeface="+mn-ea"/>
                        <a:cs typeface="+mn-cs"/>
                      </a:rPr>
                      <m:t>)</m:t>
                    </m:r>
                  </m:oMath>
                </a14:m>
                <a:endParaRPr kumimoji="0" lang="en-US" sz="2000" b="0" i="0" u="none" strike="noStrike" kern="1200" cap="none" spc="0" normalizeH="0" baseline="0" noProof="0" dirty="0">
                  <a:ln>
                    <a:noFill/>
                  </a:ln>
                  <a:solidFill>
                    <a:srgbClr val="00B0F0"/>
                  </a:solidFill>
                  <a:effectLst/>
                  <a:uLnTx/>
                  <a:uFillTx/>
                  <a:latin typeface="Calibri" panose="020F0502020204030204"/>
                  <a:ea typeface="+mn-ea"/>
                  <a:cs typeface="+mn-cs"/>
                </a:endParaRPr>
              </a:p>
            </p:txBody>
          </p:sp>
        </mc:Choice>
        <mc:Fallback xmlns="">
          <p:sp>
            <p:nvSpPr>
              <p:cNvPr id="43" name="TextBox 42">
                <a:extLst>
                  <a:ext uri="{FF2B5EF4-FFF2-40B4-BE49-F238E27FC236}">
                    <a16:creationId xmlns:a16="http://schemas.microsoft.com/office/drawing/2014/main" id="{43C8BB66-B2D7-B2AC-F988-55D85C827BA8}"/>
                  </a:ext>
                </a:extLst>
              </p:cNvPr>
              <p:cNvSpPr txBox="1">
                <a:spLocks noRot="1" noChangeAspect="1" noMove="1" noResize="1" noEditPoints="1" noAdjustHandles="1" noChangeArrowheads="1" noChangeShapeType="1" noTextEdit="1"/>
              </p:cNvSpPr>
              <p:nvPr/>
            </p:nvSpPr>
            <p:spPr>
              <a:xfrm flipH="1">
                <a:off x="2399363" y="1803824"/>
                <a:ext cx="2864171" cy="454612"/>
              </a:xfrm>
              <a:prstGeom prst="rect">
                <a:avLst/>
              </a:prstGeom>
              <a:blipFill>
                <a:blip r:embed="rId9"/>
                <a:stretch>
                  <a:fillRect l="-1279" b="-675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3F57D9C8-D608-78AE-0D24-F773C916D18C}"/>
                  </a:ext>
                </a:extLst>
              </p:cNvPr>
              <p:cNvSpPr txBox="1"/>
              <p:nvPr/>
            </p:nvSpPr>
            <p:spPr>
              <a:xfrm flipH="1">
                <a:off x="2330027" y="2721251"/>
                <a:ext cx="2864171" cy="45435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0000"/>
                    </a:solidFill>
                    <a:effectLst/>
                    <a:uLnTx/>
                    <a:uFillTx/>
                    <a:latin typeface="Calibri" panose="020F0502020204030204"/>
                    <a:ea typeface="+mn-ea"/>
                    <a:cs typeface="+mn-cs"/>
                  </a:rPr>
                  <a:t>w</a:t>
                </a:r>
                <a:r>
                  <a:rPr kumimoji="0" lang="en-US" sz="1600" b="0" i="0" u="none" strike="noStrike" kern="1200" cap="none" spc="0" normalizeH="0" baseline="0" noProof="0">
                    <a:ln>
                      <a:noFill/>
                    </a:ln>
                    <a:solidFill>
                      <a:srgbClr val="FF0000"/>
                    </a:solidFill>
                    <a:effectLst/>
                    <a:uLnTx/>
                    <a:uFillTx/>
                    <a:latin typeface="Calibri" panose="020F0502020204030204"/>
                    <a:ea typeface="+mn-ea"/>
                    <a:cs typeface="+mn-cs"/>
                  </a:rPr>
                  <a:t>2</a:t>
                </a:r>
                <a:r>
                  <a:rPr kumimoji="0" lang="en-US" sz="1600" b="0" i="0" u="none" strike="noStrike" kern="1200" cap="none" spc="0" normalizeH="0" baseline="0" noProof="0" dirty="0">
                    <a:ln>
                      <a:noFill/>
                    </a:ln>
                    <a:solidFill>
                      <a:srgbClr val="FF0000"/>
                    </a:solidFill>
                    <a:effectLst/>
                    <a:uLnTx/>
                    <a:uFillTx/>
                    <a:latin typeface="Calibri" panose="020F0502020204030204"/>
                    <a:ea typeface="+mn-ea"/>
                    <a:cs typeface="+mn-cs"/>
                  </a:rPr>
                  <a:t>*</a:t>
                </a:r>
                <a14:m>
                  <m:oMath xmlns:m="http://schemas.openxmlformats.org/officeDocument/2006/math">
                    <m:f>
                      <m:fPr>
                        <m:ctrlP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ctrlPr>
                      </m:fPr>
                      <m:num>
                        <m:r>
                          <a:rPr kumimoji="0" lang="en-US" sz="16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2</m:t>
                        </m:r>
                      </m:num>
                      <m:den>
                        <m:r>
                          <a:rPr kumimoji="0" lang="en-US" sz="16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𝐷</m:t>
                        </m:r>
                      </m:den>
                    </m:f>
                    <m:d>
                      <m:dPr>
                        <m:ctrlPr>
                          <a:rPr kumimoji="0" lang="en-US" sz="1600" b="0" i="1" u="none" strike="noStrike" kern="1200" cap="none" spc="0" normalizeH="0" baseline="0" noProof="0">
                            <a:ln>
                              <a:noFill/>
                            </a:ln>
                            <a:solidFill>
                              <a:srgbClr val="FF0000"/>
                            </a:solidFill>
                            <a:effectLst/>
                            <a:uLnTx/>
                            <a:uFillTx/>
                            <a:latin typeface="Cambria Math" panose="02040503050406030204" pitchFamily="18" charset="0"/>
                            <a:ea typeface="+mn-ea"/>
                            <a:cs typeface="+mn-cs"/>
                          </a:rPr>
                        </m:ctrlPr>
                      </m:dPr>
                      <m:e>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e>
                    </m:d>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f>
                      <m:fPr>
                        <m:ctrlP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ctrlPr>
                      </m:fPr>
                      <m:num>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3</m:t>
                        </m:r>
                      </m:num>
                      <m:den>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𝐹</m:t>
                        </m:r>
                      </m:den>
                    </m:f>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𝑒</m:t>
                    </m:r>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𝑓</m:t>
                    </m:r>
                    <m:r>
                      <a:rPr kumimoji="0" lang="en-US" sz="1600" b="0" i="1" u="none" strike="noStrike" kern="1200" cap="none" spc="0" normalizeH="0" baseline="0" noProof="0" smtClean="0">
                        <a:ln>
                          <a:noFill/>
                        </a:ln>
                        <a:solidFill>
                          <a:srgbClr val="FF0000"/>
                        </a:solidFill>
                        <a:effectLst/>
                        <a:uLnTx/>
                        <a:uFillTx/>
                        <a:latin typeface="Cambria Math" panose="02040503050406030204" pitchFamily="18" charset="0"/>
                        <a:ea typeface="+mn-ea"/>
                        <a:cs typeface="+mn-cs"/>
                      </a:rPr>
                      <m:t>)</m:t>
                    </m:r>
                  </m:oMath>
                </a14:m>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44" name="TextBox 43">
                <a:extLst>
                  <a:ext uri="{FF2B5EF4-FFF2-40B4-BE49-F238E27FC236}">
                    <a16:creationId xmlns:a16="http://schemas.microsoft.com/office/drawing/2014/main" id="{3F57D9C8-D608-78AE-0D24-F773C916D18C}"/>
                  </a:ext>
                </a:extLst>
              </p:cNvPr>
              <p:cNvSpPr txBox="1">
                <a:spLocks noRot="1" noChangeAspect="1" noMove="1" noResize="1" noEditPoints="1" noAdjustHandles="1" noChangeArrowheads="1" noChangeShapeType="1" noTextEdit="1"/>
              </p:cNvSpPr>
              <p:nvPr/>
            </p:nvSpPr>
            <p:spPr>
              <a:xfrm flipH="1">
                <a:off x="2330027" y="2721251"/>
                <a:ext cx="2864171" cy="454355"/>
              </a:xfrm>
              <a:prstGeom prst="rect">
                <a:avLst/>
              </a:prstGeom>
              <a:blipFill>
                <a:blip r:embed="rId10"/>
                <a:stretch>
                  <a:fillRect l="-1064" b="-5333"/>
                </a:stretch>
              </a:blipFill>
            </p:spPr>
            <p:txBody>
              <a:bodyPr/>
              <a:lstStyle/>
              <a:p>
                <a:r>
                  <a:rPr lang="en-US">
                    <a:noFill/>
                  </a:rPr>
                  <a:t> </a:t>
                </a:r>
              </a:p>
            </p:txBody>
          </p:sp>
        </mc:Fallback>
      </mc:AlternateContent>
      <p:cxnSp>
        <p:nvCxnSpPr>
          <p:cNvPr id="46" name="Straight Arrow Connector 45">
            <a:extLst>
              <a:ext uri="{FF2B5EF4-FFF2-40B4-BE49-F238E27FC236}">
                <a16:creationId xmlns:a16="http://schemas.microsoft.com/office/drawing/2014/main" id="{ED1C8192-DF35-F04C-C67B-3A11C69FDFEB}"/>
              </a:ext>
            </a:extLst>
          </p:cNvPr>
          <p:cNvCxnSpPr>
            <a:cxnSpLocks/>
            <a:stCxn id="37" idx="0"/>
          </p:cNvCxnSpPr>
          <p:nvPr/>
        </p:nvCxnSpPr>
        <p:spPr>
          <a:xfrm flipV="1">
            <a:off x="1698721" y="2225957"/>
            <a:ext cx="247152" cy="974118"/>
          </a:xfrm>
          <a:prstGeom prst="straightConnector1">
            <a:avLst/>
          </a:prstGeom>
          <a:ln>
            <a:prstDash val="dash"/>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48" name="Content Placeholder 2">
                <a:extLst>
                  <a:ext uri="{FF2B5EF4-FFF2-40B4-BE49-F238E27FC236}">
                    <a16:creationId xmlns:a16="http://schemas.microsoft.com/office/drawing/2014/main" id="{1E32E5E3-86D0-968C-AFEF-F77EB2711CC0}"/>
                  </a:ext>
                </a:extLst>
              </p:cNvPr>
              <p:cNvSpPr>
                <a:spLocks noGrp="1"/>
              </p:cNvSpPr>
              <p:nvPr>
                <p:ph idx="1"/>
              </p:nvPr>
            </p:nvSpPr>
            <p:spPr>
              <a:xfrm>
                <a:off x="198153" y="4459460"/>
                <a:ext cx="8484029" cy="2251207"/>
              </a:xfrm>
            </p:spPr>
            <p:txBody>
              <a:bodyPr>
                <a:normAutofit lnSpcReduction="10000"/>
              </a:bodyPr>
              <a:lstStyle/>
              <a:p>
                <a:r>
                  <a:rPr lang="en-US" dirty="0"/>
                  <a:t>Compute derivative of output </a:t>
                </a:r>
                <a:r>
                  <a:rPr lang="en-US" dirty="0" err="1"/>
                  <a:t>wrt</a:t>
                </a:r>
                <a:r>
                  <a:rPr lang="en-US" dirty="0"/>
                  <a:t> </a:t>
                </a:r>
                <a:r>
                  <a:rPr lang="en-US" i="1" dirty="0"/>
                  <a:t>every</a:t>
                </a:r>
                <a:r>
                  <a:rPr lang="en-US" dirty="0"/>
                  <a:t> variable/edge (                       )</a:t>
                </a:r>
              </a:p>
              <a:p>
                <a:pPr lvl="1"/>
                <a:r>
                  <a:rPr lang="en-US" dirty="0"/>
                  <a:t>Real number on each edge</a:t>
                </a:r>
              </a:p>
              <a:p>
                <a:pPr lvl="1"/>
                <a:r>
                  <a:rPr lang="en-US" dirty="0"/>
                  <a:t>Derivatives of output </a:t>
                </a:r>
                <a:r>
                  <a:rPr lang="en-US" dirty="0" err="1"/>
                  <a:t>wrt</a:t>
                </a:r>
                <a:r>
                  <a:rPr lang="en-US" dirty="0"/>
                  <a:t> weights can be computed from this</a:t>
                </a:r>
              </a:p>
              <a:p>
                <a:r>
                  <a:rPr lang="en-US" dirty="0"/>
                  <a:t>Traverse DAG in reverse topological order of variables for computation</a:t>
                </a:r>
              </a:p>
              <a:p>
                <a:pPr lvl="1"/>
                <a14:m>
                  <m:oMath xmlns:m="http://schemas.openxmlformats.org/officeDocument/2006/math">
                    <m:f>
                      <m:fPr>
                        <m:ctrlPr>
                          <a:rPr lang="en-US" i="1" smtClean="0">
                            <a:latin typeface="Cambria Math" panose="02040503050406030204" pitchFamily="18" charset="0"/>
                          </a:rPr>
                        </m:ctrlPr>
                      </m:fPr>
                      <m:num>
                        <m:r>
                          <a:rPr lang="en-US" i="1" smtClean="0">
                            <a:latin typeface="Cambria Math" panose="02040503050406030204" pitchFamily="18" charset="0"/>
                          </a:rPr>
                          <m:t>𝜕</m:t>
                        </m:r>
                        <m:r>
                          <a:rPr lang="en-US" b="0" i="1" smtClean="0">
                            <a:latin typeface="Cambria Math" panose="02040503050406030204" pitchFamily="18" charset="0"/>
                          </a:rPr>
                          <m:t>𝑅</m:t>
                        </m:r>
                      </m:num>
                      <m:den>
                        <m:r>
                          <a:rPr lang="en-US" i="1" smtClean="0">
                            <a:latin typeface="Cambria Math" panose="02040503050406030204" pitchFamily="18" charset="0"/>
                          </a:rPr>
                          <m:t>𝜕</m:t>
                        </m:r>
                        <m:r>
                          <a:rPr lang="en-US" b="0" i="1" smtClean="0">
                            <a:latin typeface="Cambria Math" panose="02040503050406030204" pitchFamily="18" charset="0"/>
                          </a:rPr>
                          <m:t>𝑅</m:t>
                        </m:r>
                      </m:den>
                    </m:f>
                  </m:oMath>
                </a14:m>
                <a:r>
                  <a:rPr lang="en-US" dirty="0"/>
                  <a:t> = 1</a:t>
                </a:r>
              </a:p>
              <a:p>
                <a:pPr lvl="1"/>
                <a:r>
                  <a:rPr lang="en-US" b="1" dirty="0"/>
                  <a:t>Transfer functions </a:t>
                </a:r>
                <a:r>
                  <a:rPr lang="en-US" dirty="0"/>
                  <a:t>to propagate derivative from function output to its inputs</a:t>
                </a:r>
              </a:p>
              <a:p>
                <a:endParaRPr lang="en-US" dirty="0"/>
              </a:p>
            </p:txBody>
          </p:sp>
        </mc:Choice>
        <mc:Fallback xmlns="">
          <p:sp>
            <p:nvSpPr>
              <p:cNvPr id="48" name="Content Placeholder 2">
                <a:extLst>
                  <a:ext uri="{FF2B5EF4-FFF2-40B4-BE49-F238E27FC236}">
                    <a16:creationId xmlns:a16="http://schemas.microsoft.com/office/drawing/2014/main" id="{1E32E5E3-86D0-968C-AFEF-F77EB2711CC0}"/>
                  </a:ext>
                </a:extLst>
              </p:cNvPr>
              <p:cNvSpPr>
                <a:spLocks noGrp="1" noRot="1" noChangeAspect="1" noMove="1" noResize="1" noEditPoints="1" noAdjustHandles="1" noChangeArrowheads="1" noChangeShapeType="1" noTextEdit="1"/>
              </p:cNvSpPr>
              <p:nvPr>
                <p:ph idx="1"/>
              </p:nvPr>
            </p:nvSpPr>
            <p:spPr>
              <a:xfrm>
                <a:off x="198153" y="4459460"/>
                <a:ext cx="8484029" cy="2251207"/>
              </a:xfrm>
              <a:blipFill>
                <a:blip r:embed="rId11"/>
                <a:stretch>
                  <a:fillRect l="-431" t="-2439"/>
                </a:stretch>
              </a:blipFill>
            </p:spPr>
            <p:txBody>
              <a:bodyPr/>
              <a:lstStyle/>
              <a:p>
                <a:r>
                  <a:rPr lang="en-US">
                    <a:noFill/>
                  </a:rPr>
                  <a:t> </a:t>
                </a:r>
              </a:p>
            </p:txBody>
          </p:sp>
        </mc:Fallback>
      </mc:AlternateContent>
      <p:pic>
        <p:nvPicPr>
          <p:cNvPr id="55" name="Picture 54" descr="\documentclass{article}&#10;\usepackage{amsmath}&#10;\pagestyle{empty}&#10;\begin{document}&#10;&#10;\[&#10;\frac{\partial R}{\partial A}, \frac{\partial R}{\partial C},\frac{\partial R}{\partial F}..&#10;\]&#10;&#10;&#10;\end{document}" title="IguanaTex Bitmap Display">
            <a:extLst>
              <a:ext uri="{FF2B5EF4-FFF2-40B4-BE49-F238E27FC236}">
                <a16:creationId xmlns:a16="http://schemas.microsoft.com/office/drawing/2014/main" id="{87341319-BA5B-2FA9-0999-4BB606A13A39}"/>
              </a:ext>
            </a:extLst>
          </p:cNvPr>
          <p:cNvPicPr>
            <a:picLocks noChangeAspect="1"/>
          </p:cNvPicPr>
          <p:nvPr>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6321691" y="4402217"/>
            <a:ext cx="1148570" cy="398857"/>
          </a:xfrm>
          <a:prstGeom prst="rect">
            <a:avLst/>
          </a:prstGeom>
        </p:spPr>
      </p:pic>
    </p:spTree>
    <p:extLst>
      <p:ext uri="{BB962C8B-B14F-4D97-AF65-F5344CB8AC3E}">
        <p14:creationId xmlns:p14="http://schemas.microsoft.com/office/powerpoint/2010/main" val="660332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4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41"/>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4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4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p:bldP spid="41" grpId="0"/>
      <p:bldP spid="42" grpId="0"/>
      <p:bldP spid="43" grpId="0"/>
      <p:bldP spid="4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D8237-0799-AB4F-54B4-87195281A94A}"/>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02F4B44B-9789-26F1-8338-B7E9CC8F457A}"/>
              </a:ext>
            </a:extLst>
          </p:cNvPr>
          <p:cNvSpPr/>
          <p:nvPr/>
        </p:nvSpPr>
        <p:spPr>
          <a:xfrm>
            <a:off x="30847" y="3879641"/>
            <a:ext cx="8977460" cy="2725947"/>
          </a:xfrm>
          <a:prstGeom prst="rect">
            <a:avLst/>
          </a:prstGeom>
          <a:solidFill>
            <a:schemeClr val="accent1">
              <a:alpha val="22000"/>
            </a:schemeClr>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E0B973D-AEEF-A98E-7CAD-688E5BCAAE17}"/>
              </a:ext>
            </a:extLst>
          </p:cNvPr>
          <p:cNvSpPr>
            <a:spLocks noGrp="1"/>
          </p:cNvSpPr>
          <p:nvPr>
            <p:ph type="title"/>
          </p:nvPr>
        </p:nvSpPr>
        <p:spPr>
          <a:xfrm>
            <a:off x="117586" y="89616"/>
            <a:ext cx="7736683" cy="876301"/>
          </a:xfrm>
        </p:spPr>
        <p:txBody>
          <a:bodyPr/>
          <a:lstStyle/>
          <a:p>
            <a:r>
              <a:rPr lang="en-US" dirty="0"/>
              <a:t>Summary of derivatives computation </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0401B049-AF7B-180F-0DA5-8F7A256A3C43}"/>
                  </a:ext>
                </a:extLst>
              </p:cNvPr>
              <p:cNvSpPr>
                <a:spLocks noGrp="1"/>
              </p:cNvSpPr>
              <p:nvPr>
                <p:ph idx="1"/>
              </p:nvPr>
            </p:nvSpPr>
            <p:spPr>
              <a:xfrm>
                <a:off x="232987" y="769633"/>
                <a:ext cx="5322286" cy="2699778"/>
              </a:xfrm>
            </p:spPr>
            <p:txBody>
              <a:bodyPr>
                <a:normAutofit fontScale="92500" lnSpcReduction="10000"/>
              </a:bodyPr>
              <a:lstStyle/>
              <a:p>
                <a:r>
                  <a:rPr lang="en-US" dirty="0"/>
                  <a:t>At each point Q, compute </a:t>
                </a:r>
                <a:r>
                  <a:rPr lang="en-US" dirty="0" err="1"/>
                  <a:t>v</a:t>
                </a:r>
                <a:r>
                  <a:rPr lang="en-US" baseline="-25000" dirty="0" err="1"/>
                  <a:t>Q</a:t>
                </a:r>
                <a:r>
                  <a:rPr lang="en-US" dirty="0"/>
                  <a:t>: </a:t>
                </a:r>
                <a:r>
                  <a:rPr lang="en-US" dirty="0">
                    <a:sym typeface="Symbol" panose="05050102010706020507" pitchFamily="18" charset="2"/>
                  </a:rPr>
                  <a:t> </a:t>
                </a:r>
                <a:r>
                  <a:rPr lang="en-US" dirty="0"/>
                  <a:t>where</a:t>
                </a:r>
              </a:p>
              <a:p>
                <a:pPr marL="320040" lvl="1" indent="0">
                  <a:buNone/>
                </a:pPr>
                <a:r>
                  <a:rPr lang="en-US" dirty="0"/>
                  <a:t> </a:t>
                </a:r>
                <a:r>
                  <a:rPr lang="en-US" sz="1600" dirty="0" err="1"/>
                  <a:t>v</a:t>
                </a:r>
                <a:r>
                  <a:rPr lang="en-US" sz="1600" baseline="-25000" dirty="0" err="1"/>
                  <a:t>Q</a:t>
                </a:r>
                <a:r>
                  <a:rPr lang="en-US" sz="1600" dirty="0"/>
                  <a:t> = </a:t>
                </a:r>
                <a14:m>
                  <m:oMath xmlns:m="http://schemas.openxmlformats.org/officeDocument/2006/math">
                    <m:f>
                      <m:fPr>
                        <m:ctrlPr>
                          <a:rPr lang="en-US" sz="1800" i="1" smtClean="0">
                            <a:latin typeface="Cambria Math" panose="02040503050406030204" pitchFamily="18" charset="0"/>
                          </a:rPr>
                        </m:ctrlPr>
                      </m:fPr>
                      <m:num>
                        <m:r>
                          <a:rPr lang="en-US" sz="1800" i="1" smtClean="0">
                            <a:latin typeface="Cambria Math" panose="02040503050406030204" pitchFamily="18" charset="0"/>
                          </a:rPr>
                          <m:t>𝜕</m:t>
                        </m:r>
                        <m:r>
                          <a:rPr lang="en-US" sz="1800" b="0" i="1" smtClean="0">
                            <a:latin typeface="Cambria Math" panose="02040503050406030204" pitchFamily="18" charset="0"/>
                          </a:rPr>
                          <m:t>𝑂𝑢𝑡𝑝𝑢𝑡</m:t>
                        </m:r>
                      </m:num>
                      <m:den>
                        <m:r>
                          <a:rPr lang="en-US" sz="1800" i="1" smtClean="0">
                            <a:latin typeface="Cambria Math" panose="02040503050406030204" pitchFamily="18" charset="0"/>
                          </a:rPr>
                          <m:t>𝜕</m:t>
                        </m:r>
                        <m:r>
                          <a:rPr lang="en-US" sz="1800" b="0" i="1" smtClean="0">
                            <a:latin typeface="Cambria Math" panose="02040503050406030204" pitchFamily="18" charset="0"/>
                          </a:rPr>
                          <m:t>𝑄</m:t>
                        </m:r>
                      </m:den>
                    </m:f>
                    <m:d>
                      <m:dPr>
                        <m:ctrlPr>
                          <a:rPr lang="en-US" sz="1800" b="0" i="1" smtClean="0">
                            <a:latin typeface="Cambria Math" panose="02040503050406030204" pitchFamily="18" charset="0"/>
                          </a:rPr>
                        </m:ctrlPr>
                      </m:dPr>
                      <m:e>
                        <m:r>
                          <a:rPr lang="en-US" sz="1800" b="0" i="1" smtClean="0">
                            <a:latin typeface="Cambria Math" panose="02040503050406030204" pitchFamily="18" charset="0"/>
                          </a:rPr>
                          <m:t>𝑊</m:t>
                        </m:r>
                        <m:r>
                          <a:rPr lang="en-US" sz="1800" b="0" i="1" smtClean="0">
                            <a:latin typeface="Cambria Math" panose="02040503050406030204" pitchFamily="18" charset="0"/>
                          </a:rPr>
                          <m:t>;</m:t>
                        </m:r>
                        <m:r>
                          <a:rPr lang="en-US" sz="1800" b="0" i="1" smtClean="0">
                            <a:latin typeface="Cambria Math" panose="02040503050406030204" pitchFamily="18" charset="0"/>
                          </a:rPr>
                          <m:t>𝑝𝑖</m:t>
                        </m:r>
                        <m:r>
                          <a:rPr lang="en-US" sz="1800" b="0" i="1" smtClean="0">
                            <a:latin typeface="Cambria Math" panose="02040503050406030204" pitchFamily="18" charset="0"/>
                          </a:rPr>
                          <m:t>,</m:t>
                        </m:r>
                        <m:r>
                          <a:rPr lang="en-US" sz="1800" b="0" i="1" smtClean="0">
                            <a:latin typeface="Cambria Math" panose="02040503050406030204" pitchFamily="18" charset="0"/>
                          </a:rPr>
                          <m:t>𝑞𝑖</m:t>
                        </m:r>
                      </m:e>
                    </m:d>
                    <m:r>
                      <a:rPr lang="en-US" sz="1800" b="0" i="1" smtClean="0">
                        <a:latin typeface="Cambria Math" panose="02040503050406030204" pitchFamily="18" charset="0"/>
                      </a:rPr>
                      <m:t>=</m:t>
                    </m:r>
                    <m:nary>
                      <m:naryPr>
                        <m:chr m:val="∑"/>
                        <m:ctrlPr>
                          <a:rPr lang="en-US" sz="1800" i="1">
                            <a:latin typeface="Cambria Math" panose="02040503050406030204" pitchFamily="18" charset="0"/>
                          </a:rPr>
                        </m:ctrlPr>
                      </m:naryPr>
                      <m:sub>
                        <m:r>
                          <m:rPr>
                            <m:brk m:alnAt="23"/>
                          </m:rPr>
                          <a:rPr lang="en-US" sz="1800" b="0" i="1" smtClean="0">
                            <a:latin typeface="Cambria Math" panose="02040503050406030204" pitchFamily="18" charset="0"/>
                          </a:rPr>
                          <m:t>h</m:t>
                        </m:r>
                        <m:r>
                          <a:rPr lang="en-US" sz="1800" i="1">
                            <a:latin typeface="Cambria Math" panose="02040503050406030204" pitchFamily="18" charset="0"/>
                            <a:ea typeface="Cambria Math" panose="02040503050406030204" pitchFamily="18" charset="0"/>
                          </a:rPr>
                          <m:t>𝜖</m:t>
                        </m:r>
                        <m:r>
                          <a:rPr lang="en-US" sz="1800" b="0" i="1" smtClean="0">
                            <a:latin typeface="Cambria Math" panose="02040503050406030204" pitchFamily="18" charset="0"/>
                            <a:ea typeface="Cambria Math" panose="02040503050406030204" pitchFamily="18" charset="0"/>
                          </a:rPr>
                          <m:t>𝐻</m:t>
                        </m:r>
                        <m:r>
                          <a:rPr lang="en-US" sz="1800" i="1">
                            <a:latin typeface="Cambria Math" panose="02040503050406030204" pitchFamily="18" charset="0"/>
                          </a:rPr>
                          <m:t>(</m:t>
                        </m:r>
                        <m:r>
                          <a:rPr lang="en-US" sz="1800" b="0" i="1" smtClean="0">
                            <a:latin typeface="Cambria Math" panose="02040503050406030204" pitchFamily="18" charset="0"/>
                          </a:rPr>
                          <m:t>𝑄</m:t>
                        </m:r>
                        <m:r>
                          <a:rPr lang="en-US" sz="1800" b="0" i="1" smtClean="0">
                            <a:latin typeface="Cambria Math" panose="02040503050406030204" pitchFamily="18" charset="0"/>
                          </a:rPr>
                          <m:t>)</m:t>
                        </m:r>
                      </m:sub>
                      <m:sup/>
                      <m:e>
                        <m:r>
                          <a:rPr lang="en-US" sz="1800" i="1">
                            <a:latin typeface="Cambria Math" panose="02040503050406030204" pitchFamily="18" charset="0"/>
                            <a:ea typeface="Cambria Math" panose="02040503050406030204" pitchFamily="18" charset="0"/>
                          </a:rPr>
                          <m:t>𝜋</m:t>
                        </m:r>
                        <m:r>
                          <a:rPr lang="en-US" sz="1800" i="1">
                            <a:latin typeface="Cambria Math" panose="02040503050406030204" pitchFamily="18" charset="0"/>
                            <a:ea typeface="Cambria Math" panose="02040503050406030204" pitchFamily="18" charset="0"/>
                          </a:rPr>
                          <m:t>(</m:t>
                        </m:r>
                        <m:r>
                          <a:rPr lang="en-US" sz="1800" b="0" i="1" smtClean="0">
                            <a:latin typeface="Cambria Math" panose="02040503050406030204" pitchFamily="18" charset="0"/>
                            <a:ea typeface="Cambria Math" panose="02040503050406030204" pitchFamily="18" charset="0"/>
                          </a:rPr>
                          <m:t>h</m:t>
                        </m:r>
                        <m:r>
                          <a:rPr lang="en-US" sz="1800" i="1">
                            <a:latin typeface="Cambria Math" panose="02040503050406030204" pitchFamily="18" charset="0"/>
                            <a:ea typeface="Cambria Math" panose="02040503050406030204" pitchFamily="18" charset="0"/>
                          </a:rPr>
                          <m:t>)</m:t>
                        </m:r>
                      </m:e>
                    </m:nary>
                  </m:oMath>
                </a14:m>
                <a:endParaRPr lang="en-US" dirty="0"/>
              </a:p>
              <a:p>
                <a:r>
                  <a:rPr lang="en-US" dirty="0"/>
                  <a:t>Small tweak to handle weight-sharing</a:t>
                </a:r>
              </a:p>
              <a:p>
                <a:r>
                  <a:rPr lang="en-US" dirty="0"/>
                  <a:t>Called back-propagation in ML literature</a:t>
                </a:r>
              </a:p>
              <a:p>
                <a:r>
                  <a:rPr lang="en-US" sz="1800" dirty="0"/>
                  <a:t>Vanishing and exploding gradients</a:t>
                </a:r>
              </a:p>
              <a:p>
                <a:pPr lvl="1"/>
                <a:r>
                  <a:rPr lang="en-US" sz="1600" dirty="0"/>
                  <a:t>Multiplying sequence of small or large numbers</a:t>
                </a:r>
              </a:p>
              <a:p>
                <a:endParaRPr lang="en-US" dirty="0"/>
              </a:p>
              <a:p>
                <a:pPr lvl="1"/>
                <a:endParaRPr lang="en-US" dirty="0"/>
              </a:p>
            </p:txBody>
          </p:sp>
        </mc:Choice>
        <mc:Fallback xmlns="">
          <p:sp>
            <p:nvSpPr>
              <p:cNvPr id="3" name="Content Placeholder 2">
                <a:extLst>
                  <a:ext uri="{FF2B5EF4-FFF2-40B4-BE49-F238E27FC236}">
                    <a16:creationId xmlns:a16="http://schemas.microsoft.com/office/drawing/2014/main" id="{0401B049-AF7B-180F-0DA5-8F7A256A3C43}"/>
                  </a:ext>
                </a:extLst>
              </p:cNvPr>
              <p:cNvSpPr>
                <a:spLocks noGrp="1" noRot="1" noChangeAspect="1" noMove="1" noResize="1" noEditPoints="1" noAdjustHandles="1" noChangeArrowheads="1" noChangeShapeType="1" noTextEdit="1"/>
              </p:cNvSpPr>
              <p:nvPr>
                <p:ph idx="1"/>
              </p:nvPr>
            </p:nvSpPr>
            <p:spPr>
              <a:xfrm>
                <a:off x="232987" y="769633"/>
                <a:ext cx="5322286" cy="2699778"/>
              </a:xfrm>
              <a:blipFill>
                <a:blip r:embed="rId2"/>
                <a:stretch>
                  <a:fillRect l="-687" t="-2032"/>
                </a:stretch>
              </a:blipFill>
            </p:spPr>
            <p:txBody>
              <a:bodyPr/>
              <a:lstStyle/>
              <a:p>
                <a:r>
                  <a:rPr lang="en-US">
                    <a:noFill/>
                  </a:rPr>
                  <a:t> </a:t>
                </a:r>
              </a:p>
            </p:txBody>
          </p:sp>
        </mc:Fallback>
      </mc:AlternateContent>
      <p:sp>
        <p:nvSpPr>
          <p:cNvPr id="8" name="Freeform: Shape 7">
            <a:extLst>
              <a:ext uri="{FF2B5EF4-FFF2-40B4-BE49-F238E27FC236}">
                <a16:creationId xmlns:a16="http://schemas.microsoft.com/office/drawing/2014/main" id="{DA976AFA-65E8-35E8-6ED9-2520551D902E}"/>
              </a:ext>
            </a:extLst>
          </p:cNvPr>
          <p:cNvSpPr/>
          <p:nvPr/>
        </p:nvSpPr>
        <p:spPr>
          <a:xfrm>
            <a:off x="5931409" y="1034703"/>
            <a:ext cx="1116369" cy="2268747"/>
          </a:xfrm>
          <a:custGeom>
            <a:avLst/>
            <a:gdLst>
              <a:gd name="connsiteX0" fmla="*/ 840323 w 1116369"/>
              <a:gd name="connsiteY0" fmla="*/ 0 h 2268747"/>
              <a:gd name="connsiteX1" fmla="*/ 72573 w 1116369"/>
              <a:gd name="connsiteY1" fmla="*/ 785004 h 2268747"/>
              <a:gd name="connsiteX2" fmla="*/ 150210 w 1116369"/>
              <a:gd name="connsiteY2" fmla="*/ 1725283 h 2268747"/>
              <a:gd name="connsiteX3" fmla="*/ 1116369 w 1116369"/>
              <a:gd name="connsiteY3" fmla="*/ 2268747 h 2268747"/>
            </a:gdLst>
            <a:ahLst/>
            <a:cxnLst>
              <a:cxn ang="0">
                <a:pos x="connsiteX0" y="connsiteY0"/>
              </a:cxn>
              <a:cxn ang="0">
                <a:pos x="connsiteX1" y="connsiteY1"/>
              </a:cxn>
              <a:cxn ang="0">
                <a:pos x="connsiteX2" y="connsiteY2"/>
              </a:cxn>
              <a:cxn ang="0">
                <a:pos x="connsiteX3" y="connsiteY3"/>
              </a:cxn>
            </a:cxnLst>
            <a:rect l="l" t="t" r="r" b="b"/>
            <a:pathLst>
              <a:path w="1116369" h="2268747">
                <a:moveTo>
                  <a:pt x="840323" y="0"/>
                </a:moveTo>
                <a:cubicBezTo>
                  <a:pt x="513957" y="248728"/>
                  <a:pt x="187592" y="497457"/>
                  <a:pt x="72573" y="785004"/>
                </a:cubicBezTo>
                <a:cubicBezTo>
                  <a:pt x="-42446" y="1072551"/>
                  <a:pt x="-23756" y="1477993"/>
                  <a:pt x="150210" y="1725283"/>
                </a:cubicBezTo>
                <a:cubicBezTo>
                  <a:pt x="324176" y="1972573"/>
                  <a:pt x="720272" y="2120660"/>
                  <a:pt x="1116369" y="2268747"/>
                </a:cubicBezTo>
              </a:path>
            </a:pathLst>
          </a:custGeom>
          <a:noFill/>
          <a:ln w="19050">
            <a:solidFill>
              <a:srgbClr val="FF0000"/>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F7C01FED-D141-72BD-B0B7-3441594549F1}"/>
              </a:ext>
            </a:extLst>
          </p:cNvPr>
          <p:cNvSpPr/>
          <p:nvPr/>
        </p:nvSpPr>
        <p:spPr>
          <a:xfrm>
            <a:off x="6615821" y="1026076"/>
            <a:ext cx="537451" cy="2260121"/>
          </a:xfrm>
          <a:custGeom>
            <a:avLst/>
            <a:gdLst>
              <a:gd name="connsiteX0" fmla="*/ 147285 w 537451"/>
              <a:gd name="connsiteY0" fmla="*/ 0 h 2260121"/>
              <a:gd name="connsiteX1" fmla="*/ 535474 w 537451"/>
              <a:gd name="connsiteY1" fmla="*/ 759125 h 2260121"/>
              <a:gd name="connsiteX2" fmla="*/ 636 w 537451"/>
              <a:gd name="connsiteY2" fmla="*/ 1302589 h 2260121"/>
              <a:gd name="connsiteX3" fmla="*/ 449210 w 537451"/>
              <a:gd name="connsiteY3" fmla="*/ 2260121 h 2260121"/>
            </a:gdLst>
            <a:ahLst/>
            <a:cxnLst>
              <a:cxn ang="0">
                <a:pos x="connsiteX0" y="connsiteY0"/>
              </a:cxn>
              <a:cxn ang="0">
                <a:pos x="connsiteX1" y="connsiteY1"/>
              </a:cxn>
              <a:cxn ang="0">
                <a:pos x="connsiteX2" y="connsiteY2"/>
              </a:cxn>
              <a:cxn ang="0">
                <a:pos x="connsiteX3" y="connsiteY3"/>
              </a:cxn>
            </a:cxnLst>
            <a:rect l="l" t="t" r="r" b="b"/>
            <a:pathLst>
              <a:path w="537451" h="2260121">
                <a:moveTo>
                  <a:pt x="147285" y="0"/>
                </a:moveTo>
                <a:cubicBezTo>
                  <a:pt x="353600" y="271013"/>
                  <a:pt x="559915" y="542027"/>
                  <a:pt x="535474" y="759125"/>
                </a:cubicBezTo>
                <a:cubicBezTo>
                  <a:pt x="511033" y="976223"/>
                  <a:pt x="15013" y="1052423"/>
                  <a:pt x="636" y="1302589"/>
                </a:cubicBezTo>
                <a:cubicBezTo>
                  <a:pt x="-13741" y="1552755"/>
                  <a:pt x="217734" y="1906438"/>
                  <a:pt x="449210" y="2260121"/>
                </a:cubicBezTo>
              </a:path>
            </a:pathLst>
          </a:custGeom>
          <a:noFill/>
          <a:ln w="19050">
            <a:solidFill>
              <a:srgbClr val="FF0000"/>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Freeform: Shape 9">
            <a:extLst>
              <a:ext uri="{FF2B5EF4-FFF2-40B4-BE49-F238E27FC236}">
                <a16:creationId xmlns:a16="http://schemas.microsoft.com/office/drawing/2014/main" id="{2634C907-4129-4AEF-1173-E82389AF89DC}"/>
              </a:ext>
            </a:extLst>
          </p:cNvPr>
          <p:cNvSpPr/>
          <p:nvPr/>
        </p:nvSpPr>
        <p:spPr>
          <a:xfrm>
            <a:off x="6797612" y="1043329"/>
            <a:ext cx="1495603" cy="2268747"/>
          </a:xfrm>
          <a:custGeom>
            <a:avLst/>
            <a:gdLst>
              <a:gd name="connsiteX0" fmla="*/ 0 w 1495603"/>
              <a:gd name="connsiteY0" fmla="*/ 0 h 2268747"/>
              <a:gd name="connsiteX1" fmla="*/ 1449237 w 1495603"/>
              <a:gd name="connsiteY1" fmla="*/ 724619 h 2268747"/>
              <a:gd name="connsiteX2" fmla="*/ 1069675 w 1495603"/>
              <a:gd name="connsiteY2" fmla="*/ 1095555 h 2268747"/>
              <a:gd name="connsiteX3" fmla="*/ 388188 w 1495603"/>
              <a:gd name="connsiteY3" fmla="*/ 1561381 h 2268747"/>
              <a:gd name="connsiteX4" fmla="*/ 293298 w 1495603"/>
              <a:gd name="connsiteY4" fmla="*/ 2268747 h 22687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5603" h="2268747">
                <a:moveTo>
                  <a:pt x="0" y="0"/>
                </a:moveTo>
                <a:cubicBezTo>
                  <a:pt x="635479" y="271013"/>
                  <a:pt x="1270958" y="542027"/>
                  <a:pt x="1449237" y="724619"/>
                </a:cubicBezTo>
                <a:cubicBezTo>
                  <a:pt x="1627516" y="907211"/>
                  <a:pt x="1246517" y="956095"/>
                  <a:pt x="1069675" y="1095555"/>
                </a:cubicBezTo>
                <a:cubicBezTo>
                  <a:pt x="892834" y="1235015"/>
                  <a:pt x="517584" y="1365849"/>
                  <a:pt x="388188" y="1561381"/>
                </a:cubicBezTo>
                <a:cubicBezTo>
                  <a:pt x="258792" y="1756913"/>
                  <a:pt x="276045" y="2012830"/>
                  <a:pt x="293298" y="2268747"/>
                </a:cubicBezTo>
              </a:path>
            </a:pathLst>
          </a:custGeom>
          <a:noFill/>
          <a:ln w="19050">
            <a:solidFill>
              <a:srgbClr val="FF0000"/>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F6E27782-308E-C6EF-8B85-B7935F23A974}"/>
              </a:ext>
            </a:extLst>
          </p:cNvPr>
          <p:cNvSpPr/>
          <p:nvPr/>
        </p:nvSpPr>
        <p:spPr>
          <a:xfrm>
            <a:off x="6823491" y="1008824"/>
            <a:ext cx="1845860" cy="2294626"/>
          </a:xfrm>
          <a:custGeom>
            <a:avLst/>
            <a:gdLst>
              <a:gd name="connsiteX0" fmla="*/ 0 w 2550864"/>
              <a:gd name="connsiteY0" fmla="*/ 0 h 2294626"/>
              <a:gd name="connsiteX1" fmla="*/ 2493034 w 2550864"/>
              <a:gd name="connsiteY1" fmla="*/ 586596 h 2294626"/>
              <a:gd name="connsiteX2" fmla="*/ 1639019 w 2550864"/>
              <a:gd name="connsiteY2" fmla="*/ 1742535 h 2294626"/>
              <a:gd name="connsiteX3" fmla="*/ 310551 w 2550864"/>
              <a:gd name="connsiteY3" fmla="*/ 2294626 h 2294626"/>
            </a:gdLst>
            <a:ahLst/>
            <a:cxnLst>
              <a:cxn ang="0">
                <a:pos x="connsiteX0" y="connsiteY0"/>
              </a:cxn>
              <a:cxn ang="0">
                <a:pos x="connsiteX1" y="connsiteY1"/>
              </a:cxn>
              <a:cxn ang="0">
                <a:pos x="connsiteX2" y="connsiteY2"/>
              </a:cxn>
              <a:cxn ang="0">
                <a:pos x="connsiteX3" y="connsiteY3"/>
              </a:cxn>
            </a:cxnLst>
            <a:rect l="l" t="t" r="r" b="b"/>
            <a:pathLst>
              <a:path w="2550864" h="2294626">
                <a:moveTo>
                  <a:pt x="0" y="0"/>
                </a:moveTo>
                <a:cubicBezTo>
                  <a:pt x="1109932" y="148087"/>
                  <a:pt x="2219864" y="296174"/>
                  <a:pt x="2493034" y="586596"/>
                </a:cubicBezTo>
                <a:cubicBezTo>
                  <a:pt x="2766204" y="877018"/>
                  <a:pt x="2002766" y="1457863"/>
                  <a:pt x="1639019" y="1742535"/>
                </a:cubicBezTo>
                <a:cubicBezTo>
                  <a:pt x="1275272" y="2027207"/>
                  <a:pt x="792911" y="2160916"/>
                  <a:pt x="310551" y="2294626"/>
                </a:cubicBezTo>
              </a:path>
            </a:pathLst>
          </a:custGeom>
          <a:noFill/>
          <a:ln w="19050">
            <a:solidFill>
              <a:srgbClr val="FF0000"/>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4B134D01-8777-96E5-4825-932ABC257FC2}"/>
              </a:ext>
            </a:extLst>
          </p:cNvPr>
          <p:cNvSpPr/>
          <p:nvPr/>
        </p:nvSpPr>
        <p:spPr>
          <a:xfrm>
            <a:off x="6707034" y="938663"/>
            <a:ext cx="150961" cy="123070"/>
          </a:xfrm>
          <a:prstGeom prst="ellipse">
            <a:avLst/>
          </a:prstGeom>
          <a:solidFill>
            <a:schemeClr val="tx1"/>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7" name="TextBox 36">
            <a:extLst>
              <a:ext uri="{FF2B5EF4-FFF2-40B4-BE49-F238E27FC236}">
                <a16:creationId xmlns:a16="http://schemas.microsoft.com/office/drawing/2014/main" id="{6ABFED21-2265-9924-42FC-85395FD23F32}"/>
              </a:ext>
            </a:extLst>
          </p:cNvPr>
          <p:cNvSpPr txBox="1"/>
          <p:nvPr/>
        </p:nvSpPr>
        <p:spPr>
          <a:xfrm>
            <a:off x="6315225" y="799112"/>
            <a:ext cx="34015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Q</a:t>
            </a:r>
          </a:p>
        </p:txBody>
      </p:sp>
      <p:cxnSp>
        <p:nvCxnSpPr>
          <p:cNvPr id="5" name="Straight Arrow Connector 4">
            <a:extLst>
              <a:ext uri="{FF2B5EF4-FFF2-40B4-BE49-F238E27FC236}">
                <a16:creationId xmlns:a16="http://schemas.microsoft.com/office/drawing/2014/main" id="{770E7647-37A0-D16D-882B-E57C61EB1DEE}"/>
              </a:ext>
            </a:extLst>
          </p:cNvPr>
          <p:cNvCxnSpPr/>
          <p:nvPr/>
        </p:nvCxnSpPr>
        <p:spPr>
          <a:xfrm>
            <a:off x="554871" y="4329217"/>
            <a:ext cx="373331" cy="0"/>
          </a:xfrm>
          <a:prstGeom prst="straightConnector1">
            <a:avLst/>
          </a:prstGeom>
          <a:ln w="25400">
            <a:headEnd type="none"/>
            <a:tailEnd type="triangle"/>
          </a:ln>
        </p:spPr>
        <p:style>
          <a:lnRef idx="1">
            <a:schemeClr val="accent1"/>
          </a:lnRef>
          <a:fillRef idx="0">
            <a:schemeClr val="accent1"/>
          </a:fillRef>
          <a:effectRef idx="0">
            <a:schemeClr val="accent1"/>
          </a:effectRef>
          <a:fontRef idx="minor">
            <a:schemeClr val="tx1"/>
          </a:fontRef>
        </p:style>
      </p:cxnSp>
      <p:sp>
        <p:nvSpPr>
          <p:cNvPr id="64" name="Flowchart: Summing Junction 63">
            <a:extLst>
              <a:ext uri="{FF2B5EF4-FFF2-40B4-BE49-F238E27FC236}">
                <a16:creationId xmlns:a16="http://schemas.microsoft.com/office/drawing/2014/main" id="{F25CCA72-4FBE-6667-5A10-F6B311975F75}"/>
              </a:ext>
            </a:extLst>
          </p:cNvPr>
          <p:cNvSpPr/>
          <p:nvPr/>
        </p:nvSpPr>
        <p:spPr>
          <a:xfrm>
            <a:off x="4338320" y="4137383"/>
            <a:ext cx="362514" cy="337578"/>
          </a:xfrm>
          <a:prstGeom prst="flowChartSummingJunction">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65" name="Straight Arrow Connector 64">
            <a:extLst>
              <a:ext uri="{FF2B5EF4-FFF2-40B4-BE49-F238E27FC236}">
                <a16:creationId xmlns:a16="http://schemas.microsoft.com/office/drawing/2014/main" id="{61A82E27-E8A0-7804-3A30-B9A87D7FF973}"/>
              </a:ext>
            </a:extLst>
          </p:cNvPr>
          <p:cNvCxnSpPr>
            <a:endCxn id="64" idx="2"/>
          </p:cNvCxnSpPr>
          <p:nvPr/>
        </p:nvCxnSpPr>
        <p:spPr>
          <a:xfrm>
            <a:off x="3964989" y="4306172"/>
            <a:ext cx="373331"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199B7F2B-ECA8-50D9-C7A5-1681C824DB29}"/>
              </a:ext>
            </a:extLst>
          </p:cNvPr>
          <p:cNvSpPr txBox="1"/>
          <p:nvPr/>
        </p:nvSpPr>
        <p:spPr>
          <a:xfrm flipH="1">
            <a:off x="4296801" y="3783825"/>
            <a:ext cx="739416"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Wi</a:t>
            </a:r>
          </a:p>
        </p:txBody>
      </p:sp>
      <p:cxnSp>
        <p:nvCxnSpPr>
          <p:cNvPr id="67" name="Straight Arrow Connector 66">
            <a:extLst>
              <a:ext uri="{FF2B5EF4-FFF2-40B4-BE49-F238E27FC236}">
                <a16:creationId xmlns:a16="http://schemas.microsoft.com/office/drawing/2014/main" id="{A17F3C1E-B6DF-5599-0A92-9C7215089918}"/>
              </a:ext>
            </a:extLst>
          </p:cNvPr>
          <p:cNvCxnSpPr/>
          <p:nvPr/>
        </p:nvCxnSpPr>
        <p:spPr>
          <a:xfrm>
            <a:off x="4700834" y="4306172"/>
            <a:ext cx="373331"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D45059C7-1425-D00F-627A-34A5F6C95FA5}"/>
              </a:ext>
            </a:extLst>
          </p:cNvPr>
          <p:cNvSpPr txBox="1"/>
          <p:nvPr/>
        </p:nvSpPr>
        <p:spPr>
          <a:xfrm>
            <a:off x="2273278" y="4088867"/>
            <a:ext cx="801823"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v</a:t>
            </a:r>
            <a:r>
              <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rPr>
              <a:t>in</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 1</a:t>
            </a:r>
          </a:p>
        </p:txBody>
      </p:sp>
      <p:sp>
        <p:nvSpPr>
          <p:cNvPr id="70" name="TextBox 69">
            <a:extLst>
              <a:ext uri="{FF2B5EF4-FFF2-40B4-BE49-F238E27FC236}">
                <a16:creationId xmlns:a16="http://schemas.microsoft.com/office/drawing/2014/main" id="{0091593C-471E-2C45-3A46-259A53D03045}"/>
              </a:ext>
            </a:extLst>
          </p:cNvPr>
          <p:cNvSpPr txBox="1"/>
          <p:nvPr/>
        </p:nvSpPr>
        <p:spPr>
          <a:xfrm>
            <a:off x="4033645" y="4313905"/>
            <a:ext cx="40427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v</a:t>
            </a:r>
            <a:r>
              <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rPr>
              <a:t>in</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1" name="TextBox 70">
            <a:extLst>
              <a:ext uri="{FF2B5EF4-FFF2-40B4-BE49-F238E27FC236}">
                <a16:creationId xmlns:a16="http://schemas.microsoft.com/office/drawing/2014/main" id="{5123D8A7-A3CF-D8A7-BAE2-B2DE54B62DA6}"/>
              </a:ext>
            </a:extLst>
          </p:cNvPr>
          <p:cNvSpPr txBox="1"/>
          <p:nvPr/>
        </p:nvSpPr>
        <p:spPr>
          <a:xfrm>
            <a:off x="4651211" y="4306172"/>
            <a:ext cx="499945"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0000"/>
                </a:solidFill>
                <a:effectLst/>
                <a:uLnTx/>
                <a:uFillTx/>
                <a:latin typeface="Calibri" panose="020F0502020204030204"/>
                <a:ea typeface="+mn-ea"/>
                <a:cs typeface="+mn-cs"/>
              </a:rPr>
              <a:t>v</a:t>
            </a:r>
            <a:r>
              <a:rPr kumimoji="0" lang="en-US" sz="1800" b="0" i="0" u="none" strike="noStrike" kern="1200" cap="none" spc="0" normalizeH="0" baseline="-25000" noProof="0" dirty="0" err="1">
                <a:ln>
                  <a:noFill/>
                </a:ln>
                <a:solidFill>
                  <a:srgbClr val="000000"/>
                </a:solidFill>
                <a:effectLst/>
                <a:uLnTx/>
                <a:uFillTx/>
                <a:latin typeface="Calibri" panose="020F0502020204030204"/>
                <a:ea typeface="+mn-ea"/>
                <a:cs typeface="+mn-cs"/>
              </a:rPr>
              <a:t>out</a:t>
            </a:r>
            <a:endPar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endParaRPr>
          </a:p>
        </p:txBody>
      </p:sp>
      <p:sp>
        <p:nvSpPr>
          <p:cNvPr id="72" name="TextBox 71">
            <a:extLst>
              <a:ext uri="{FF2B5EF4-FFF2-40B4-BE49-F238E27FC236}">
                <a16:creationId xmlns:a16="http://schemas.microsoft.com/office/drawing/2014/main" id="{01772288-8C3C-B89F-5E96-F85CF44B4C13}"/>
              </a:ext>
            </a:extLst>
          </p:cNvPr>
          <p:cNvSpPr txBox="1"/>
          <p:nvPr/>
        </p:nvSpPr>
        <p:spPr>
          <a:xfrm>
            <a:off x="4001491" y="3994615"/>
            <a:ext cx="284052"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x</a:t>
            </a:r>
          </a:p>
        </p:txBody>
      </p:sp>
      <p:cxnSp>
        <p:nvCxnSpPr>
          <p:cNvPr id="75" name="Straight Arrow Connector 74">
            <a:extLst>
              <a:ext uri="{FF2B5EF4-FFF2-40B4-BE49-F238E27FC236}">
                <a16:creationId xmlns:a16="http://schemas.microsoft.com/office/drawing/2014/main" id="{781D6561-0F1A-BD4B-D1BB-17EB2964F680}"/>
              </a:ext>
            </a:extLst>
          </p:cNvPr>
          <p:cNvCxnSpPr>
            <a:cxnSpLocks/>
            <a:endCxn id="89" idx="2"/>
          </p:cNvCxnSpPr>
          <p:nvPr/>
        </p:nvCxnSpPr>
        <p:spPr>
          <a:xfrm flipV="1">
            <a:off x="588070" y="5686053"/>
            <a:ext cx="411303" cy="23858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57E03904-BF04-2104-625B-8E8F3814454A}"/>
              </a:ext>
            </a:extLst>
          </p:cNvPr>
          <p:cNvSpPr txBox="1"/>
          <p:nvPr/>
        </p:nvSpPr>
        <p:spPr>
          <a:xfrm>
            <a:off x="675446" y="6101907"/>
            <a:ext cx="619080"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v2</a:t>
            </a:r>
            <a:r>
              <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rPr>
              <a:t>out</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9" name="TextBox 78">
            <a:extLst>
              <a:ext uri="{FF2B5EF4-FFF2-40B4-BE49-F238E27FC236}">
                <a16:creationId xmlns:a16="http://schemas.microsoft.com/office/drawing/2014/main" id="{80698779-E230-B420-5DDE-64AB3406B94B}"/>
              </a:ext>
            </a:extLst>
          </p:cNvPr>
          <p:cNvSpPr txBox="1"/>
          <p:nvPr/>
        </p:nvSpPr>
        <p:spPr>
          <a:xfrm>
            <a:off x="590427" y="4329217"/>
            <a:ext cx="40427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v</a:t>
            </a:r>
            <a:r>
              <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rPr>
              <a:t>in</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0" name="TextBox 79">
            <a:extLst>
              <a:ext uri="{FF2B5EF4-FFF2-40B4-BE49-F238E27FC236}">
                <a16:creationId xmlns:a16="http://schemas.microsoft.com/office/drawing/2014/main" id="{90A3FE44-A183-F5D9-275B-BE6AE9B5277F}"/>
              </a:ext>
            </a:extLst>
          </p:cNvPr>
          <p:cNvSpPr txBox="1"/>
          <p:nvPr/>
        </p:nvSpPr>
        <p:spPr>
          <a:xfrm flipH="1">
            <a:off x="1460059" y="5641994"/>
            <a:ext cx="225136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v</a:t>
            </a:r>
            <a:r>
              <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rPr>
              <a:t>in</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 (v1</a:t>
            </a:r>
            <a:r>
              <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rPr>
              <a:t>out</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+v2</a:t>
            </a:r>
            <a:r>
              <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rPr>
              <a:t>out</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a:t>
            </a:r>
          </a:p>
        </p:txBody>
      </p:sp>
      <mc:AlternateContent xmlns:mc="http://schemas.openxmlformats.org/markup-compatibility/2006" xmlns:a14="http://schemas.microsoft.com/office/drawing/2010/main">
        <mc:Choice Requires="a14">
          <p:sp>
            <p:nvSpPr>
              <p:cNvPr id="83" name="TextBox 82">
                <a:extLst>
                  <a:ext uri="{FF2B5EF4-FFF2-40B4-BE49-F238E27FC236}">
                    <a16:creationId xmlns:a16="http://schemas.microsoft.com/office/drawing/2014/main" id="{59A5EC54-E2FA-FE71-CA1E-F8D62B35D3DD}"/>
                  </a:ext>
                </a:extLst>
              </p:cNvPr>
              <p:cNvSpPr txBox="1"/>
              <p:nvPr/>
            </p:nvSpPr>
            <p:spPr>
              <a:xfrm flipH="1">
                <a:off x="5303569" y="4017225"/>
                <a:ext cx="3365780" cy="54489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v</a:t>
                </a:r>
                <a:r>
                  <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rPr>
                  <a:t>in</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 </a:t>
                </a:r>
                <a:r>
                  <a:rPr kumimoji="0" lang="en-US" sz="2000" b="0" i="0" u="none" strike="noStrike" kern="1200" cap="none" spc="0" normalizeH="0" baseline="0" noProof="0" dirty="0" err="1">
                    <a:ln>
                      <a:noFill/>
                    </a:ln>
                    <a:solidFill>
                      <a:srgbClr val="000000"/>
                    </a:solidFill>
                    <a:effectLst/>
                    <a:uLnTx/>
                    <a:uFillTx/>
                    <a:latin typeface="Calibri" panose="020F0502020204030204"/>
                    <a:ea typeface="+mn-ea"/>
                    <a:cs typeface="+mn-cs"/>
                  </a:rPr>
                  <a:t>wi</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a:t>
                </a:r>
                <a:r>
                  <a:rPr kumimoji="0" lang="en-US" sz="2000" b="0" i="0" u="none" strike="noStrike" kern="1200" cap="none" spc="0" normalizeH="0" baseline="0" noProof="0" dirty="0" err="1">
                    <a:ln>
                      <a:noFill/>
                    </a:ln>
                    <a:solidFill>
                      <a:srgbClr val="000000"/>
                    </a:solidFill>
                    <a:effectLst/>
                    <a:uLnTx/>
                    <a:uFillTx/>
                    <a:latin typeface="Calibri" panose="020F0502020204030204"/>
                    <a:ea typeface="+mn-ea"/>
                    <a:cs typeface="+mn-cs"/>
                  </a:rPr>
                  <a:t>v</a:t>
                </a:r>
                <a:r>
                  <a:rPr kumimoji="0" lang="en-US" sz="2000" b="0" i="0" u="none" strike="noStrike" kern="1200" cap="none" spc="0" normalizeH="0" baseline="-25000" noProof="0" dirty="0" err="1">
                    <a:ln>
                      <a:noFill/>
                    </a:ln>
                    <a:solidFill>
                      <a:srgbClr val="000000"/>
                    </a:solidFill>
                    <a:effectLst/>
                    <a:uLnTx/>
                    <a:uFillTx/>
                    <a:latin typeface="Calibri" panose="020F0502020204030204"/>
                    <a:ea typeface="+mn-ea"/>
                    <a:cs typeface="+mn-cs"/>
                  </a:rPr>
                  <a:t>out</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and  </a:t>
                </a:r>
                <a14:m>
                  <m:oMath xmlns:m="http://schemas.openxmlformats.org/officeDocument/2006/math">
                    <m:f>
                      <m:fPr>
                        <m:ctrlP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𝑂𝑢𝑡𝑝𝑢𝑡</m:t>
                        </m:r>
                      </m:num>
                      <m:den>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𝑊𝑖</m:t>
                        </m:r>
                      </m:den>
                    </m:f>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oMath>
                </a14:m>
                <a:r>
                  <a:rPr kumimoji="0" lang="en-US" sz="2000" b="0" i="0" u="none" strike="noStrike" kern="1200" cap="none" spc="0" normalizeH="0" baseline="30000" noProof="0" dirty="0">
                    <a:ln>
                      <a:noFill/>
                    </a:ln>
                    <a:solidFill>
                      <a:srgbClr val="000000"/>
                    </a:solidFill>
                    <a:effectLst/>
                    <a:uLnTx/>
                    <a:uFillTx/>
                    <a:latin typeface="Calibri" panose="020F0502020204030204"/>
                    <a:ea typeface="+mn-ea"/>
                    <a:cs typeface="+mn-cs"/>
                  </a:rPr>
                  <a:t>  </a:t>
                </a:r>
              </a:p>
            </p:txBody>
          </p:sp>
        </mc:Choice>
        <mc:Fallback xmlns="">
          <p:sp>
            <p:nvSpPr>
              <p:cNvPr id="83" name="TextBox 82">
                <a:extLst>
                  <a:ext uri="{FF2B5EF4-FFF2-40B4-BE49-F238E27FC236}">
                    <a16:creationId xmlns:a16="http://schemas.microsoft.com/office/drawing/2014/main" id="{59A5EC54-E2FA-FE71-CA1E-F8D62B35D3DD}"/>
                  </a:ext>
                </a:extLst>
              </p:cNvPr>
              <p:cNvSpPr txBox="1">
                <a:spLocks noRot="1" noChangeAspect="1" noMove="1" noResize="1" noEditPoints="1" noAdjustHandles="1" noChangeArrowheads="1" noChangeShapeType="1" noTextEdit="1"/>
              </p:cNvSpPr>
              <p:nvPr/>
            </p:nvSpPr>
            <p:spPr>
              <a:xfrm flipH="1">
                <a:off x="5303569" y="4017225"/>
                <a:ext cx="3365780" cy="544893"/>
              </a:xfrm>
              <a:prstGeom prst="rect">
                <a:avLst/>
              </a:prstGeom>
              <a:blipFill>
                <a:blip r:embed="rId3"/>
                <a:stretch>
                  <a:fillRect l="-1812" b="-7865"/>
                </a:stretch>
              </a:blipFill>
            </p:spPr>
            <p:txBody>
              <a:bodyPr/>
              <a:lstStyle/>
              <a:p>
                <a:r>
                  <a:rPr lang="en-US">
                    <a:noFill/>
                  </a:rPr>
                  <a:t> </a:t>
                </a:r>
              </a:p>
            </p:txBody>
          </p:sp>
        </mc:Fallback>
      </mc:AlternateContent>
      <p:sp>
        <p:nvSpPr>
          <p:cNvPr id="84" name="TextBox 83">
            <a:extLst>
              <a:ext uri="{FF2B5EF4-FFF2-40B4-BE49-F238E27FC236}">
                <a16:creationId xmlns:a16="http://schemas.microsoft.com/office/drawing/2014/main" id="{51627AD2-19EE-C565-91FF-78635F5B43AF}"/>
              </a:ext>
            </a:extLst>
          </p:cNvPr>
          <p:cNvSpPr txBox="1"/>
          <p:nvPr/>
        </p:nvSpPr>
        <p:spPr>
          <a:xfrm>
            <a:off x="1030261" y="4088867"/>
            <a:ext cx="914400" cy="36933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Output</a:t>
            </a:r>
          </a:p>
        </p:txBody>
      </p:sp>
      <p:cxnSp>
        <p:nvCxnSpPr>
          <p:cNvPr id="85" name="Straight Arrow Connector 84">
            <a:extLst>
              <a:ext uri="{FF2B5EF4-FFF2-40B4-BE49-F238E27FC236}">
                <a16:creationId xmlns:a16="http://schemas.microsoft.com/office/drawing/2014/main" id="{6DDDAC74-AFBF-0012-224C-9AFA38D7C6AD}"/>
              </a:ext>
            </a:extLst>
          </p:cNvPr>
          <p:cNvCxnSpPr>
            <a:cxnSpLocks/>
            <a:endCxn id="76" idx="0"/>
          </p:cNvCxnSpPr>
          <p:nvPr/>
        </p:nvCxnSpPr>
        <p:spPr>
          <a:xfrm>
            <a:off x="611183" y="5910929"/>
            <a:ext cx="373803" cy="19097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87C72AB5-9DE8-6249-DA87-0644CDBDDD2E}"/>
              </a:ext>
            </a:extLst>
          </p:cNvPr>
          <p:cNvSpPr txBox="1"/>
          <p:nvPr/>
        </p:nvSpPr>
        <p:spPr>
          <a:xfrm>
            <a:off x="8293215" y="4060284"/>
            <a:ext cx="775626"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000000"/>
                </a:solidFill>
                <a:effectLst/>
                <a:uLnTx/>
                <a:uFillTx/>
                <a:latin typeface="Calibri" panose="020F0502020204030204"/>
                <a:ea typeface="+mn-ea"/>
                <a:cs typeface="+mn-cs"/>
              </a:rPr>
              <a:t>v</a:t>
            </a:r>
            <a:r>
              <a:rPr kumimoji="0" lang="en-US" sz="2000" b="0" i="0" u="none" strike="noStrike" kern="1200" cap="none" spc="0" normalizeH="0" baseline="-25000" noProof="0" dirty="0" err="1">
                <a:ln>
                  <a:noFill/>
                </a:ln>
                <a:solidFill>
                  <a:srgbClr val="000000"/>
                </a:solidFill>
                <a:effectLst/>
                <a:uLnTx/>
                <a:uFillTx/>
                <a:latin typeface="Calibri" panose="020F0502020204030204"/>
                <a:ea typeface="+mn-ea"/>
                <a:cs typeface="+mn-cs"/>
              </a:rPr>
              <a:t>out</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*x</a:t>
            </a:r>
            <a:r>
              <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a:t>
            </a:r>
          </a:p>
        </p:txBody>
      </p:sp>
      <p:sp>
        <p:nvSpPr>
          <p:cNvPr id="89" name="TextBox 88">
            <a:extLst>
              <a:ext uri="{FF2B5EF4-FFF2-40B4-BE49-F238E27FC236}">
                <a16:creationId xmlns:a16="http://schemas.microsoft.com/office/drawing/2014/main" id="{7293D62C-9529-A150-282B-AACECBE70433}"/>
              </a:ext>
            </a:extLst>
          </p:cNvPr>
          <p:cNvSpPr txBox="1"/>
          <p:nvPr/>
        </p:nvSpPr>
        <p:spPr>
          <a:xfrm>
            <a:off x="611183" y="5316721"/>
            <a:ext cx="77638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v1</a:t>
            </a:r>
            <a:r>
              <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rPr>
              <a:t>out</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3" name="TextBox 92">
            <a:extLst>
              <a:ext uri="{FF2B5EF4-FFF2-40B4-BE49-F238E27FC236}">
                <a16:creationId xmlns:a16="http://schemas.microsoft.com/office/drawing/2014/main" id="{068F63B1-160E-D506-4657-8447844AAE48}"/>
              </a:ext>
            </a:extLst>
          </p:cNvPr>
          <p:cNvSpPr txBox="1"/>
          <p:nvPr/>
        </p:nvSpPr>
        <p:spPr>
          <a:xfrm>
            <a:off x="6782514" y="543756"/>
            <a:ext cx="415498"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000000"/>
                </a:solidFill>
                <a:effectLst/>
                <a:uLnTx/>
                <a:uFillTx/>
                <a:latin typeface="Calibri" panose="020F0502020204030204"/>
                <a:ea typeface="+mn-ea"/>
                <a:cs typeface="+mn-cs"/>
              </a:rPr>
              <a:t>v</a:t>
            </a:r>
            <a:r>
              <a:rPr kumimoji="0" lang="en-US" sz="2000" b="0" i="0" u="none" strike="noStrike" kern="1200" cap="none" spc="0" normalizeH="0" baseline="-25000" noProof="0" dirty="0" err="1">
                <a:ln>
                  <a:noFill/>
                </a:ln>
                <a:solidFill>
                  <a:srgbClr val="000000"/>
                </a:solidFill>
                <a:effectLst/>
                <a:uLnTx/>
                <a:uFillTx/>
                <a:latin typeface="Calibri" panose="020F0502020204030204"/>
                <a:ea typeface="+mn-ea"/>
                <a:cs typeface="+mn-cs"/>
              </a:rPr>
              <a:t>Q</a:t>
            </a:r>
            <a:endPar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endParaRPr>
          </a:p>
        </p:txBody>
      </p:sp>
      <p:sp>
        <p:nvSpPr>
          <p:cNvPr id="4" name="Oval 3">
            <a:extLst>
              <a:ext uri="{FF2B5EF4-FFF2-40B4-BE49-F238E27FC236}">
                <a16:creationId xmlns:a16="http://schemas.microsoft.com/office/drawing/2014/main" id="{8CA7379A-E423-C174-CDF4-C4C01C412CD0}"/>
              </a:ext>
            </a:extLst>
          </p:cNvPr>
          <p:cNvSpPr/>
          <p:nvPr/>
        </p:nvSpPr>
        <p:spPr>
          <a:xfrm>
            <a:off x="908186" y="4236153"/>
            <a:ext cx="173038" cy="186126"/>
          </a:xfrm>
          <a:prstGeom prst="ellipse">
            <a:avLst/>
          </a:prstGeom>
          <a:solidFill>
            <a:schemeClr val="tx1"/>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AD4B24E7-8C22-0210-5D56-EA129BFA4991}"/>
              </a:ext>
            </a:extLst>
          </p:cNvPr>
          <p:cNvSpPr txBox="1"/>
          <p:nvPr/>
        </p:nvSpPr>
        <p:spPr>
          <a:xfrm>
            <a:off x="7224173" y="3136036"/>
            <a:ext cx="856325"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Output</a:t>
            </a:r>
          </a:p>
        </p:txBody>
      </p:sp>
      <p:sp>
        <p:nvSpPr>
          <p:cNvPr id="7" name="Freeform: Shape 6">
            <a:extLst>
              <a:ext uri="{FF2B5EF4-FFF2-40B4-BE49-F238E27FC236}">
                <a16:creationId xmlns:a16="http://schemas.microsoft.com/office/drawing/2014/main" id="{4E5E4BEB-4209-6DE5-7202-2226FA8E4023}"/>
              </a:ext>
            </a:extLst>
          </p:cNvPr>
          <p:cNvSpPr/>
          <p:nvPr/>
        </p:nvSpPr>
        <p:spPr>
          <a:xfrm>
            <a:off x="6116128" y="465826"/>
            <a:ext cx="621102" cy="517585"/>
          </a:xfrm>
          <a:custGeom>
            <a:avLst/>
            <a:gdLst>
              <a:gd name="connsiteX0" fmla="*/ 0 w 621102"/>
              <a:gd name="connsiteY0" fmla="*/ 0 h 517585"/>
              <a:gd name="connsiteX1" fmla="*/ 310551 w 621102"/>
              <a:gd name="connsiteY1" fmla="*/ 215661 h 517585"/>
              <a:gd name="connsiteX2" fmla="*/ 621102 w 621102"/>
              <a:gd name="connsiteY2" fmla="*/ 517585 h 517585"/>
            </a:gdLst>
            <a:ahLst/>
            <a:cxnLst>
              <a:cxn ang="0">
                <a:pos x="connsiteX0" y="connsiteY0"/>
              </a:cxn>
              <a:cxn ang="0">
                <a:pos x="connsiteX1" y="connsiteY1"/>
              </a:cxn>
              <a:cxn ang="0">
                <a:pos x="connsiteX2" y="connsiteY2"/>
              </a:cxn>
            </a:cxnLst>
            <a:rect l="l" t="t" r="r" b="b"/>
            <a:pathLst>
              <a:path w="621102" h="517585">
                <a:moveTo>
                  <a:pt x="0" y="0"/>
                </a:moveTo>
                <a:cubicBezTo>
                  <a:pt x="103517" y="64698"/>
                  <a:pt x="207034" y="129397"/>
                  <a:pt x="310551" y="215661"/>
                </a:cubicBezTo>
                <a:cubicBezTo>
                  <a:pt x="414068" y="301925"/>
                  <a:pt x="517585" y="409755"/>
                  <a:pt x="621102" y="517585"/>
                </a:cubicBezTo>
              </a:path>
            </a:pathLst>
          </a:custGeom>
          <a:noFill/>
          <a:ln w="25400">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DE0304D5-A0D7-F5C3-B488-D60C02762747}"/>
              </a:ext>
            </a:extLst>
          </p:cNvPr>
          <p:cNvSpPr/>
          <p:nvPr/>
        </p:nvSpPr>
        <p:spPr>
          <a:xfrm>
            <a:off x="6660388" y="267419"/>
            <a:ext cx="283876" cy="733245"/>
          </a:xfrm>
          <a:custGeom>
            <a:avLst/>
            <a:gdLst>
              <a:gd name="connsiteX0" fmla="*/ 283876 w 283876"/>
              <a:gd name="connsiteY0" fmla="*/ 0 h 733245"/>
              <a:gd name="connsiteX1" fmla="*/ 7831 w 283876"/>
              <a:gd name="connsiteY1" fmla="*/ 388189 h 733245"/>
              <a:gd name="connsiteX2" fmla="*/ 102721 w 283876"/>
              <a:gd name="connsiteY2" fmla="*/ 733245 h 733245"/>
            </a:gdLst>
            <a:ahLst/>
            <a:cxnLst>
              <a:cxn ang="0">
                <a:pos x="connsiteX0" y="connsiteY0"/>
              </a:cxn>
              <a:cxn ang="0">
                <a:pos x="connsiteX1" y="connsiteY1"/>
              </a:cxn>
              <a:cxn ang="0">
                <a:pos x="connsiteX2" y="connsiteY2"/>
              </a:cxn>
            </a:cxnLst>
            <a:rect l="l" t="t" r="r" b="b"/>
            <a:pathLst>
              <a:path w="283876" h="733245">
                <a:moveTo>
                  <a:pt x="283876" y="0"/>
                </a:moveTo>
                <a:cubicBezTo>
                  <a:pt x="160949" y="132991"/>
                  <a:pt x="38023" y="265982"/>
                  <a:pt x="7831" y="388189"/>
                </a:cubicBezTo>
                <a:cubicBezTo>
                  <a:pt x="-22362" y="510397"/>
                  <a:pt x="40179" y="621821"/>
                  <a:pt x="102721" y="733245"/>
                </a:cubicBezTo>
              </a:path>
            </a:pathLst>
          </a:custGeom>
          <a:noFill/>
          <a:ln w="25400">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B8CA7D9E-98E8-7EE7-1028-2D2E86E90A3C}"/>
              </a:ext>
            </a:extLst>
          </p:cNvPr>
          <p:cNvSpPr txBox="1"/>
          <p:nvPr/>
        </p:nvSpPr>
        <p:spPr>
          <a:xfrm>
            <a:off x="4314584" y="5597358"/>
            <a:ext cx="800776" cy="523220"/>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a:t>
            </a:r>
          </a:p>
        </p:txBody>
      </p:sp>
      <p:cxnSp>
        <p:nvCxnSpPr>
          <p:cNvPr id="15" name="Straight Arrow Connector 14">
            <a:extLst>
              <a:ext uri="{FF2B5EF4-FFF2-40B4-BE49-F238E27FC236}">
                <a16:creationId xmlns:a16="http://schemas.microsoft.com/office/drawing/2014/main" id="{1C444D09-F3D8-ED88-4E66-A4CBCD9860EC}"/>
              </a:ext>
            </a:extLst>
          </p:cNvPr>
          <p:cNvCxnSpPr>
            <a:cxnSpLocks/>
          </p:cNvCxnSpPr>
          <p:nvPr/>
        </p:nvCxnSpPr>
        <p:spPr>
          <a:xfrm>
            <a:off x="3852174" y="5590645"/>
            <a:ext cx="462410" cy="20361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A4D0083-1287-D9AB-6291-CD3BA0892709}"/>
              </a:ext>
            </a:extLst>
          </p:cNvPr>
          <p:cNvCxnSpPr>
            <a:cxnSpLocks/>
          </p:cNvCxnSpPr>
          <p:nvPr/>
        </p:nvCxnSpPr>
        <p:spPr>
          <a:xfrm flipV="1">
            <a:off x="3919866" y="5951174"/>
            <a:ext cx="394718" cy="18186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0010252-7A6A-060D-A4C6-AA19B0A48848}"/>
              </a:ext>
            </a:extLst>
          </p:cNvPr>
          <p:cNvCxnSpPr>
            <a:cxnSpLocks/>
          </p:cNvCxnSpPr>
          <p:nvPr/>
        </p:nvCxnSpPr>
        <p:spPr>
          <a:xfrm>
            <a:off x="5115360" y="5832435"/>
            <a:ext cx="349717" cy="9614"/>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6296451-1B6A-EF5E-8874-5FE6614BB846}"/>
              </a:ext>
            </a:extLst>
          </p:cNvPr>
          <p:cNvSpPr txBox="1"/>
          <p:nvPr/>
        </p:nvSpPr>
        <p:spPr>
          <a:xfrm>
            <a:off x="3822821" y="5187858"/>
            <a:ext cx="52129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v1</a:t>
            </a:r>
            <a:r>
              <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rPr>
              <a:t>in</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B6A90302-1E11-7703-C6B3-834542C1874F}"/>
                  </a:ext>
                </a:extLst>
              </p:cNvPr>
              <p:cNvSpPr txBox="1"/>
              <p:nvPr/>
            </p:nvSpPr>
            <p:spPr>
              <a:xfrm flipH="1">
                <a:off x="5743830" y="5542224"/>
                <a:ext cx="3578448" cy="54489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v1</a:t>
                </a:r>
                <a:r>
                  <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rPr>
                  <a:t>in</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 </a:t>
                </a:r>
                <a14:m>
                  <m:oMath xmlns:m="http://schemas.openxmlformats.org/officeDocument/2006/math">
                    <m:f>
                      <m:fPr>
                        <m:ctrlP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𝑓</m:t>
                        </m:r>
                      </m:num>
                      <m:den>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𝑋</m:t>
                        </m:r>
                      </m:den>
                    </m:f>
                    <m:d>
                      <m:dPr>
                        <m:ctrlP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𝑥</m:t>
                        </m:r>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𝑦</m:t>
                        </m:r>
                      </m:e>
                    </m:d>
                  </m:oMath>
                </a14:m>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a:t>
                </a:r>
                <a:r>
                  <a:rPr kumimoji="0" lang="en-US" sz="2000" b="0" i="0" u="none" strike="noStrike" kern="1200" cap="none" spc="0" normalizeH="0" baseline="0" noProof="0" dirty="0" err="1">
                    <a:ln>
                      <a:noFill/>
                    </a:ln>
                    <a:solidFill>
                      <a:srgbClr val="000000"/>
                    </a:solidFill>
                    <a:effectLst/>
                    <a:uLnTx/>
                    <a:uFillTx/>
                    <a:latin typeface="Calibri" panose="020F0502020204030204"/>
                    <a:ea typeface="+mn-ea"/>
                    <a:cs typeface="+mn-cs"/>
                  </a:rPr>
                  <a:t>v</a:t>
                </a:r>
                <a:r>
                  <a:rPr kumimoji="0" lang="en-US" sz="2000" b="0" i="0" u="none" strike="noStrike" kern="1200" cap="none" spc="0" normalizeH="0" baseline="-25000" noProof="0" dirty="0" err="1">
                    <a:ln>
                      <a:noFill/>
                    </a:ln>
                    <a:solidFill>
                      <a:srgbClr val="000000"/>
                    </a:solidFill>
                    <a:effectLst/>
                    <a:uLnTx/>
                    <a:uFillTx/>
                    <a:latin typeface="Calibri" panose="020F0502020204030204"/>
                    <a:ea typeface="+mn-ea"/>
                    <a:cs typeface="+mn-cs"/>
                  </a:rPr>
                  <a:t>out</a:t>
                </a: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20" name="TextBox 19">
                <a:extLst>
                  <a:ext uri="{FF2B5EF4-FFF2-40B4-BE49-F238E27FC236}">
                    <a16:creationId xmlns:a16="http://schemas.microsoft.com/office/drawing/2014/main" id="{B6A90302-1E11-7703-C6B3-834542C1874F}"/>
                  </a:ext>
                </a:extLst>
              </p:cNvPr>
              <p:cNvSpPr txBox="1">
                <a:spLocks noRot="1" noChangeAspect="1" noMove="1" noResize="1" noEditPoints="1" noAdjustHandles="1" noChangeArrowheads="1" noChangeShapeType="1" noTextEdit="1"/>
              </p:cNvSpPr>
              <p:nvPr/>
            </p:nvSpPr>
            <p:spPr>
              <a:xfrm flipH="1">
                <a:off x="5743830" y="5542224"/>
                <a:ext cx="3578448" cy="544893"/>
              </a:xfrm>
              <a:prstGeom prst="rect">
                <a:avLst/>
              </a:prstGeom>
              <a:blipFill>
                <a:blip r:embed="rId4"/>
                <a:stretch>
                  <a:fillRect l="-1704" b="-6667"/>
                </a:stretch>
              </a:blipFill>
            </p:spPr>
            <p:txBody>
              <a:bodyPr/>
              <a:lstStyle/>
              <a:p>
                <a:r>
                  <a:rPr lang="en-US">
                    <a:noFill/>
                  </a:rPr>
                  <a:t> </a:t>
                </a:r>
              </a:p>
            </p:txBody>
          </p:sp>
        </mc:Fallback>
      </mc:AlternateContent>
      <p:sp>
        <p:nvSpPr>
          <p:cNvPr id="21" name="TextBox 20">
            <a:extLst>
              <a:ext uri="{FF2B5EF4-FFF2-40B4-BE49-F238E27FC236}">
                <a16:creationId xmlns:a16="http://schemas.microsoft.com/office/drawing/2014/main" id="{4BF4D43A-630C-FE40-7949-97C5F1F2734A}"/>
              </a:ext>
            </a:extLst>
          </p:cNvPr>
          <p:cNvSpPr txBox="1"/>
          <p:nvPr/>
        </p:nvSpPr>
        <p:spPr>
          <a:xfrm>
            <a:off x="3757267" y="5516726"/>
            <a:ext cx="308098"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mn-cs"/>
              </a:rPr>
              <a:t>x</a:t>
            </a:r>
          </a:p>
        </p:txBody>
      </p:sp>
      <p:sp>
        <p:nvSpPr>
          <p:cNvPr id="24" name="Oval 23">
            <a:extLst>
              <a:ext uri="{FF2B5EF4-FFF2-40B4-BE49-F238E27FC236}">
                <a16:creationId xmlns:a16="http://schemas.microsoft.com/office/drawing/2014/main" id="{87A926C4-58D1-7288-CF80-F1D5E286BBE0}"/>
              </a:ext>
            </a:extLst>
          </p:cNvPr>
          <p:cNvSpPr/>
          <p:nvPr/>
        </p:nvSpPr>
        <p:spPr>
          <a:xfrm>
            <a:off x="492430" y="5857425"/>
            <a:ext cx="131493" cy="121056"/>
          </a:xfrm>
          <a:prstGeom prst="ellipse">
            <a:avLst/>
          </a:prstGeom>
          <a:solidFill>
            <a:schemeClr val="tx1"/>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1BF5D399-1EF8-EE38-5AA0-E5E3776503BA}"/>
              </a:ext>
            </a:extLst>
          </p:cNvPr>
          <p:cNvSpPr txBox="1"/>
          <p:nvPr/>
        </p:nvSpPr>
        <p:spPr>
          <a:xfrm>
            <a:off x="5071083" y="5814670"/>
            <a:ext cx="499945"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0000"/>
                </a:solidFill>
                <a:effectLst/>
                <a:uLnTx/>
                <a:uFillTx/>
                <a:latin typeface="Calibri" panose="020F0502020204030204"/>
                <a:ea typeface="+mn-ea"/>
                <a:cs typeface="+mn-cs"/>
              </a:rPr>
              <a:t>v</a:t>
            </a:r>
            <a:r>
              <a:rPr kumimoji="0" lang="en-US" sz="1800" b="0" i="0" u="none" strike="noStrike" kern="1200" cap="none" spc="0" normalizeH="0" baseline="-25000" noProof="0" dirty="0" err="1">
                <a:ln>
                  <a:noFill/>
                </a:ln>
                <a:solidFill>
                  <a:srgbClr val="000000"/>
                </a:solidFill>
                <a:effectLst/>
                <a:uLnTx/>
                <a:uFillTx/>
                <a:latin typeface="Calibri" panose="020F0502020204030204"/>
                <a:ea typeface="+mn-ea"/>
                <a:cs typeface="+mn-cs"/>
              </a:rPr>
              <a:t>out</a:t>
            </a:r>
            <a:endPar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2F389090-77C0-0AE7-7884-F2B18359E8D2}"/>
              </a:ext>
            </a:extLst>
          </p:cNvPr>
          <p:cNvSpPr txBox="1"/>
          <p:nvPr/>
        </p:nvSpPr>
        <p:spPr>
          <a:xfrm>
            <a:off x="21949" y="5839658"/>
            <a:ext cx="40427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v</a:t>
            </a:r>
            <a:r>
              <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rPr>
              <a:t>in</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cxnSp>
        <p:nvCxnSpPr>
          <p:cNvPr id="32" name="Straight Connector 31">
            <a:extLst>
              <a:ext uri="{FF2B5EF4-FFF2-40B4-BE49-F238E27FC236}">
                <a16:creationId xmlns:a16="http://schemas.microsoft.com/office/drawing/2014/main" id="{588821A7-84F6-B6D6-24C8-01897BCED803}"/>
              </a:ext>
            </a:extLst>
          </p:cNvPr>
          <p:cNvCxnSpPr>
            <a:cxnSpLocks/>
          </p:cNvCxnSpPr>
          <p:nvPr/>
        </p:nvCxnSpPr>
        <p:spPr>
          <a:xfrm>
            <a:off x="3605842" y="3864634"/>
            <a:ext cx="0" cy="272594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1AD765D-E8C7-F41B-D890-B286F11A226D}"/>
              </a:ext>
            </a:extLst>
          </p:cNvPr>
          <p:cNvCxnSpPr>
            <a:cxnSpLocks/>
          </p:cNvCxnSpPr>
          <p:nvPr/>
        </p:nvCxnSpPr>
        <p:spPr>
          <a:xfrm>
            <a:off x="30847" y="5072915"/>
            <a:ext cx="897746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FA4930CB-48D0-C05E-9766-B7345D341C71}"/>
              </a:ext>
            </a:extLst>
          </p:cNvPr>
          <p:cNvCxnSpPr/>
          <p:nvPr/>
        </p:nvCxnSpPr>
        <p:spPr>
          <a:xfrm>
            <a:off x="306366" y="5932659"/>
            <a:ext cx="186064" cy="0"/>
          </a:xfrm>
          <a:prstGeom prst="straightConnector1">
            <a:avLst/>
          </a:prstGeom>
          <a:ln w="25400">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C5E9C0C0-96E5-2BB6-8A9B-5C2ADD49A296}"/>
              </a:ext>
            </a:extLst>
          </p:cNvPr>
          <p:cNvSpPr txBox="1"/>
          <p:nvPr/>
        </p:nvSpPr>
        <p:spPr>
          <a:xfrm>
            <a:off x="3780438" y="6101804"/>
            <a:ext cx="296876"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Calibri" panose="020F0502020204030204"/>
                <a:ea typeface="+mn-ea"/>
                <a:cs typeface="+mn-cs"/>
              </a:rPr>
              <a:t>Y</a:t>
            </a:r>
          </a:p>
        </p:txBody>
      </p:sp>
    </p:spTree>
    <p:extLst>
      <p:ext uri="{BB962C8B-B14F-4D97-AF65-F5344CB8AC3E}">
        <p14:creationId xmlns:p14="http://schemas.microsoft.com/office/powerpoint/2010/main" val="5376534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Content Placeholder 2">
                <a:extLst>
                  <a:ext uri="{FF2B5EF4-FFF2-40B4-BE49-F238E27FC236}">
                    <a16:creationId xmlns:a16="http://schemas.microsoft.com/office/drawing/2014/main" id="{9C9BAFA3-7FB6-49B3-84C6-05BEF3495B0A}"/>
                  </a:ext>
                </a:extLst>
              </p:cNvPr>
              <p:cNvSpPr txBox="1">
                <a:spLocks/>
              </p:cNvSpPr>
              <p:nvPr/>
            </p:nvSpPr>
            <p:spPr>
              <a:xfrm>
                <a:off x="203519" y="1125416"/>
                <a:ext cx="7068549" cy="5291656"/>
              </a:xfrm>
              <a:prstGeom prst="rect">
                <a:avLst/>
              </a:prstGeom>
            </p:spPr>
            <p:txBody>
              <a:bodyPr vert="horz" lIns="91440" tIns="45720" rIns="91440" bIns="45720" rtlCol="0">
                <a:normAutofit/>
              </a:bodyPr>
              <a:lstStyle>
                <a:lvl1pPr marL="310896" indent="-310896" algn="l" defTabSz="914400" rtl="0" eaLnBrk="1" latinLnBrk="0" hangingPunct="1">
                  <a:lnSpc>
                    <a:spcPct val="95000"/>
                  </a:lnSpc>
                  <a:spcBef>
                    <a:spcPts val="2400"/>
                  </a:spcBef>
                  <a:buSzPct val="100000"/>
                  <a:buFont typeface="System Font Regular"/>
                  <a:buChar char="●"/>
                  <a:defRPr sz="1600" b="0" i="0" kern="1200">
                    <a:solidFill>
                      <a:schemeClr val="tx1"/>
                    </a:solidFill>
                    <a:latin typeface="Montserrat Medium" pitchFamily="2" charset="77"/>
                    <a:ea typeface="+mn-ea"/>
                    <a:cs typeface="+mn-cs"/>
                  </a:defRPr>
                </a:lvl1pPr>
                <a:lvl2pPr marL="548640" indent="-228600" algn="l" defTabSz="914400" rtl="0" eaLnBrk="1" latinLnBrk="0" hangingPunct="1">
                  <a:lnSpc>
                    <a:spcPct val="105000"/>
                  </a:lnSpc>
                  <a:spcBef>
                    <a:spcPts val="800"/>
                  </a:spcBef>
                  <a:buSzPct val="100000"/>
                  <a:buFont typeface="System Font Regular"/>
                  <a:buChar char="–"/>
                  <a:defRPr sz="1400" b="0" i="0" kern="1200">
                    <a:solidFill>
                      <a:schemeClr val="tx1"/>
                    </a:solidFill>
                    <a:latin typeface="Montserrat" pitchFamily="2" charset="77"/>
                    <a:ea typeface="+mn-ea"/>
                    <a:cs typeface="+mn-cs"/>
                  </a:defRPr>
                </a:lvl2pPr>
                <a:lvl3pPr marL="777240" indent="-228600" algn="l" defTabSz="914400" rtl="0" eaLnBrk="1" latinLnBrk="0" hangingPunct="1">
                  <a:lnSpc>
                    <a:spcPct val="105000"/>
                  </a:lnSpc>
                  <a:spcBef>
                    <a:spcPts val="600"/>
                  </a:spcBef>
                  <a:buSzPct val="90000"/>
                  <a:buFont typeface="System Font Regular"/>
                  <a:buChar char="&gt;"/>
                  <a:defRPr sz="1400" b="0" i="0" kern="1200">
                    <a:solidFill>
                      <a:schemeClr val="tx1"/>
                    </a:solidFill>
                    <a:latin typeface="Montserrat" pitchFamily="2" charset="77"/>
                    <a:ea typeface="+mn-ea"/>
                    <a:cs typeface="+mn-cs"/>
                  </a:defRPr>
                </a:lvl3pPr>
                <a:lvl4pPr marL="1600200" indent="-228600" algn="l" defTabSz="914400" rtl="0" eaLnBrk="1" latinLnBrk="0" hangingPunct="1">
                  <a:lnSpc>
                    <a:spcPts val="2400"/>
                  </a:lnSpc>
                  <a:spcBef>
                    <a:spcPts val="400"/>
                  </a:spcBef>
                  <a:buSzPct val="100000"/>
                  <a:buFont typeface="System Font Regular"/>
                  <a:buChar char="●"/>
                  <a:defRPr sz="1600" b="0" i="0" kern="1200">
                    <a:solidFill>
                      <a:schemeClr val="tx1"/>
                    </a:solidFill>
                    <a:latin typeface="Montserrat" pitchFamily="2" charset="77"/>
                    <a:ea typeface="+mn-ea"/>
                    <a:cs typeface="+mn-cs"/>
                  </a:defRPr>
                </a:lvl4pPr>
                <a:lvl5pPr marL="2057400" indent="-228600" algn="l" defTabSz="914400" rtl="0" eaLnBrk="1" latinLnBrk="0" hangingPunct="1">
                  <a:lnSpc>
                    <a:spcPts val="2400"/>
                  </a:lnSpc>
                  <a:spcBef>
                    <a:spcPts val="400"/>
                  </a:spcBef>
                  <a:buSzPct val="100000"/>
                  <a:buFont typeface="System Font Regular"/>
                  <a:buChar char="●"/>
                  <a:defRPr sz="1600" b="0" i="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Optimization problem: choose Wi values to minimize loss</a:t>
                </a:r>
                <a:b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b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        </a:t>
                </a:r>
                <a:r>
                  <a:rPr kumimoji="0" lang="en-US" sz="1700" b="0" i="0" u="none" strike="noStrike" kern="1200" cap="none" spc="0" normalizeH="0" baseline="0" noProof="0" dirty="0">
                    <a:ln>
                      <a:noFill/>
                    </a:ln>
                    <a:solidFill>
                      <a:srgbClr val="000000"/>
                    </a:solidFill>
                    <a:effectLst/>
                    <a:uLnTx/>
                    <a:uFillTx/>
                    <a:latin typeface="Montserrat Medium" pitchFamily="2" charset="77"/>
                    <a:ea typeface="+mn-ea"/>
                    <a:cs typeface="+mn-cs"/>
                  </a:rPr>
                  <a:t>Loss(w0,w1,w2) =  </a:t>
                </a:r>
                <a14:m>
                  <m:oMath xmlns:m="http://schemas.openxmlformats.org/officeDocument/2006/math">
                    <m:f>
                      <m:fPr>
                        <m:ctrlPr>
                          <a:rPr kumimoji="0" lang="en-US" sz="17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17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num>
                      <m:den>
                        <m:r>
                          <a:rPr kumimoji="0" lang="en-US" sz="17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𝑁</m:t>
                        </m:r>
                      </m:den>
                    </m:f>
                  </m:oMath>
                </a14:m>
                <a:r>
                  <a:rPr kumimoji="0" lang="en-US" sz="1700" b="0" i="0" u="none" strike="noStrike" kern="1200" cap="none" spc="0" normalizeH="0" baseline="0" noProof="0" dirty="0">
                    <a:ln>
                      <a:noFill/>
                    </a:ln>
                    <a:solidFill>
                      <a:srgbClr val="000000"/>
                    </a:solidFill>
                    <a:effectLst/>
                    <a:uLnTx/>
                    <a:uFillTx/>
                    <a:latin typeface="Montserrat Medium" pitchFamily="2" charset="77"/>
                    <a:ea typeface="+mn-ea"/>
                    <a:cs typeface="+mn-cs"/>
                  </a:rPr>
                  <a:t>  </a:t>
                </a:r>
                <a14:m>
                  <m:oMath xmlns:m="http://schemas.openxmlformats.org/officeDocument/2006/math">
                    <m:nary>
                      <m:naryPr>
                        <m:chr m:val="∑"/>
                        <m:ctrlPr>
                          <a:rPr kumimoji="0" lang="en-US" sz="17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naryPr>
                      <m:sub>
                        <m:r>
                          <m:rPr>
                            <m:brk m:alnAt="23"/>
                          </m:rPr>
                          <a:rPr kumimoji="0" lang="en-US" sz="17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𝑖</m:t>
                        </m:r>
                        <m:r>
                          <a:rPr kumimoji="0" lang="en-US" sz="17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=1</m:t>
                        </m:r>
                      </m:sub>
                      <m:sup>
                        <m:r>
                          <a:rPr kumimoji="0" lang="en-US" sz="17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𝑁</m:t>
                        </m:r>
                      </m:sup>
                      <m:e>
                        <m:r>
                          <a:rPr kumimoji="0" lang="en-US" sz="17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7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𝑡𝑖</m:t>
                        </m:r>
                        <m:r>
                          <a:rPr kumimoji="0" lang="en-US" sz="17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r>
                          <a:rPr kumimoji="0" lang="en-US" sz="17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𝑅</m:t>
                        </m:r>
                        <m:d>
                          <m:dPr>
                            <m:ctrlPr>
                              <a:rPr kumimoji="0" lang="en-US" sz="17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r>
                              <a:rPr kumimoji="0" lang="en-US" sz="17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𝑤</m:t>
                            </m:r>
                            <m:r>
                              <a:rPr kumimoji="0" lang="en-US" sz="17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7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𝑝𝑖</m:t>
                            </m:r>
                            <m:r>
                              <a:rPr kumimoji="0" lang="en-US" sz="17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17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𝑞𝑖</m:t>
                            </m:r>
                            <m:r>
                              <a:rPr kumimoji="0" lang="en-US" sz="17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e>
                        </m:d>
                        <m:r>
                          <a:rPr kumimoji="0" lang="en-US" sz="1700" b="0" i="1" u="none" strike="noStrike" kern="1200" cap="none" spc="0" normalizeH="0" baseline="30000" noProof="0" smtClean="0">
                            <a:ln>
                              <a:noFill/>
                            </a:ln>
                            <a:solidFill>
                              <a:srgbClr val="000000"/>
                            </a:solidFill>
                            <a:effectLst/>
                            <a:uLnTx/>
                            <a:uFillTx/>
                            <a:latin typeface="Cambria Math" panose="02040503050406030204" pitchFamily="18" charset="0"/>
                            <a:ea typeface="+mn-ea"/>
                            <a:cs typeface="+mn-cs"/>
                          </a:rPr>
                          <m:t>2</m:t>
                        </m:r>
                      </m:e>
                    </m:nary>
                  </m:oMath>
                </a14:m>
                <a:endPar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endParaRPr>
              </a:p>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endPar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endParaRPr>
              </a:p>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endPar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endParaRPr>
              </a:p>
              <a:p>
                <a:pPr marL="0" marR="0" lvl="0" indent="0" algn="l" defTabSz="914400" rtl="0" eaLnBrk="1" fontAlgn="auto" latinLnBrk="0" hangingPunct="1">
                  <a:lnSpc>
                    <a:spcPct val="95000"/>
                  </a:lnSpc>
                  <a:spcBef>
                    <a:spcPts val="2400"/>
                  </a:spcBef>
                  <a:spcAft>
                    <a:spcPts val="0"/>
                  </a:spcAft>
                  <a:buClrTx/>
                  <a:buSzPct val="100000"/>
                  <a:buFont typeface="System Font Regular"/>
                  <a:buNone/>
                  <a:tabLst/>
                  <a:defRPr/>
                </a:pP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Initialize weights to random values</a:t>
                </a:r>
                <a:b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b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for #epochs  do {</a:t>
                </a:r>
                <a:b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b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     </a:t>
                </a:r>
                <a:r>
                  <a:rPr kumimoji="0" lang="en-US" sz="1600" b="0" i="0" u="sng" strike="noStrike" kern="1200" cap="none" spc="0" normalizeH="0" baseline="0" noProof="0" dirty="0" err="1">
                    <a:ln>
                      <a:noFill/>
                    </a:ln>
                    <a:solidFill>
                      <a:srgbClr val="000000"/>
                    </a:solidFill>
                    <a:effectLst/>
                    <a:uLnTx/>
                    <a:uFillTx/>
                    <a:latin typeface="Montserrat Medium" pitchFamily="2" charset="77"/>
                    <a:ea typeface="+mn-ea"/>
                    <a:cs typeface="+mn-cs"/>
                  </a:rPr>
                  <a:t>GradientVector</a:t>
                </a: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 = 0</a:t>
                </a:r>
                <a:b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b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     for each training sample (</a:t>
                </a:r>
                <a:r>
                  <a:rPr kumimoji="0" lang="en-US" sz="1600" b="0" i="0" u="none" strike="noStrike" kern="1200" cap="none" spc="0" normalizeH="0" baseline="0" noProof="0" dirty="0" err="1">
                    <a:ln>
                      <a:noFill/>
                    </a:ln>
                    <a:solidFill>
                      <a:srgbClr val="000000"/>
                    </a:solidFill>
                    <a:effectLst/>
                    <a:uLnTx/>
                    <a:uFillTx/>
                    <a:latin typeface="Montserrat Medium" pitchFamily="2" charset="77"/>
                    <a:ea typeface="+mn-ea"/>
                    <a:cs typeface="+mn-cs"/>
                  </a:rPr>
                  <a:t>pi,qi,ti</a:t>
                </a: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 do {</a:t>
                </a:r>
                <a:b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b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         perform forward propagation and compute  </a:t>
                </a:r>
                <a:b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b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         perform backpropagation and compute weight derivatives</a:t>
                </a:r>
                <a:b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b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         update </a:t>
                </a:r>
                <a:r>
                  <a:rPr kumimoji="0" lang="en-US" sz="1600" b="0" i="0" u="sng" strike="noStrike" kern="1200" cap="none" spc="0" normalizeH="0" baseline="0" noProof="0" dirty="0" err="1">
                    <a:ln>
                      <a:noFill/>
                    </a:ln>
                    <a:solidFill>
                      <a:srgbClr val="000000"/>
                    </a:solidFill>
                    <a:effectLst/>
                    <a:uLnTx/>
                    <a:uFillTx/>
                    <a:latin typeface="Montserrat Medium" pitchFamily="2" charset="77"/>
                    <a:ea typeface="+mn-ea"/>
                    <a:cs typeface="+mn-cs"/>
                  </a:rPr>
                  <a:t>GradientVector</a:t>
                </a: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 with products}</a:t>
                </a:r>
                <a:b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b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     scale </a:t>
                </a:r>
                <a:r>
                  <a:rPr kumimoji="0" lang="en-US" sz="1600" b="0" i="0" u="sng" strike="noStrike" kern="1200" cap="none" spc="0" normalizeH="0" baseline="0" noProof="0" dirty="0" err="1">
                    <a:ln>
                      <a:noFill/>
                    </a:ln>
                    <a:solidFill>
                      <a:srgbClr val="000000"/>
                    </a:solidFill>
                    <a:effectLst/>
                    <a:uLnTx/>
                    <a:uFillTx/>
                    <a:latin typeface="Montserrat Medium" pitchFamily="2" charset="77"/>
                    <a:ea typeface="+mn-ea"/>
                    <a:cs typeface="+mn-cs"/>
                  </a:rPr>
                  <a:t>GradientVector</a:t>
                </a: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 by -2/N</a:t>
                </a:r>
                <a:b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b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     use </a:t>
                </a:r>
                <a:r>
                  <a:rPr kumimoji="0" lang="en-US" sz="1600" b="0" i="0" u="sng" strike="noStrike" kern="1200" cap="none" spc="0" normalizeH="0" baseline="0" noProof="0" dirty="0" err="1">
                    <a:ln>
                      <a:noFill/>
                    </a:ln>
                    <a:solidFill>
                      <a:srgbClr val="000000"/>
                    </a:solidFill>
                    <a:effectLst/>
                    <a:uLnTx/>
                    <a:uFillTx/>
                    <a:latin typeface="Montserrat Medium" pitchFamily="2" charset="77"/>
                    <a:ea typeface="+mn-ea"/>
                    <a:cs typeface="+mn-cs"/>
                  </a:rPr>
                  <a:t>GradientVector</a:t>
                </a: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 to update weights using gradient descent step</a:t>
                </a:r>
                <a:b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b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a:t>
                </a:r>
                <a:b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b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         </a:t>
                </a:r>
              </a:p>
              <a:p>
                <a:pPr marL="320040" marR="0" lvl="1" indent="0" algn="l" defTabSz="914400" rtl="0" eaLnBrk="1" fontAlgn="auto" latinLnBrk="0" hangingPunct="1">
                  <a:lnSpc>
                    <a:spcPct val="105000"/>
                  </a:lnSpc>
                  <a:spcBef>
                    <a:spcPts val="800"/>
                  </a:spcBef>
                  <a:spcAft>
                    <a:spcPts val="0"/>
                  </a:spcAft>
                  <a:buClrTx/>
                  <a:buSzPct val="100000"/>
                  <a:buFont typeface="System Font Regular"/>
                  <a:buNone/>
                  <a:tabLst/>
                  <a:defRPr/>
                </a:pPr>
                <a:endPar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endParaRP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endPar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endParaRPr>
              </a:p>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endPar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endParaRPr>
              </a:p>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endPar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endParaRPr>
              </a:p>
            </p:txBody>
          </p:sp>
        </mc:Choice>
        <mc:Fallback xmlns="">
          <p:sp>
            <p:nvSpPr>
              <p:cNvPr id="8" name="Content Placeholder 2">
                <a:extLst>
                  <a:ext uri="{FF2B5EF4-FFF2-40B4-BE49-F238E27FC236}">
                    <a16:creationId xmlns:a16="http://schemas.microsoft.com/office/drawing/2014/main" id="{9C9BAFA3-7FB6-49B3-84C6-05BEF3495B0A}"/>
                  </a:ext>
                </a:extLst>
              </p:cNvPr>
              <p:cNvSpPr txBox="1">
                <a:spLocks noRot="1" noChangeAspect="1" noMove="1" noResize="1" noEditPoints="1" noAdjustHandles="1" noChangeArrowheads="1" noChangeShapeType="1" noTextEdit="1"/>
              </p:cNvSpPr>
              <p:nvPr/>
            </p:nvSpPr>
            <p:spPr>
              <a:xfrm>
                <a:off x="203519" y="1125416"/>
                <a:ext cx="7068549" cy="5291656"/>
              </a:xfrm>
              <a:prstGeom prst="rect">
                <a:avLst/>
              </a:prstGeom>
              <a:blipFill>
                <a:blip r:embed="rId4"/>
                <a:stretch>
                  <a:fillRect l="-431" t="-2419"/>
                </a:stretch>
              </a:blipFill>
            </p:spPr>
            <p:txBody>
              <a:bodyPr/>
              <a:lstStyle/>
              <a:p>
                <a:r>
                  <a:rPr lang="en-US">
                    <a:noFill/>
                  </a:rPr>
                  <a:t> </a:t>
                </a:r>
              </a:p>
            </p:txBody>
          </p:sp>
        </mc:Fallback>
      </mc:AlternateContent>
      <p:pic>
        <p:nvPicPr>
          <p:cNvPr id="18" name="Picture 17" descr="\documentclass{article}&#10;\usepackage{amsmath}&#10;\pagestyle{empty}&#10;\begin{document}&#10;&#10;\[\frac{\partial Loss}{\partial W_0}(w_0,w_1,w_2) = -\frac{2}{N} \sum_{i=1}^{N} (t_i - R(w;p_i,q_i)) \frac{\partial R}{\partial W_0}(w;p_i,q_i)&#10;\]&#10;&#10;&#10;\end{document}" title="IguanaTex Bitmap Display">
            <a:extLst>
              <a:ext uri="{FF2B5EF4-FFF2-40B4-BE49-F238E27FC236}">
                <a16:creationId xmlns:a16="http://schemas.microsoft.com/office/drawing/2014/main" id="{5B3DEAB4-ABAD-28BA-B4B4-955C987CB8A3}"/>
              </a:ext>
            </a:extLst>
          </p:cNvPr>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741289" y="2220794"/>
            <a:ext cx="5357718" cy="640871"/>
          </a:xfrm>
          <a:prstGeom prst="rect">
            <a:avLst/>
          </a:prstGeom>
        </p:spPr>
      </p:pic>
      <p:sp>
        <p:nvSpPr>
          <p:cNvPr id="2" name="Oval 1">
            <a:extLst>
              <a:ext uri="{FF2B5EF4-FFF2-40B4-BE49-F238E27FC236}">
                <a16:creationId xmlns:a16="http://schemas.microsoft.com/office/drawing/2014/main" id="{D924A45D-E688-FE00-B5CC-EB48236AAF1E}"/>
              </a:ext>
            </a:extLst>
          </p:cNvPr>
          <p:cNvSpPr/>
          <p:nvPr/>
        </p:nvSpPr>
        <p:spPr>
          <a:xfrm>
            <a:off x="181024" y="2146959"/>
            <a:ext cx="2275986" cy="769186"/>
          </a:xfrm>
          <a:prstGeom prst="ellipse">
            <a:avLst/>
          </a:prstGeom>
          <a:solidFill>
            <a:schemeClr val="bg2">
              <a:alpha val="57000"/>
            </a:schemeClr>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3" name="Oval 22">
            <a:extLst>
              <a:ext uri="{FF2B5EF4-FFF2-40B4-BE49-F238E27FC236}">
                <a16:creationId xmlns:a16="http://schemas.microsoft.com/office/drawing/2014/main" id="{C4D3874F-2FF9-4D3A-B287-FCB4E1423507}"/>
              </a:ext>
            </a:extLst>
          </p:cNvPr>
          <p:cNvSpPr/>
          <p:nvPr/>
        </p:nvSpPr>
        <p:spPr>
          <a:xfrm>
            <a:off x="4840410" y="2183666"/>
            <a:ext cx="1305975" cy="723436"/>
          </a:xfrm>
          <a:prstGeom prst="ellipse">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Oval 10">
            <a:extLst>
              <a:ext uri="{FF2B5EF4-FFF2-40B4-BE49-F238E27FC236}">
                <a16:creationId xmlns:a16="http://schemas.microsoft.com/office/drawing/2014/main" id="{42C5837D-F6C5-496B-81CB-03490228FD91}"/>
              </a:ext>
            </a:extLst>
          </p:cNvPr>
          <p:cNvSpPr/>
          <p:nvPr/>
        </p:nvSpPr>
        <p:spPr>
          <a:xfrm>
            <a:off x="3337022" y="2235421"/>
            <a:ext cx="1599815" cy="658507"/>
          </a:xfrm>
          <a:prstGeom prst="ellipse">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D97234A6-D78D-40C9-9D75-65741B01DF5A}"/>
              </a:ext>
            </a:extLst>
          </p:cNvPr>
          <p:cNvSpPr>
            <a:spLocks noGrp="1"/>
          </p:cNvSpPr>
          <p:nvPr>
            <p:ph type="title"/>
          </p:nvPr>
        </p:nvSpPr>
        <p:spPr>
          <a:xfrm>
            <a:off x="203519" y="164687"/>
            <a:ext cx="7272109" cy="876301"/>
          </a:xfrm>
        </p:spPr>
        <p:txBody>
          <a:bodyPr/>
          <a:lstStyle/>
          <a:p>
            <a:r>
              <a:rPr lang="en-US" dirty="0"/>
              <a:t>Back to running example</a:t>
            </a:r>
          </a:p>
        </p:txBody>
      </p:sp>
      <p:sp>
        <p:nvSpPr>
          <p:cNvPr id="9" name="Slide Number Placeholder 8">
            <a:extLst>
              <a:ext uri="{FF2B5EF4-FFF2-40B4-BE49-F238E27FC236}">
                <a16:creationId xmlns:a16="http://schemas.microsoft.com/office/drawing/2014/main" id="{3C97E02F-630C-2746-A68A-EE8ADF5C953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5A8C">
                    <a:lumMod val="75000"/>
                  </a:srgbClr>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005A8C">
                    <a:lumMod val="75000"/>
                  </a:srgbClr>
                </a:solidFill>
                <a:effectLst/>
                <a:uLnTx/>
                <a:uFillTx/>
                <a:latin typeface="Montserrat Medium"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900" b="0" i="0" u="none" strike="noStrike" kern="1200" cap="none" spc="0" normalizeH="0" baseline="0" noProof="0" dirty="0">
              <a:ln>
                <a:noFill/>
              </a:ln>
              <a:solidFill>
                <a:srgbClr val="005A8C">
                  <a:lumMod val="75000"/>
                </a:srgbClr>
              </a:solidFill>
              <a:effectLst/>
              <a:uLnTx/>
              <a:uFillTx/>
              <a:latin typeface="Montserrat Medium" pitchFamily="2" charset="77"/>
              <a:ea typeface="+mn-ea"/>
              <a:cs typeface="+mn-cs"/>
            </a:endParaRPr>
          </a:p>
        </p:txBody>
      </p:sp>
      <p:sp>
        <p:nvSpPr>
          <p:cNvPr id="10" name="Footer Placeholder 1">
            <a:extLst>
              <a:ext uri="{FF2B5EF4-FFF2-40B4-BE49-F238E27FC236}">
                <a16:creationId xmlns:a16="http://schemas.microsoft.com/office/drawing/2014/main" id="{1287297F-E008-5447-8A79-198753CDF6E3}"/>
              </a:ext>
            </a:extLst>
          </p:cNvPr>
          <p:cNvSpPr>
            <a:spLocks noGrp="1"/>
          </p:cNvSpPr>
          <p:nvPr>
            <p:ph type="ftr" sz="quarter" idx="11"/>
          </p:nvPr>
        </p:nvSpPr>
        <p:spPr>
          <a:xfrm>
            <a:off x="1357313" y="6417072"/>
            <a:ext cx="2864642"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40" normalizeH="0" baseline="0" noProof="0" dirty="0">
              <a:ln>
                <a:noFill/>
              </a:ln>
              <a:solidFill>
                <a:srgbClr val="5F5F5F"/>
              </a:solidFill>
              <a:effectLst/>
              <a:uLnTx/>
              <a:uFillTx/>
              <a:latin typeface="Montserrat Medium" pitchFamily="2" charset="77"/>
              <a:ea typeface="+mn-ea"/>
              <a:cs typeface="+mn-cs"/>
            </a:endParaRPr>
          </a:p>
        </p:txBody>
      </p:sp>
      <p:sp>
        <p:nvSpPr>
          <p:cNvPr id="12" name="TextBox 11">
            <a:extLst>
              <a:ext uri="{FF2B5EF4-FFF2-40B4-BE49-F238E27FC236}">
                <a16:creationId xmlns:a16="http://schemas.microsoft.com/office/drawing/2014/main" id="{07F88863-F372-4747-ADEE-9A214C885712}"/>
              </a:ext>
            </a:extLst>
          </p:cNvPr>
          <p:cNvSpPr txBox="1"/>
          <p:nvPr/>
        </p:nvSpPr>
        <p:spPr>
          <a:xfrm flipH="1">
            <a:off x="6655568" y="1432613"/>
            <a:ext cx="2928332" cy="286232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Function R(P,Q)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A = </a:t>
            </a:r>
            <a:r>
              <a:rPr kumimoji="0" lang="en-US" sz="2000" b="0" i="1" u="none" strike="noStrike" kern="1200" cap="none" spc="0" normalizeH="0" baseline="0" noProof="0" dirty="0">
                <a:ln>
                  <a:noFill/>
                </a:ln>
                <a:solidFill>
                  <a:srgbClr val="FF0000"/>
                </a:solidFill>
                <a:effectLst/>
                <a:uLnTx/>
                <a:uFillTx/>
                <a:latin typeface="Calibri" panose="020F0502020204030204"/>
                <a:ea typeface="+mn-ea"/>
                <a:cs typeface="+mn-cs"/>
              </a:rPr>
              <a:t>W0</a:t>
            </a: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*P</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B = </a:t>
            </a:r>
            <a:r>
              <a:rPr kumimoji="0" lang="en-US" sz="2000" b="0" i="1" u="none" strike="noStrike" kern="1200" cap="none" spc="0" normalizeH="0" baseline="0" noProof="0" dirty="0">
                <a:ln>
                  <a:noFill/>
                </a:ln>
                <a:solidFill>
                  <a:srgbClr val="00B0F0"/>
                </a:solidFill>
                <a:effectLst/>
                <a:uLnTx/>
                <a:uFillTx/>
                <a:latin typeface="Calibri" panose="020F0502020204030204"/>
                <a:ea typeface="+mn-ea"/>
                <a:cs typeface="+mn-cs"/>
              </a:rPr>
              <a:t>f0</a:t>
            </a: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(A,Q)</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C = </a:t>
            </a:r>
            <a:r>
              <a:rPr kumimoji="0" lang="en-US" sz="2000" b="0" i="1" u="none" strike="noStrike" kern="1200" cap="none" spc="0" normalizeH="0" baseline="0" noProof="0" dirty="0">
                <a:ln>
                  <a:noFill/>
                </a:ln>
                <a:solidFill>
                  <a:srgbClr val="FF0000"/>
                </a:solidFill>
                <a:effectLst/>
                <a:uLnTx/>
                <a:uFillTx/>
                <a:latin typeface="Calibri" panose="020F0502020204030204"/>
                <a:ea typeface="+mn-ea"/>
                <a:cs typeface="+mn-cs"/>
              </a:rPr>
              <a:t>W1</a:t>
            </a: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*B</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D = </a:t>
            </a:r>
            <a:r>
              <a:rPr kumimoji="0" lang="en-US" sz="2000" b="0" i="1" u="none" strike="noStrike" kern="1200" cap="none" spc="0" normalizeH="0" baseline="0" noProof="0" dirty="0">
                <a:ln>
                  <a:noFill/>
                </a:ln>
                <a:solidFill>
                  <a:srgbClr val="FF0000"/>
                </a:solidFill>
                <a:effectLst/>
                <a:uLnTx/>
                <a:uFillTx/>
                <a:latin typeface="Calibri" panose="020F0502020204030204"/>
                <a:ea typeface="+mn-ea"/>
                <a:cs typeface="+mn-cs"/>
              </a:rPr>
              <a:t>W2</a:t>
            </a: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*B</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E = </a:t>
            </a:r>
            <a:r>
              <a:rPr kumimoji="0" lang="en-US" sz="2000" b="0" i="1" u="none" strike="noStrike" kern="1200" cap="none" spc="0" normalizeH="0" baseline="0" noProof="0" dirty="0">
                <a:ln>
                  <a:noFill/>
                </a:ln>
                <a:solidFill>
                  <a:srgbClr val="00B0F0"/>
                </a:solidFill>
                <a:effectLst/>
                <a:uLnTx/>
                <a:uFillTx/>
                <a:latin typeface="Calibri" panose="020F0502020204030204"/>
                <a:ea typeface="+mn-ea"/>
                <a:cs typeface="+mn-cs"/>
              </a:rPr>
              <a:t>f1</a:t>
            </a: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(C)</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F = </a:t>
            </a:r>
            <a:r>
              <a:rPr kumimoji="0" lang="en-US" sz="2000" b="0" i="1" u="none" strike="noStrike" kern="1200" cap="none" spc="0" normalizeH="0" baseline="0" noProof="0" dirty="0">
                <a:ln>
                  <a:noFill/>
                </a:ln>
                <a:solidFill>
                  <a:srgbClr val="00B0F0"/>
                </a:solidFill>
                <a:effectLst/>
                <a:uLnTx/>
                <a:uFillTx/>
                <a:latin typeface="Calibri" panose="020F0502020204030204"/>
                <a:ea typeface="+mn-ea"/>
                <a:cs typeface="+mn-cs"/>
              </a:rPr>
              <a:t>f2</a:t>
            </a: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(D)</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R = </a:t>
            </a:r>
            <a:r>
              <a:rPr kumimoji="0" lang="en-US" sz="2000" b="0" i="1" u="none" strike="noStrike" kern="1200" cap="none" spc="0" normalizeH="0" baseline="0" noProof="0" dirty="0">
                <a:ln>
                  <a:noFill/>
                </a:ln>
                <a:solidFill>
                  <a:srgbClr val="00B0F0"/>
                </a:solidFill>
                <a:effectLst/>
                <a:uLnTx/>
                <a:uFillTx/>
                <a:latin typeface="Calibri" panose="020F0502020204030204"/>
                <a:ea typeface="+mn-ea"/>
                <a:cs typeface="+mn-cs"/>
              </a:rPr>
              <a:t>f3</a:t>
            </a: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(E,F)</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libri" panose="020F0502020204030204"/>
                <a:ea typeface="+mn-ea"/>
                <a:cs typeface="+mn-cs"/>
              </a:rPr>
              <a:t>return R}</a:t>
            </a:r>
            <a:endParaRPr kumimoji="0" lang="en-US" sz="1600" b="0" i="1"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661205A6-B21A-4C17-8474-DF9E8F01ECF6}"/>
              </a:ext>
            </a:extLst>
          </p:cNvPr>
          <p:cNvSpPr/>
          <p:nvPr/>
        </p:nvSpPr>
        <p:spPr>
          <a:xfrm>
            <a:off x="4752168" y="2837997"/>
            <a:ext cx="1518983" cy="1311309"/>
          </a:xfrm>
          <a:custGeom>
            <a:avLst/>
            <a:gdLst>
              <a:gd name="connsiteX0" fmla="*/ 238068 w 793547"/>
              <a:gd name="connsiteY0" fmla="*/ 1671891 h 1671891"/>
              <a:gd name="connsiteX1" fmla="*/ 789955 w 793547"/>
              <a:gd name="connsiteY1" fmla="*/ 968507 h 1671891"/>
              <a:gd name="connsiteX2" fmla="*/ 0 w 793547"/>
              <a:gd name="connsiteY2" fmla="*/ 0 h 1671891"/>
            </a:gdLst>
            <a:ahLst/>
            <a:cxnLst>
              <a:cxn ang="0">
                <a:pos x="connsiteX0" y="connsiteY0"/>
              </a:cxn>
              <a:cxn ang="0">
                <a:pos x="connsiteX1" y="connsiteY1"/>
              </a:cxn>
              <a:cxn ang="0">
                <a:pos x="connsiteX2" y="connsiteY2"/>
              </a:cxn>
            </a:cxnLst>
            <a:rect l="l" t="t" r="r" b="b"/>
            <a:pathLst>
              <a:path w="793547" h="1671891">
                <a:moveTo>
                  <a:pt x="238068" y="1671891"/>
                </a:moveTo>
                <a:cubicBezTo>
                  <a:pt x="533850" y="1459523"/>
                  <a:pt x="829633" y="1247155"/>
                  <a:pt x="789955" y="968507"/>
                </a:cubicBezTo>
                <a:cubicBezTo>
                  <a:pt x="750277" y="689858"/>
                  <a:pt x="375138" y="344929"/>
                  <a:pt x="0" y="0"/>
                </a:cubicBezTo>
              </a:path>
            </a:pathLst>
          </a:custGeom>
          <a:noFill/>
          <a:ln>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Freeform: Shape 16">
            <a:extLst>
              <a:ext uri="{FF2B5EF4-FFF2-40B4-BE49-F238E27FC236}">
                <a16:creationId xmlns:a16="http://schemas.microsoft.com/office/drawing/2014/main" id="{BCCA1203-B4D7-414E-8724-9C2332880EF3}"/>
              </a:ext>
            </a:extLst>
          </p:cNvPr>
          <p:cNvSpPr/>
          <p:nvPr/>
        </p:nvSpPr>
        <p:spPr>
          <a:xfrm>
            <a:off x="5728378" y="2863774"/>
            <a:ext cx="741259" cy="1431161"/>
          </a:xfrm>
          <a:custGeom>
            <a:avLst/>
            <a:gdLst>
              <a:gd name="connsiteX0" fmla="*/ 0 w 1327164"/>
              <a:gd name="connsiteY0" fmla="*/ 1904549 h 1904549"/>
              <a:gd name="connsiteX1" fmla="*/ 1260682 w 1327164"/>
              <a:gd name="connsiteY1" fmla="*/ 946864 h 1904549"/>
              <a:gd name="connsiteX2" fmla="*/ 1038845 w 1327164"/>
              <a:gd name="connsiteY2" fmla="*/ 0 h 1904549"/>
            </a:gdLst>
            <a:ahLst/>
            <a:cxnLst>
              <a:cxn ang="0">
                <a:pos x="connsiteX0" y="connsiteY0"/>
              </a:cxn>
              <a:cxn ang="0">
                <a:pos x="connsiteX1" y="connsiteY1"/>
              </a:cxn>
              <a:cxn ang="0">
                <a:pos x="connsiteX2" y="connsiteY2"/>
              </a:cxn>
            </a:cxnLst>
            <a:rect l="l" t="t" r="r" b="b"/>
            <a:pathLst>
              <a:path w="1327164" h="1904549">
                <a:moveTo>
                  <a:pt x="0" y="1904549"/>
                </a:moveTo>
                <a:cubicBezTo>
                  <a:pt x="543770" y="1584419"/>
                  <a:pt x="1087541" y="1264289"/>
                  <a:pt x="1260682" y="946864"/>
                </a:cubicBezTo>
                <a:cubicBezTo>
                  <a:pt x="1433823" y="629439"/>
                  <a:pt x="1236334" y="314719"/>
                  <a:pt x="1038845" y="0"/>
                </a:cubicBezTo>
              </a:path>
            </a:pathLst>
          </a:custGeom>
          <a:noFill/>
          <a:ln>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reeform: Shape 4">
            <a:extLst>
              <a:ext uri="{FF2B5EF4-FFF2-40B4-BE49-F238E27FC236}">
                <a16:creationId xmlns:a16="http://schemas.microsoft.com/office/drawing/2014/main" id="{60333632-872C-433D-81A8-077A18F5869C}"/>
              </a:ext>
            </a:extLst>
          </p:cNvPr>
          <p:cNvSpPr/>
          <p:nvPr/>
        </p:nvSpPr>
        <p:spPr>
          <a:xfrm>
            <a:off x="483079" y="2907102"/>
            <a:ext cx="353683" cy="810883"/>
          </a:xfrm>
          <a:custGeom>
            <a:avLst/>
            <a:gdLst>
              <a:gd name="connsiteX0" fmla="*/ 0 w 353683"/>
              <a:gd name="connsiteY0" fmla="*/ 810883 h 810883"/>
              <a:gd name="connsiteX1" fmla="*/ 69012 w 353683"/>
              <a:gd name="connsiteY1" fmla="*/ 163902 h 810883"/>
              <a:gd name="connsiteX2" fmla="*/ 353683 w 353683"/>
              <a:gd name="connsiteY2" fmla="*/ 0 h 810883"/>
            </a:gdLst>
            <a:ahLst/>
            <a:cxnLst>
              <a:cxn ang="0">
                <a:pos x="connsiteX0" y="connsiteY0"/>
              </a:cxn>
              <a:cxn ang="0">
                <a:pos x="connsiteX1" y="connsiteY1"/>
              </a:cxn>
              <a:cxn ang="0">
                <a:pos x="connsiteX2" y="connsiteY2"/>
              </a:cxn>
            </a:cxnLst>
            <a:rect l="l" t="t" r="r" b="b"/>
            <a:pathLst>
              <a:path w="353683" h="810883">
                <a:moveTo>
                  <a:pt x="0" y="810883"/>
                </a:moveTo>
                <a:cubicBezTo>
                  <a:pt x="5032" y="554966"/>
                  <a:pt x="10065" y="299049"/>
                  <a:pt x="69012" y="163902"/>
                </a:cubicBezTo>
                <a:cubicBezTo>
                  <a:pt x="127959" y="28755"/>
                  <a:pt x="240821" y="14377"/>
                  <a:pt x="353683" y="0"/>
                </a:cubicBezTo>
              </a:path>
            </a:pathLst>
          </a:custGeom>
          <a:no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2952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1" grpId="0" animBg="1"/>
      <p:bldP spid="14" grpId="0" animBg="1"/>
      <p:bldP spid="1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30C486F-BD75-4336-E79E-EBE4C25D53D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FFFFF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900" b="0" i="0" u="none" strike="noStrike" kern="1200" cap="none" spc="0" normalizeH="0" baseline="0" noProof="0" dirty="0">
              <a:ln>
                <a:noFill/>
              </a:ln>
              <a:solidFill>
                <a:srgbClr val="FFFFFF"/>
              </a:solidFill>
              <a:effectLst/>
              <a:uLnTx/>
              <a:uFillTx/>
              <a:latin typeface="Montserrat Medium" pitchFamily="2" charset="77"/>
              <a:ea typeface="+mn-ea"/>
              <a:cs typeface="+mn-cs"/>
            </a:endParaRPr>
          </a:p>
        </p:txBody>
      </p:sp>
      <p:pic>
        <p:nvPicPr>
          <p:cNvPr id="6" name="Picture 5">
            <a:extLst>
              <a:ext uri="{FF2B5EF4-FFF2-40B4-BE49-F238E27FC236}">
                <a16:creationId xmlns:a16="http://schemas.microsoft.com/office/drawing/2014/main" id="{26DC48D6-E713-F1A0-B9F8-8D8FACE4A3C7}"/>
              </a:ext>
            </a:extLst>
          </p:cNvPr>
          <p:cNvPicPr>
            <a:picLocks noChangeAspect="1"/>
          </p:cNvPicPr>
          <p:nvPr/>
        </p:nvPicPr>
        <p:blipFill>
          <a:blip r:embed="rId2"/>
          <a:stretch>
            <a:fillRect/>
          </a:stretch>
        </p:blipFill>
        <p:spPr>
          <a:xfrm>
            <a:off x="681487" y="2126332"/>
            <a:ext cx="7116792" cy="1772608"/>
          </a:xfrm>
          <a:prstGeom prst="rect">
            <a:avLst/>
          </a:prstGeom>
        </p:spPr>
      </p:pic>
      <p:sp>
        <p:nvSpPr>
          <p:cNvPr id="8" name="TextBox 7">
            <a:extLst>
              <a:ext uri="{FF2B5EF4-FFF2-40B4-BE49-F238E27FC236}">
                <a16:creationId xmlns:a16="http://schemas.microsoft.com/office/drawing/2014/main" id="{F3ED01EA-740F-C6BC-3A4A-A95F079D718A}"/>
              </a:ext>
            </a:extLst>
          </p:cNvPr>
          <p:cNvSpPr txBox="1"/>
          <p:nvPr/>
        </p:nvSpPr>
        <p:spPr>
          <a:xfrm>
            <a:off x="4088920" y="4684469"/>
            <a:ext cx="4572000"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mn-cs"/>
              </a:rPr>
              <a:t>How to understand data with dogs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0000"/>
                </a:solidFill>
                <a:effectLst/>
                <a:uLnTx/>
                <a:uFillTx/>
                <a:latin typeface="Calibri" panose="020F0502020204030204"/>
                <a:ea typeface="+mn-ea"/>
                <a:cs typeface="+mn-cs"/>
              </a:rPr>
              <a:t>		 Karl Stratos (</a:t>
            </a:r>
            <a:r>
              <a:rPr kumimoji="0" lang="en-US" sz="1800" b="1" i="0" u="none" strike="noStrike" kern="1200" cap="none" spc="0" normalizeH="0" baseline="0" noProof="0">
                <a:ln>
                  <a:noFill/>
                </a:ln>
                <a:solidFill>
                  <a:srgbClr val="000000"/>
                </a:solidFill>
                <a:effectLst/>
                <a:uLnTx/>
                <a:uFillTx/>
                <a:latin typeface="Calibri" panose="020F0502020204030204"/>
                <a:ea typeface="+mn-ea"/>
                <a:cs typeface="+mn-cs"/>
                <a:hlinkClick r:id="rId3"/>
              </a:rPr>
              <a:t>Reddit post</a:t>
            </a:r>
            <a:r>
              <a:rPr kumimoji="0" lang="en-US" sz="1800" b="1" i="0" u="none" strike="noStrike" kern="1200" cap="none" spc="0" normalizeH="0" baseline="0" noProof="0">
                <a:ln>
                  <a:noFill/>
                </a:ln>
                <a:solidFill>
                  <a:srgbClr val="000000"/>
                </a:solidFill>
                <a:effectLst/>
                <a:uLnTx/>
                <a:uFillTx/>
                <a:latin typeface="Calibri" panose="020F0502020204030204"/>
                <a:ea typeface="+mn-ea"/>
                <a:cs typeface="+mn-cs"/>
              </a:rPr>
              <a:t>)</a:t>
            </a:r>
            <a:endPar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9" name="Title 2">
            <a:extLst>
              <a:ext uri="{FF2B5EF4-FFF2-40B4-BE49-F238E27FC236}">
                <a16:creationId xmlns:a16="http://schemas.microsoft.com/office/drawing/2014/main" id="{9AF330C7-6E06-2AFD-B9DB-50282B630FE1}"/>
              </a:ext>
            </a:extLst>
          </p:cNvPr>
          <p:cNvSpPr>
            <a:spLocks noGrp="1"/>
          </p:cNvSpPr>
          <p:nvPr>
            <p:ph type="title"/>
          </p:nvPr>
        </p:nvSpPr>
        <p:spPr>
          <a:xfrm>
            <a:off x="164212" y="350058"/>
            <a:ext cx="8015100" cy="542296"/>
          </a:xfrm>
        </p:spPr>
        <p:txBody>
          <a:bodyPr>
            <a:normAutofit/>
          </a:bodyPr>
          <a:lstStyle/>
          <a:p>
            <a:r>
              <a:rPr lang="en-US" dirty="0"/>
              <a:t>Generalization to vectors, matrices, tensors</a:t>
            </a:r>
          </a:p>
        </p:txBody>
      </p:sp>
    </p:spTree>
    <p:extLst>
      <p:ext uri="{BB962C8B-B14F-4D97-AF65-F5344CB8AC3E}">
        <p14:creationId xmlns:p14="http://schemas.microsoft.com/office/powerpoint/2010/main" val="21518561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1BDEE7-62BA-4B8B-9095-9056FC450C5E}"/>
              </a:ext>
            </a:extLst>
          </p:cNvPr>
          <p:cNvSpPr>
            <a:spLocks noGrp="1"/>
          </p:cNvSpPr>
          <p:nvPr>
            <p:ph type="title"/>
          </p:nvPr>
        </p:nvSpPr>
        <p:spPr>
          <a:xfrm>
            <a:off x="172838" y="117145"/>
            <a:ext cx="8015100" cy="542296"/>
          </a:xfrm>
        </p:spPr>
        <p:txBody>
          <a:bodyPr>
            <a:normAutofit/>
          </a:bodyPr>
          <a:lstStyle/>
          <a:p>
            <a:r>
              <a:rPr lang="en-US" dirty="0"/>
              <a:t>Generalization to vectors (matrices, tensors are similar)</a:t>
            </a:r>
          </a:p>
        </p:txBody>
      </p:sp>
      <p:sp>
        <p:nvSpPr>
          <p:cNvPr id="4" name="Content Placeholder 3">
            <a:extLst>
              <a:ext uri="{FF2B5EF4-FFF2-40B4-BE49-F238E27FC236}">
                <a16:creationId xmlns:a16="http://schemas.microsoft.com/office/drawing/2014/main" id="{F997500E-49DD-458F-B1A4-D142A5D74202}"/>
              </a:ext>
            </a:extLst>
          </p:cNvPr>
          <p:cNvSpPr>
            <a:spLocks noGrp="1"/>
          </p:cNvSpPr>
          <p:nvPr>
            <p:ph idx="1"/>
          </p:nvPr>
        </p:nvSpPr>
        <p:spPr>
          <a:xfrm>
            <a:off x="103517" y="3459072"/>
            <a:ext cx="8497019" cy="3248660"/>
          </a:xfrm>
        </p:spPr>
        <p:txBody>
          <a:bodyPr>
            <a:normAutofit fontScale="92500" lnSpcReduction="20000"/>
          </a:bodyPr>
          <a:lstStyle/>
          <a:p>
            <a:r>
              <a:rPr lang="en-US" dirty="0"/>
              <a:t>Programs</a:t>
            </a:r>
          </a:p>
          <a:p>
            <a:pPr lvl="1"/>
            <a:r>
              <a:rPr lang="en-US" dirty="0"/>
              <a:t>Inputs can be scalars or </a:t>
            </a:r>
            <a:r>
              <a:rPr lang="en-US" dirty="0">
                <a:solidFill>
                  <a:srgbClr val="FF0000"/>
                </a:solidFill>
              </a:rPr>
              <a:t>vectors,</a:t>
            </a:r>
            <a:r>
              <a:rPr lang="en-US" dirty="0"/>
              <a:t> but </a:t>
            </a:r>
            <a:r>
              <a:rPr lang="en-US" dirty="0">
                <a:solidFill>
                  <a:srgbClr val="FF0000"/>
                </a:solidFill>
              </a:rPr>
              <a:t>output is still a scalar </a:t>
            </a:r>
            <a:r>
              <a:rPr lang="en-US" dirty="0"/>
              <a:t>(loss)</a:t>
            </a:r>
          </a:p>
          <a:p>
            <a:pPr lvl="1"/>
            <a:r>
              <a:rPr lang="en-US" dirty="0"/>
              <a:t>Weights </a:t>
            </a:r>
            <a:r>
              <a:rPr lang="en-US" dirty="0">
                <a:sym typeface="Wingdings" panose="05000000000000000000" pitchFamily="2" charset="2"/>
              </a:rPr>
              <a:t></a:t>
            </a:r>
            <a:r>
              <a:rPr lang="en-US" dirty="0"/>
              <a:t> Weight matrices </a:t>
            </a:r>
          </a:p>
          <a:p>
            <a:pPr lvl="2"/>
            <a:r>
              <a:rPr lang="en-US" dirty="0"/>
              <a:t>Weight matrix need not be square</a:t>
            </a:r>
          </a:p>
          <a:p>
            <a:pPr lvl="1"/>
            <a:r>
              <a:rPr lang="en-US" dirty="0"/>
              <a:t>Function type: vector </a:t>
            </a:r>
            <a:r>
              <a:rPr lang="en-US" dirty="0">
                <a:sym typeface="Wingdings" panose="05000000000000000000" pitchFamily="2" charset="2"/>
              </a:rPr>
              <a:t> vector</a:t>
            </a:r>
            <a:endParaRPr lang="en-US" dirty="0"/>
          </a:p>
          <a:p>
            <a:r>
              <a:rPr lang="en-US" dirty="0"/>
              <a:t>Compute gradients instead of derivatives</a:t>
            </a:r>
          </a:p>
          <a:p>
            <a:pPr lvl="1"/>
            <a:r>
              <a:rPr lang="en-US" dirty="0"/>
              <a:t>Variable is vector of size n </a:t>
            </a:r>
            <a:r>
              <a:rPr lang="en-US" dirty="0">
                <a:sym typeface="Wingdings" panose="05000000000000000000" pitchFamily="2" charset="2"/>
              </a:rPr>
              <a:t></a:t>
            </a:r>
            <a:r>
              <a:rPr lang="en-US" dirty="0"/>
              <a:t> gradient of output </a:t>
            </a:r>
            <a:r>
              <a:rPr lang="en-US" dirty="0" err="1"/>
              <a:t>wrt</a:t>
            </a:r>
            <a:r>
              <a:rPr lang="en-US" dirty="0"/>
              <a:t> this vector is also vector of size n</a:t>
            </a:r>
          </a:p>
          <a:p>
            <a:pPr lvl="2"/>
            <a:r>
              <a:rPr lang="en-US" dirty="0"/>
              <a:t>Intuition: each dimension of gradient vector is derivative of output </a:t>
            </a:r>
            <a:r>
              <a:rPr lang="en-US" dirty="0" err="1"/>
              <a:t>wrt</a:t>
            </a:r>
            <a:r>
              <a:rPr lang="en-US" dirty="0"/>
              <a:t> value in that dimension</a:t>
            </a:r>
          </a:p>
          <a:p>
            <a:pPr lvl="1"/>
            <a:r>
              <a:rPr lang="en-US" dirty="0"/>
              <a:t>Transfer functions: </a:t>
            </a:r>
            <a:r>
              <a:rPr lang="en-US" dirty="0">
                <a:sym typeface="Wingdings" panose="05000000000000000000" pitchFamily="2" charset="2"/>
              </a:rPr>
              <a:t>Jacobians instead of derivatives</a:t>
            </a:r>
          </a:p>
          <a:p>
            <a:r>
              <a:rPr lang="en-US" dirty="0">
                <a:sym typeface="Wingdings" panose="05000000000000000000" pitchFamily="2" charset="2"/>
              </a:rPr>
              <a:t>Useful to know </a:t>
            </a:r>
            <a:r>
              <a:rPr lang="en-US" dirty="0">
                <a:sym typeface="Wingdings" panose="05000000000000000000" pitchFamily="2" charset="2"/>
                <a:hlinkClick r:id="rId2"/>
              </a:rPr>
              <a:t>matrix derivatives</a:t>
            </a:r>
            <a:r>
              <a:rPr lang="en-US" dirty="0">
                <a:sym typeface="Wingdings" panose="05000000000000000000" pitchFamily="2" charset="2"/>
              </a:rPr>
              <a:t> notation</a:t>
            </a:r>
          </a:p>
          <a:p>
            <a:pPr marL="320040" lvl="1" indent="0">
              <a:buNone/>
            </a:pPr>
            <a:endParaRPr lang="en-US" sz="2200" dirty="0">
              <a:latin typeface="Montserrat" pitchFamily="2" charset="77"/>
            </a:endParaRPr>
          </a:p>
          <a:p>
            <a:pPr lvl="1"/>
            <a:endParaRPr lang="en-US" dirty="0"/>
          </a:p>
        </p:txBody>
      </p:sp>
      <p:sp>
        <p:nvSpPr>
          <p:cNvPr id="5" name="Slide Number Placeholder 4">
            <a:extLst>
              <a:ext uri="{FF2B5EF4-FFF2-40B4-BE49-F238E27FC236}">
                <a16:creationId xmlns:a16="http://schemas.microsoft.com/office/drawing/2014/main" id="{6AFEBD0A-9B15-4EE3-946F-1E06F2613C0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5F5F5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900" b="0" i="0" u="none" strike="noStrike" kern="1200" cap="none" spc="0" normalizeH="0" baseline="0" noProof="0" dirty="0">
              <a:ln>
                <a:noFill/>
              </a:ln>
              <a:solidFill>
                <a:srgbClr val="5F5F5F"/>
              </a:solidFill>
              <a:effectLst/>
              <a:uLnTx/>
              <a:uFillTx/>
              <a:latin typeface="Montserrat Medium" pitchFamily="2" charset="77"/>
              <a:ea typeface="+mn-ea"/>
              <a:cs typeface="+mn-cs"/>
            </a:endParaRPr>
          </a:p>
        </p:txBody>
      </p:sp>
      <p:grpSp>
        <p:nvGrpSpPr>
          <p:cNvPr id="6" name="Group 5">
            <a:extLst>
              <a:ext uri="{FF2B5EF4-FFF2-40B4-BE49-F238E27FC236}">
                <a16:creationId xmlns:a16="http://schemas.microsoft.com/office/drawing/2014/main" id="{84706B93-3F16-4DB8-A11C-43BDDF41C410}"/>
              </a:ext>
            </a:extLst>
          </p:cNvPr>
          <p:cNvGrpSpPr/>
          <p:nvPr/>
        </p:nvGrpSpPr>
        <p:grpSpPr>
          <a:xfrm>
            <a:off x="1154631" y="689872"/>
            <a:ext cx="6671243" cy="2439315"/>
            <a:chOff x="236633" y="1203417"/>
            <a:chExt cx="7342164" cy="2729624"/>
          </a:xfrm>
        </p:grpSpPr>
        <p:sp>
          <p:nvSpPr>
            <p:cNvPr id="7" name="Flowchart: Summing Junction 6">
              <a:extLst>
                <a:ext uri="{FF2B5EF4-FFF2-40B4-BE49-F238E27FC236}">
                  <a16:creationId xmlns:a16="http://schemas.microsoft.com/office/drawing/2014/main" id="{92B0390D-1358-464C-BBD2-3CDF17FC362F}"/>
                </a:ext>
              </a:extLst>
            </p:cNvPr>
            <p:cNvSpPr/>
            <p:nvPr/>
          </p:nvSpPr>
          <p:spPr>
            <a:xfrm>
              <a:off x="1128478" y="1819001"/>
              <a:ext cx="362514" cy="351692"/>
            </a:xfrm>
            <a:prstGeom prst="flowChartSummingJunction">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8B3706B2-BD6A-4C26-8E78-790DCFDC4FE6}"/>
                </a:ext>
              </a:extLst>
            </p:cNvPr>
            <p:cNvSpPr txBox="1"/>
            <p:nvPr/>
          </p:nvSpPr>
          <p:spPr>
            <a:xfrm>
              <a:off x="2166421" y="2242603"/>
              <a:ext cx="800776" cy="523220"/>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f0</a:t>
              </a:r>
            </a:p>
          </p:txBody>
        </p:sp>
        <p:sp>
          <p:nvSpPr>
            <p:cNvPr id="9" name="Flowchart: Summing Junction 8">
              <a:extLst>
                <a:ext uri="{FF2B5EF4-FFF2-40B4-BE49-F238E27FC236}">
                  <a16:creationId xmlns:a16="http://schemas.microsoft.com/office/drawing/2014/main" id="{47D7EB70-2B55-4DF6-993E-6A0CA569DE9A}"/>
                </a:ext>
              </a:extLst>
            </p:cNvPr>
            <p:cNvSpPr/>
            <p:nvPr/>
          </p:nvSpPr>
          <p:spPr>
            <a:xfrm>
              <a:off x="3777895" y="3084092"/>
              <a:ext cx="362514" cy="351692"/>
            </a:xfrm>
            <a:prstGeom prst="flowChartSummingJunction">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Flowchart: Summing Junction 9">
              <a:extLst>
                <a:ext uri="{FF2B5EF4-FFF2-40B4-BE49-F238E27FC236}">
                  <a16:creationId xmlns:a16="http://schemas.microsoft.com/office/drawing/2014/main" id="{C5987B9F-19BE-4C2E-BFC8-2736EFABCC47}"/>
                </a:ext>
              </a:extLst>
            </p:cNvPr>
            <p:cNvSpPr/>
            <p:nvPr/>
          </p:nvSpPr>
          <p:spPr>
            <a:xfrm>
              <a:off x="3712965" y="1633141"/>
              <a:ext cx="362514" cy="351692"/>
            </a:xfrm>
            <a:prstGeom prst="flowChartSummingJunction">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1E66F743-52DF-41DE-B869-FFD0D953E58D}"/>
                </a:ext>
              </a:extLst>
            </p:cNvPr>
            <p:cNvSpPr txBox="1"/>
            <p:nvPr/>
          </p:nvSpPr>
          <p:spPr>
            <a:xfrm>
              <a:off x="4685078" y="1547377"/>
              <a:ext cx="800776" cy="523220"/>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f1</a:t>
              </a:r>
            </a:p>
          </p:txBody>
        </p:sp>
        <p:sp>
          <p:nvSpPr>
            <p:cNvPr id="12" name="TextBox 11">
              <a:extLst>
                <a:ext uri="{FF2B5EF4-FFF2-40B4-BE49-F238E27FC236}">
                  <a16:creationId xmlns:a16="http://schemas.microsoft.com/office/drawing/2014/main" id="{82B2D616-C64A-4901-B846-C1EA509918B6}"/>
                </a:ext>
              </a:extLst>
            </p:cNvPr>
            <p:cNvSpPr txBox="1"/>
            <p:nvPr/>
          </p:nvSpPr>
          <p:spPr>
            <a:xfrm>
              <a:off x="4685078" y="2998328"/>
              <a:ext cx="800776" cy="523220"/>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f2</a:t>
              </a:r>
            </a:p>
          </p:txBody>
        </p:sp>
        <p:sp>
          <p:nvSpPr>
            <p:cNvPr id="13" name="TextBox 12">
              <a:extLst>
                <a:ext uri="{FF2B5EF4-FFF2-40B4-BE49-F238E27FC236}">
                  <a16:creationId xmlns:a16="http://schemas.microsoft.com/office/drawing/2014/main" id="{26387271-0E8B-47E1-91FE-087982EC12A8}"/>
                </a:ext>
              </a:extLst>
            </p:cNvPr>
            <p:cNvSpPr txBox="1"/>
            <p:nvPr/>
          </p:nvSpPr>
          <p:spPr>
            <a:xfrm>
              <a:off x="6243336" y="2305243"/>
              <a:ext cx="800776" cy="523220"/>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f3</a:t>
              </a:r>
            </a:p>
          </p:txBody>
        </p:sp>
        <p:cxnSp>
          <p:nvCxnSpPr>
            <p:cNvPr id="14" name="Straight Arrow Connector 13">
              <a:extLst>
                <a:ext uri="{FF2B5EF4-FFF2-40B4-BE49-F238E27FC236}">
                  <a16:creationId xmlns:a16="http://schemas.microsoft.com/office/drawing/2014/main" id="{CE3DABF4-3663-4398-8CA9-FABBB223E80B}"/>
                </a:ext>
              </a:extLst>
            </p:cNvPr>
            <p:cNvCxnSpPr>
              <a:endCxn id="7" idx="2"/>
            </p:cNvCxnSpPr>
            <p:nvPr/>
          </p:nvCxnSpPr>
          <p:spPr>
            <a:xfrm>
              <a:off x="755147" y="1994847"/>
              <a:ext cx="373331"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A9E941F-C9E4-48BF-A786-08C91AE3B134}"/>
                </a:ext>
              </a:extLst>
            </p:cNvPr>
            <p:cNvCxnSpPr>
              <a:cxnSpLocks/>
            </p:cNvCxnSpPr>
            <p:nvPr/>
          </p:nvCxnSpPr>
          <p:spPr>
            <a:xfrm>
              <a:off x="755147" y="2876783"/>
              <a:ext cx="665510"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EBBB9F47-4EBF-4180-A64A-6EFD480E953D}"/>
                </a:ext>
              </a:extLst>
            </p:cNvPr>
            <p:cNvCxnSpPr>
              <a:stCxn id="7" idx="6"/>
            </p:cNvCxnSpPr>
            <p:nvPr/>
          </p:nvCxnSpPr>
          <p:spPr>
            <a:xfrm>
              <a:off x="1490992" y="1994847"/>
              <a:ext cx="675429" cy="416506"/>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F3A55F0-D4E5-4F41-A8D5-1EA671ED4758}"/>
                </a:ext>
              </a:extLst>
            </p:cNvPr>
            <p:cNvCxnSpPr>
              <a:stCxn id="8" idx="3"/>
              <a:endCxn id="10" idx="2"/>
            </p:cNvCxnSpPr>
            <p:nvPr/>
          </p:nvCxnSpPr>
          <p:spPr>
            <a:xfrm flipV="1">
              <a:off x="2967197" y="1808987"/>
              <a:ext cx="745768" cy="695226"/>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D82573C-0446-4667-A20A-B033A4F1BEDC}"/>
                </a:ext>
              </a:extLst>
            </p:cNvPr>
            <p:cNvCxnSpPr>
              <a:stCxn id="8" idx="3"/>
              <a:endCxn id="9" idx="2"/>
            </p:cNvCxnSpPr>
            <p:nvPr/>
          </p:nvCxnSpPr>
          <p:spPr>
            <a:xfrm>
              <a:off x="2967197" y="2504213"/>
              <a:ext cx="810698" cy="755725"/>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6CE4F860-0F31-4729-9A39-E9350B3A0E42}"/>
                </a:ext>
              </a:extLst>
            </p:cNvPr>
            <p:cNvCxnSpPr>
              <a:stCxn id="10" idx="6"/>
              <a:endCxn id="11" idx="1"/>
            </p:cNvCxnSpPr>
            <p:nvPr/>
          </p:nvCxnSpPr>
          <p:spPr>
            <a:xfrm>
              <a:off x="4075479" y="1808987"/>
              <a:ext cx="609599"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ACD652DB-610B-449E-AB20-8330F4DCF5F8}"/>
                </a:ext>
              </a:extLst>
            </p:cNvPr>
            <p:cNvCxnSpPr>
              <a:stCxn id="9" idx="6"/>
              <a:endCxn id="12" idx="1"/>
            </p:cNvCxnSpPr>
            <p:nvPr/>
          </p:nvCxnSpPr>
          <p:spPr>
            <a:xfrm>
              <a:off x="4140409" y="3259938"/>
              <a:ext cx="544669"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D83777FC-2B15-450F-B70D-B7139EFBF42C}"/>
                </a:ext>
              </a:extLst>
            </p:cNvPr>
            <p:cNvCxnSpPr>
              <a:cxnSpLocks/>
              <a:stCxn id="12" idx="3"/>
            </p:cNvCxnSpPr>
            <p:nvPr/>
          </p:nvCxnSpPr>
          <p:spPr>
            <a:xfrm flipV="1">
              <a:off x="5485854" y="2701225"/>
              <a:ext cx="789436" cy="558713"/>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089673A-C34F-477F-B24A-2CE1EF0B364A}"/>
                </a:ext>
              </a:extLst>
            </p:cNvPr>
            <p:cNvCxnSpPr>
              <a:cxnSpLocks/>
              <a:stCxn id="11" idx="3"/>
            </p:cNvCxnSpPr>
            <p:nvPr/>
          </p:nvCxnSpPr>
          <p:spPr>
            <a:xfrm>
              <a:off x="5485854" y="1808987"/>
              <a:ext cx="761104" cy="829615"/>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63E1287D-315C-49EA-AFAD-8B02AF53BB60}"/>
                </a:ext>
              </a:extLst>
            </p:cNvPr>
            <p:cNvCxnSpPr>
              <a:cxnSpLocks/>
              <a:stCxn id="13" idx="3"/>
            </p:cNvCxnSpPr>
            <p:nvPr/>
          </p:nvCxnSpPr>
          <p:spPr>
            <a:xfrm>
              <a:off x="7044112" y="2566853"/>
              <a:ext cx="534685"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5D86815C-5149-4450-ACB7-58D2EFFBB42B}"/>
                </a:ext>
              </a:extLst>
            </p:cNvPr>
            <p:cNvCxnSpPr>
              <a:cxnSpLocks/>
            </p:cNvCxnSpPr>
            <p:nvPr/>
          </p:nvCxnSpPr>
          <p:spPr>
            <a:xfrm flipV="1">
              <a:off x="1393604" y="2629072"/>
              <a:ext cx="772817" cy="243653"/>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CFEA0F5E-1A00-4894-B1E5-9166849F83F5}"/>
                </a:ext>
              </a:extLst>
            </p:cNvPr>
            <p:cNvSpPr txBox="1"/>
            <p:nvPr/>
          </p:nvSpPr>
          <p:spPr>
            <a:xfrm>
              <a:off x="236633" y="1749947"/>
              <a:ext cx="343364"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P</a:t>
              </a:r>
            </a:p>
          </p:txBody>
        </p:sp>
        <p:sp>
          <p:nvSpPr>
            <p:cNvPr id="26" name="TextBox 25">
              <a:extLst>
                <a:ext uri="{FF2B5EF4-FFF2-40B4-BE49-F238E27FC236}">
                  <a16:creationId xmlns:a16="http://schemas.microsoft.com/office/drawing/2014/main" id="{70DFEE36-8CC2-4E04-820C-CD50DB48A986}"/>
                </a:ext>
              </a:extLst>
            </p:cNvPr>
            <p:cNvSpPr txBox="1"/>
            <p:nvPr/>
          </p:nvSpPr>
          <p:spPr>
            <a:xfrm>
              <a:off x="236633" y="2629072"/>
              <a:ext cx="772817"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Q</a:t>
              </a:r>
            </a:p>
          </p:txBody>
        </p:sp>
        <p:sp>
          <p:nvSpPr>
            <p:cNvPr id="27" name="TextBox 26">
              <a:extLst>
                <a:ext uri="{FF2B5EF4-FFF2-40B4-BE49-F238E27FC236}">
                  <a16:creationId xmlns:a16="http://schemas.microsoft.com/office/drawing/2014/main" id="{D0E4E9A0-6FD6-4A3F-8BFB-713C474EFDB2}"/>
                </a:ext>
              </a:extLst>
            </p:cNvPr>
            <p:cNvSpPr txBox="1"/>
            <p:nvPr/>
          </p:nvSpPr>
          <p:spPr>
            <a:xfrm>
              <a:off x="1885061" y="1843578"/>
              <a:ext cx="45719"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A</a:t>
              </a:r>
            </a:p>
          </p:txBody>
        </p:sp>
        <p:sp>
          <p:nvSpPr>
            <p:cNvPr id="28" name="TextBox 27">
              <a:extLst>
                <a:ext uri="{FF2B5EF4-FFF2-40B4-BE49-F238E27FC236}">
                  <a16:creationId xmlns:a16="http://schemas.microsoft.com/office/drawing/2014/main" id="{076562A5-7B13-4F45-8FA8-C8BAD747A171}"/>
                </a:ext>
              </a:extLst>
            </p:cNvPr>
            <p:cNvSpPr txBox="1"/>
            <p:nvPr/>
          </p:nvSpPr>
          <p:spPr>
            <a:xfrm flipH="1">
              <a:off x="3033652" y="2289233"/>
              <a:ext cx="441239"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B</a:t>
              </a:r>
            </a:p>
          </p:txBody>
        </p:sp>
        <p:sp>
          <p:nvSpPr>
            <p:cNvPr id="29" name="TextBox 28">
              <a:extLst>
                <a:ext uri="{FF2B5EF4-FFF2-40B4-BE49-F238E27FC236}">
                  <a16:creationId xmlns:a16="http://schemas.microsoft.com/office/drawing/2014/main" id="{B3FEAF0C-091C-4170-8DC8-D7536B14B8A1}"/>
                </a:ext>
              </a:extLst>
            </p:cNvPr>
            <p:cNvSpPr txBox="1"/>
            <p:nvPr/>
          </p:nvSpPr>
          <p:spPr>
            <a:xfrm flipH="1">
              <a:off x="4190908" y="1839250"/>
              <a:ext cx="441239"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C</a:t>
              </a:r>
            </a:p>
          </p:txBody>
        </p:sp>
        <p:sp>
          <p:nvSpPr>
            <p:cNvPr id="30" name="TextBox 29">
              <a:extLst>
                <a:ext uri="{FF2B5EF4-FFF2-40B4-BE49-F238E27FC236}">
                  <a16:creationId xmlns:a16="http://schemas.microsoft.com/office/drawing/2014/main" id="{E43449E0-2563-424B-8065-AF4E1370DDD2}"/>
                </a:ext>
              </a:extLst>
            </p:cNvPr>
            <p:cNvSpPr txBox="1"/>
            <p:nvPr/>
          </p:nvSpPr>
          <p:spPr>
            <a:xfrm flipH="1">
              <a:off x="7098817" y="2637951"/>
              <a:ext cx="441239"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R</a:t>
              </a:r>
            </a:p>
          </p:txBody>
        </p:sp>
        <p:sp>
          <p:nvSpPr>
            <p:cNvPr id="31" name="TextBox 30">
              <a:extLst>
                <a:ext uri="{FF2B5EF4-FFF2-40B4-BE49-F238E27FC236}">
                  <a16:creationId xmlns:a16="http://schemas.microsoft.com/office/drawing/2014/main" id="{1AC27289-236B-4132-98E7-9BFE67775155}"/>
                </a:ext>
              </a:extLst>
            </p:cNvPr>
            <p:cNvSpPr txBox="1"/>
            <p:nvPr/>
          </p:nvSpPr>
          <p:spPr>
            <a:xfrm flipH="1">
              <a:off x="5537570" y="1519115"/>
              <a:ext cx="441239"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E</a:t>
              </a:r>
            </a:p>
          </p:txBody>
        </p:sp>
        <p:sp>
          <p:nvSpPr>
            <p:cNvPr id="32" name="TextBox 31">
              <a:extLst>
                <a:ext uri="{FF2B5EF4-FFF2-40B4-BE49-F238E27FC236}">
                  <a16:creationId xmlns:a16="http://schemas.microsoft.com/office/drawing/2014/main" id="{791F1448-A6EC-42A9-BC19-0890C961807F}"/>
                </a:ext>
              </a:extLst>
            </p:cNvPr>
            <p:cNvSpPr txBox="1"/>
            <p:nvPr/>
          </p:nvSpPr>
          <p:spPr>
            <a:xfrm flipH="1">
              <a:off x="5592261" y="3114911"/>
              <a:ext cx="441239"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F</a:t>
              </a:r>
            </a:p>
          </p:txBody>
        </p:sp>
        <p:sp>
          <p:nvSpPr>
            <p:cNvPr id="33" name="TextBox 32">
              <a:extLst>
                <a:ext uri="{FF2B5EF4-FFF2-40B4-BE49-F238E27FC236}">
                  <a16:creationId xmlns:a16="http://schemas.microsoft.com/office/drawing/2014/main" id="{5E7648DD-6F3C-4366-A621-F1F0C9B06A6B}"/>
                </a:ext>
              </a:extLst>
            </p:cNvPr>
            <p:cNvSpPr txBox="1"/>
            <p:nvPr/>
          </p:nvSpPr>
          <p:spPr>
            <a:xfrm flipH="1">
              <a:off x="4342893" y="3315748"/>
              <a:ext cx="441239"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D</a:t>
              </a:r>
            </a:p>
          </p:txBody>
        </p:sp>
        <p:sp>
          <p:nvSpPr>
            <p:cNvPr id="34" name="TextBox 33">
              <a:extLst>
                <a:ext uri="{FF2B5EF4-FFF2-40B4-BE49-F238E27FC236}">
                  <a16:creationId xmlns:a16="http://schemas.microsoft.com/office/drawing/2014/main" id="{BF211D1C-3680-4DF1-9DF5-84F77035E17D}"/>
                </a:ext>
              </a:extLst>
            </p:cNvPr>
            <p:cNvSpPr txBox="1"/>
            <p:nvPr/>
          </p:nvSpPr>
          <p:spPr>
            <a:xfrm flipH="1">
              <a:off x="1009450" y="1381683"/>
              <a:ext cx="739416"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W0</a:t>
              </a:r>
            </a:p>
          </p:txBody>
        </p:sp>
        <p:sp>
          <p:nvSpPr>
            <p:cNvPr id="35" name="TextBox 34">
              <a:extLst>
                <a:ext uri="{FF2B5EF4-FFF2-40B4-BE49-F238E27FC236}">
                  <a16:creationId xmlns:a16="http://schemas.microsoft.com/office/drawing/2014/main" id="{2D6BA154-253B-418E-9A5F-550F360E1D1C}"/>
                </a:ext>
              </a:extLst>
            </p:cNvPr>
            <p:cNvSpPr txBox="1"/>
            <p:nvPr/>
          </p:nvSpPr>
          <p:spPr>
            <a:xfrm flipH="1">
              <a:off x="3524514" y="1203417"/>
              <a:ext cx="739416"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W1</a:t>
              </a:r>
            </a:p>
          </p:txBody>
        </p:sp>
        <p:sp>
          <p:nvSpPr>
            <p:cNvPr id="36" name="TextBox 35">
              <a:extLst>
                <a:ext uri="{FF2B5EF4-FFF2-40B4-BE49-F238E27FC236}">
                  <a16:creationId xmlns:a16="http://schemas.microsoft.com/office/drawing/2014/main" id="{F9F9126C-9C89-4ADA-A323-6838E7D0263D}"/>
                </a:ext>
              </a:extLst>
            </p:cNvPr>
            <p:cNvSpPr txBox="1"/>
            <p:nvPr/>
          </p:nvSpPr>
          <p:spPr>
            <a:xfrm flipH="1">
              <a:off x="3677827" y="3471376"/>
              <a:ext cx="739416"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W2</a:t>
              </a:r>
            </a:p>
          </p:txBody>
        </p:sp>
      </p:grpSp>
      <p:sp>
        <p:nvSpPr>
          <p:cNvPr id="2" name="Oval 1">
            <a:extLst>
              <a:ext uri="{FF2B5EF4-FFF2-40B4-BE49-F238E27FC236}">
                <a16:creationId xmlns:a16="http://schemas.microsoft.com/office/drawing/2014/main" id="{CA1DBD05-05FA-3D73-9920-94976C7650DE}"/>
              </a:ext>
            </a:extLst>
          </p:cNvPr>
          <p:cNvSpPr/>
          <p:nvPr/>
        </p:nvSpPr>
        <p:spPr>
          <a:xfrm>
            <a:off x="1497441" y="1304520"/>
            <a:ext cx="173038" cy="186126"/>
          </a:xfrm>
          <a:prstGeom prst="ellipse">
            <a:avLst/>
          </a:prstGeom>
          <a:solidFill>
            <a:schemeClr val="tx1"/>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8" name="Oval 37">
            <a:extLst>
              <a:ext uri="{FF2B5EF4-FFF2-40B4-BE49-F238E27FC236}">
                <a16:creationId xmlns:a16="http://schemas.microsoft.com/office/drawing/2014/main" id="{B1B6C973-6912-2F48-3384-09A90D036411}"/>
              </a:ext>
            </a:extLst>
          </p:cNvPr>
          <p:cNvSpPr/>
          <p:nvPr/>
        </p:nvSpPr>
        <p:spPr>
          <a:xfrm>
            <a:off x="1529081" y="2086108"/>
            <a:ext cx="173038" cy="186126"/>
          </a:xfrm>
          <a:prstGeom prst="ellipse">
            <a:avLst/>
          </a:prstGeom>
          <a:solidFill>
            <a:schemeClr val="tx1"/>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9" name="Oval 38">
            <a:extLst>
              <a:ext uri="{FF2B5EF4-FFF2-40B4-BE49-F238E27FC236}">
                <a16:creationId xmlns:a16="http://schemas.microsoft.com/office/drawing/2014/main" id="{7176A5FD-653F-06A8-CCCF-5971DC594B0C}"/>
              </a:ext>
            </a:extLst>
          </p:cNvPr>
          <p:cNvSpPr/>
          <p:nvPr/>
        </p:nvSpPr>
        <p:spPr>
          <a:xfrm>
            <a:off x="7789061" y="1815236"/>
            <a:ext cx="173038" cy="186126"/>
          </a:xfrm>
          <a:prstGeom prst="ellipse">
            <a:avLst/>
          </a:prstGeom>
          <a:solidFill>
            <a:schemeClr val="tx1"/>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7" name="Flowchart: Direct Access Storage 46">
            <a:extLst>
              <a:ext uri="{FF2B5EF4-FFF2-40B4-BE49-F238E27FC236}">
                <a16:creationId xmlns:a16="http://schemas.microsoft.com/office/drawing/2014/main" id="{3537B7E1-22BE-1748-C90F-A83E3D314398}"/>
              </a:ext>
            </a:extLst>
          </p:cNvPr>
          <p:cNvSpPr/>
          <p:nvPr/>
        </p:nvSpPr>
        <p:spPr>
          <a:xfrm rot="19180597">
            <a:off x="3857361" y="1381747"/>
            <a:ext cx="364241" cy="182261"/>
          </a:xfrm>
          <a:prstGeom prst="flowChartMagneticDrum">
            <a:avLst/>
          </a:prstGeom>
          <a:solidFill>
            <a:schemeClr val="bg1"/>
          </a:solidFill>
          <a:ln>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2" name="Flowchart: Direct Access Storage 51">
            <a:extLst>
              <a:ext uri="{FF2B5EF4-FFF2-40B4-BE49-F238E27FC236}">
                <a16:creationId xmlns:a16="http://schemas.microsoft.com/office/drawing/2014/main" id="{0F02E7D6-5BED-358D-EF28-FB531433D984}"/>
              </a:ext>
            </a:extLst>
          </p:cNvPr>
          <p:cNvSpPr/>
          <p:nvPr/>
        </p:nvSpPr>
        <p:spPr>
          <a:xfrm>
            <a:off x="1684536" y="1313859"/>
            <a:ext cx="262890" cy="210906"/>
          </a:xfrm>
          <a:prstGeom prst="flowChartMagneticDrum">
            <a:avLst/>
          </a:prstGeom>
          <a:solidFill>
            <a:schemeClr val="bg1"/>
          </a:solidFill>
          <a:ln>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4" name="Flowchart: Direct Access Storage 53">
            <a:extLst>
              <a:ext uri="{FF2B5EF4-FFF2-40B4-BE49-F238E27FC236}">
                <a16:creationId xmlns:a16="http://schemas.microsoft.com/office/drawing/2014/main" id="{1856B2D1-8EE0-060A-042F-413162DF1E4E}"/>
              </a:ext>
            </a:extLst>
          </p:cNvPr>
          <p:cNvSpPr/>
          <p:nvPr/>
        </p:nvSpPr>
        <p:spPr>
          <a:xfrm rot="1721741">
            <a:off x="2414571" y="1415259"/>
            <a:ext cx="262890" cy="210906"/>
          </a:xfrm>
          <a:prstGeom prst="flowChartMagneticDrum">
            <a:avLst/>
          </a:prstGeom>
          <a:solidFill>
            <a:schemeClr val="bg1"/>
          </a:solidFill>
          <a:ln>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5" name="Flowchart: Direct Access Storage 54">
            <a:extLst>
              <a:ext uri="{FF2B5EF4-FFF2-40B4-BE49-F238E27FC236}">
                <a16:creationId xmlns:a16="http://schemas.microsoft.com/office/drawing/2014/main" id="{343E2C68-B8BA-3315-F95E-D7CF1EE4AF9D}"/>
              </a:ext>
            </a:extLst>
          </p:cNvPr>
          <p:cNvSpPr/>
          <p:nvPr/>
        </p:nvSpPr>
        <p:spPr>
          <a:xfrm rot="2347340">
            <a:off x="3892288" y="2156002"/>
            <a:ext cx="364241" cy="182261"/>
          </a:xfrm>
          <a:prstGeom prst="flowChartMagneticDrum">
            <a:avLst/>
          </a:prstGeom>
          <a:solidFill>
            <a:schemeClr val="bg1"/>
          </a:solidFill>
          <a:ln>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6" name="Flowchart: Direct Access Storage 55">
            <a:extLst>
              <a:ext uri="{FF2B5EF4-FFF2-40B4-BE49-F238E27FC236}">
                <a16:creationId xmlns:a16="http://schemas.microsoft.com/office/drawing/2014/main" id="{7FE50A67-2F3F-2FED-6F90-47901FE25B52}"/>
              </a:ext>
            </a:extLst>
          </p:cNvPr>
          <p:cNvSpPr/>
          <p:nvPr/>
        </p:nvSpPr>
        <p:spPr>
          <a:xfrm>
            <a:off x="4737512" y="1138835"/>
            <a:ext cx="364241" cy="182261"/>
          </a:xfrm>
          <a:prstGeom prst="flowChartMagneticDrum">
            <a:avLst/>
          </a:prstGeom>
          <a:solidFill>
            <a:schemeClr val="bg1"/>
          </a:solidFill>
          <a:ln>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7" name="Flowchart: Direct Access Storage 56">
            <a:extLst>
              <a:ext uri="{FF2B5EF4-FFF2-40B4-BE49-F238E27FC236}">
                <a16:creationId xmlns:a16="http://schemas.microsoft.com/office/drawing/2014/main" id="{320E8533-009C-D40F-BF79-983C22D87CEA}"/>
              </a:ext>
            </a:extLst>
          </p:cNvPr>
          <p:cNvSpPr/>
          <p:nvPr/>
        </p:nvSpPr>
        <p:spPr>
          <a:xfrm rot="2940834">
            <a:off x="6100711" y="1535253"/>
            <a:ext cx="364241" cy="182261"/>
          </a:xfrm>
          <a:prstGeom prst="flowChartMagneticDrum">
            <a:avLst/>
          </a:prstGeom>
          <a:solidFill>
            <a:schemeClr val="bg1"/>
          </a:solidFill>
          <a:ln>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8" name="Flowchart: Direct Access Storage 57">
            <a:extLst>
              <a:ext uri="{FF2B5EF4-FFF2-40B4-BE49-F238E27FC236}">
                <a16:creationId xmlns:a16="http://schemas.microsoft.com/office/drawing/2014/main" id="{71EF4882-EA90-D0A0-ED52-5519725472DD}"/>
              </a:ext>
            </a:extLst>
          </p:cNvPr>
          <p:cNvSpPr/>
          <p:nvPr/>
        </p:nvSpPr>
        <p:spPr>
          <a:xfrm rot="19180597">
            <a:off x="6109464" y="2181104"/>
            <a:ext cx="364241" cy="182261"/>
          </a:xfrm>
          <a:prstGeom prst="flowChartMagneticDrum">
            <a:avLst/>
          </a:prstGeom>
          <a:solidFill>
            <a:schemeClr val="bg1"/>
          </a:solidFill>
          <a:ln>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0" name="Flowchart: Direct Access Storage 59">
            <a:extLst>
              <a:ext uri="{FF2B5EF4-FFF2-40B4-BE49-F238E27FC236}">
                <a16:creationId xmlns:a16="http://schemas.microsoft.com/office/drawing/2014/main" id="{C5F4AA58-E546-C087-D93A-3F8FD4BB8939}"/>
              </a:ext>
            </a:extLst>
          </p:cNvPr>
          <p:cNvSpPr/>
          <p:nvPr/>
        </p:nvSpPr>
        <p:spPr>
          <a:xfrm>
            <a:off x="4764839" y="2438470"/>
            <a:ext cx="313473" cy="187571"/>
          </a:xfrm>
          <a:prstGeom prst="flowChartMagneticDrum">
            <a:avLst/>
          </a:prstGeom>
          <a:solidFill>
            <a:schemeClr val="bg1"/>
          </a:solidFill>
          <a:ln>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20803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21BDEE7-62BA-4B8B-9095-9056FC450C5E}"/>
              </a:ext>
            </a:extLst>
          </p:cNvPr>
          <p:cNvSpPr>
            <a:spLocks noGrp="1"/>
          </p:cNvSpPr>
          <p:nvPr>
            <p:ph type="title"/>
          </p:nvPr>
        </p:nvSpPr>
        <p:spPr>
          <a:xfrm>
            <a:off x="172838" y="117145"/>
            <a:ext cx="8015100" cy="542296"/>
          </a:xfrm>
        </p:spPr>
        <p:txBody>
          <a:bodyPr>
            <a:normAutofit/>
          </a:bodyPr>
          <a:lstStyle/>
          <a:p>
            <a:r>
              <a:rPr lang="en-US" dirty="0"/>
              <a:t>Transfer functions</a:t>
            </a:r>
          </a:p>
        </p:txBody>
      </p:sp>
      <p:sp>
        <p:nvSpPr>
          <p:cNvPr id="4" name="Content Placeholder 3">
            <a:extLst>
              <a:ext uri="{FF2B5EF4-FFF2-40B4-BE49-F238E27FC236}">
                <a16:creationId xmlns:a16="http://schemas.microsoft.com/office/drawing/2014/main" id="{F997500E-49DD-458F-B1A4-D142A5D74202}"/>
              </a:ext>
            </a:extLst>
          </p:cNvPr>
          <p:cNvSpPr>
            <a:spLocks noGrp="1"/>
          </p:cNvSpPr>
          <p:nvPr>
            <p:ph idx="1"/>
          </p:nvPr>
        </p:nvSpPr>
        <p:spPr>
          <a:xfrm>
            <a:off x="483294" y="2846177"/>
            <a:ext cx="7580051" cy="2493609"/>
          </a:xfrm>
        </p:spPr>
        <p:txBody>
          <a:bodyPr>
            <a:normAutofit fontScale="85000" lnSpcReduction="20000"/>
          </a:bodyPr>
          <a:lstStyle/>
          <a:p>
            <a:r>
              <a:rPr lang="en-US" sz="2200" dirty="0">
                <a:latin typeface="Montserrat" pitchFamily="2" charset="77"/>
              </a:rPr>
              <a:t>General function f</a:t>
            </a:r>
          </a:p>
          <a:p>
            <a:pPr lvl="1"/>
            <a:r>
              <a:rPr lang="en-US" sz="2000" u="sng" dirty="0"/>
              <a:t>v</a:t>
            </a:r>
            <a:r>
              <a:rPr lang="en-US" sz="2000" baseline="-25000" dirty="0"/>
              <a:t>in</a:t>
            </a:r>
            <a:r>
              <a:rPr lang="en-US" sz="2000" dirty="0"/>
              <a:t> = </a:t>
            </a:r>
            <a:r>
              <a:rPr lang="en-US" sz="2000" dirty="0" err="1"/>
              <a:t>J</a:t>
            </a:r>
            <a:r>
              <a:rPr lang="en-US" sz="2000" baseline="-25000" dirty="0" err="1"/>
              <a:t>f</a:t>
            </a:r>
            <a:r>
              <a:rPr lang="en-US" sz="2000" dirty="0"/>
              <a:t> *</a:t>
            </a:r>
            <a:r>
              <a:rPr lang="en-US" sz="2000" u="sng" dirty="0" err="1"/>
              <a:t>v</a:t>
            </a:r>
            <a:r>
              <a:rPr lang="en-US" sz="2000" baseline="-25000" dirty="0" err="1"/>
              <a:t>out</a:t>
            </a:r>
            <a:endParaRPr lang="en-US" sz="2000" baseline="-25000" dirty="0"/>
          </a:p>
          <a:p>
            <a:r>
              <a:rPr lang="en-US" sz="2200" dirty="0">
                <a:latin typeface="Montserrat" pitchFamily="2" charset="77"/>
              </a:rPr>
              <a:t>Linear function W</a:t>
            </a:r>
          </a:p>
          <a:p>
            <a:pPr lvl="1"/>
            <a:r>
              <a:rPr lang="en-US" sz="2000" dirty="0" err="1"/>
              <a:t>J</a:t>
            </a:r>
            <a:r>
              <a:rPr lang="en-US" sz="2000" baseline="-25000" dirty="0" err="1"/>
              <a:t>f</a:t>
            </a:r>
            <a:r>
              <a:rPr lang="en-US" sz="2000" dirty="0"/>
              <a:t> = W</a:t>
            </a:r>
            <a:r>
              <a:rPr lang="en-US" sz="2000" baseline="30000" dirty="0"/>
              <a:t>T</a:t>
            </a:r>
          </a:p>
          <a:p>
            <a:pPr lvl="1"/>
            <a:r>
              <a:rPr lang="en-US" sz="2000" u="sng" dirty="0"/>
              <a:t>v</a:t>
            </a:r>
            <a:r>
              <a:rPr lang="en-US" sz="2000" baseline="-25000" dirty="0"/>
              <a:t>in</a:t>
            </a:r>
            <a:r>
              <a:rPr lang="en-US" sz="2000" dirty="0"/>
              <a:t> = W</a:t>
            </a:r>
            <a:r>
              <a:rPr lang="en-US" sz="2000" baseline="30000" dirty="0"/>
              <a:t>T</a:t>
            </a:r>
            <a:r>
              <a:rPr lang="en-US" sz="2000" dirty="0"/>
              <a:t>*</a:t>
            </a:r>
            <a:r>
              <a:rPr lang="en-US" sz="2000" u="sng" dirty="0" err="1"/>
              <a:t>v</a:t>
            </a:r>
            <a:r>
              <a:rPr lang="en-US" sz="2000" baseline="-25000" dirty="0" err="1"/>
              <a:t>out</a:t>
            </a:r>
            <a:endParaRPr lang="en-US" sz="2000" baseline="-25000" dirty="0"/>
          </a:p>
          <a:p>
            <a:pPr lvl="1"/>
            <a:r>
              <a:rPr lang="en-US" sz="2200" dirty="0">
                <a:latin typeface="Montserrat" panose="00000500000000000000" pitchFamily="2" charset="0"/>
              </a:rPr>
              <a:t>Derivatives of output </a:t>
            </a:r>
            <a:r>
              <a:rPr lang="en-US" sz="2200" dirty="0" err="1">
                <a:latin typeface="Montserrat" panose="00000500000000000000" pitchFamily="2" charset="0"/>
              </a:rPr>
              <a:t>wrt</a:t>
            </a:r>
            <a:r>
              <a:rPr lang="en-US" sz="2200" dirty="0">
                <a:latin typeface="Montserrat" panose="00000500000000000000" pitchFamily="2" charset="0"/>
              </a:rPr>
              <a:t> weights in W (will be a matrix)</a:t>
            </a:r>
          </a:p>
          <a:p>
            <a:pPr marL="320040" lvl="1" indent="0">
              <a:buNone/>
            </a:pPr>
            <a:r>
              <a:rPr lang="en-US" sz="2000" dirty="0"/>
              <a:t> </a:t>
            </a:r>
          </a:p>
          <a:p>
            <a:pPr lvl="1"/>
            <a:endParaRPr lang="en-US" sz="2000" baseline="-25000" dirty="0"/>
          </a:p>
          <a:p>
            <a:endParaRPr lang="en-US" sz="2200" baseline="-25000" dirty="0"/>
          </a:p>
          <a:p>
            <a:pPr lvl="1"/>
            <a:endParaRPr lang="en-US" sz="2000" dirty="0">
              <a:latin typeface="Montserrat" pitchFamily="2" charset="77"/>
            </a:endParaRPr>
          </a:p>
          <a:p>
            <a:pPr lvl="1"/>
            <a:endParaRPr lang="en-US" sz="2000" dirty="0">
              <a:latin typeface="Montserrat" pitchFamily="2" charset="77"/>
            </a:endParaRPr>
          </a:p>
          <a:p>
            <a:pPr lvl="1"/>
            <a:endParaRPr lang="en-US" dirty="0"/>
          </a:p>
        </p:txBody>
      </p:sp>
      <p:sp>
        <p:nvSpPr>
          <p:cNvPr id="5" name="Slide Number Placeholder 4">
            <a:extLst>
              <a:ext uri="{FF2B5EF4-FFF2-40B4-BE49-F238E27FC236}">
                <a16:creationId xmlns:a16="http://schemas.microsoft.com/office/drawing/2014/main" id="{6AFEBD0A-9B15-4EE3-946F-1E06F2613C0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5F5F5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900" b="0" i="0" u="none" strike="noStrike" kern="1200" cap="none" spc="0" normalizeH="0" baseline="0" noProof="0" dirty="0">
              <a:ln>
                <a:noFill/>
              </a:ln>
              <a:solidFill>
                <a:srgbClr val="5F5F5F"/>
              </a:solidFill>
              <a:effectLst/>
              <a:uLnTx/>
              <a:uFillTx/>
              <a:latin typeface="Montserrat Medium" pitchFamily="2" charset="77"/>
              <a:ea typeface="+mn-ea"/>
              <a:cs typeface="+mn-cs"/>
            </a:endParaRPr>
          </a:p>
        </p:txBody>
      </p:sp>
      <p:sp>
        <p:nvSpPr>
          <p:cNvPr id="11" name="TextBox 10">
            <a:extLst>
              <a:ext uri="{FF2B5EF4-FFF2-40B4-BE49-F238E27FC236}">
                <a16:creationId xmlns:a16="http://schemas.microsoft.com/office/drawing/2014/main" id="{1E66F743-52DF-41DE-B869-FFD0D953E58D}"/>
              </a:ext>
            </a:extLst>
          </p:cNvPr>
          <p:cNvSpPr txBox="1"/>
          <p:nvPr/>
        </p:nvSpPr>
        <p:spPr>
          <a:xfrm>
            <a:off x="1409587" y="1498155"/>
            <a:ext cx="727602" cy="523220"/>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a:t>
            </a:r>
          </a:p>
        </p:txBody>
      </p:sp>
      <p:cxnSp>
        <p:nvCxnSpPr>
          <p:cNvPr id="19" name="Straight Arrow Connector 18">
            <a:extLst>
              <a:ext uri="{FF2B5EF4-FFF2-40B4-BE49-F238E27FC236}">
                <a16:creationId xmlns:a16="http://schemas.microsoft.com/office/drawing/2014/main" id="{6CE4F860-0F31-4729-9A39-E9350B3A0E42}"/>
              </a:ext>
            </a:extLst>
          </p:cNvPr>
          <p:cNvCxnSpPr>
            <a:cxnSpLocks/>
            <a:endCxn id="11" idx="1"/>
          </p:cNvCxnSpPr>
          <p:nvPr/>
        </p:nvCxnSpPr>
        <p:spPr>
          <a:xfrm>
            <a:off x="855692" y="1731942"/>
            <a:ext cx="553895" cy="27823"/>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E089673A-C34F-477F-B24A-2CE1EF0B364A}"/>
              </a:ext>
            </a:extLst>
          </p:cNvPr>
          <p:cNvCxnSpPr>
            <a:cxnSpLocks/>
            <a:stCxn id="11" idx="3"/>
          </p:cNvCxnSpPr>
          <p:nvPr/>
        </p:nvCxnSpPr>
        <p:spPr>
          <a:xfrm flipV="1">
            <a:off x="2137189" y="1745853"/>
            <a:ext cx="628469" cy="1391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B3FEAF0C-091C-4170-8DC8-D7536B14B8A1}"/>
              </a:ext>
            </a:extLst>
          </p:cNvPr>
          <p:cNvSpPr txBox="1"/>
          <p:nvPr/>
        </p:nvSpPr>
        <p:spPr>
          <a:xfrm flipH="1">
            <a:off x="931482" y="1206190"/>
            <a:ext cx="813651"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err="1">
                <a:ln>
                  <a:noFill/>
                </a:ln>
                <a:solidFill>
                  <a:srgbClr val="000000"/>
                </a:solidFill>
                <a:effectLst/>
                <a:uLnTx/>
                <a:uFillTx/>
                <a:latin typeface="Calibri" panose="020F0502020204030204"/>
                <a:ea typeface="+mn-ea"/>
                <a:cs typeface="+mn-cs"/>
              </a:rPr>
              <a:t>x</a:t>
            </a:r>
            <a:r>
              <a:rPr kumimoji="0" lang="en-US" sz="2400" b="0" i="0" u="none" strike="noStrike" kern="1200" cap="none" spc="0" normalizeH="0" baseline="30000" noProof="0" dirty="0" err="1">
                <a:ln>
                  <a:noFill/>
                </a:ln>
                <a:solidFill>
                  <a:srgbClr val="000000"/>
                </a:solidFill>
                <a:effectLst/>
                <a:uLnTx/>
                <a:uFillTx/>
                <a:latin typeface="Calibri" panose="020F0502020204030204"/>
                <a:ea typeface="+mn-ea"/>
                <a:cs typeface="+mn-cs"/>
              </a:rPr>
              <a:t>m</a:t>
            </a: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1" name="TextBox 30">
            <a:extLst>
              <a:ext uri="{FF2B5EF4-FFF2-40B4-BE49-F238E27FC236}">
                <a16:creationId xmlns:a16="http://schemas.microsoft.com/office/drawing/2014/main" id="{1AC27289-236B-4132-98E7-9BFE67775155}"/>
              </a:ext>
            </a:extLst>
          </p:cNvPr>
          <p:cNvSpPr txBox="1"/>
          <p:nvPr/>
        </p:nvSpPr>
        <p:spPr>
          <a:xfrm flipH="1">
            <a:off x="2232017" y="1245189"/>
            <a:ext cx="662378" cy="461665"/>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err="1">
                <a:ln>
                  <a:noFill/>
                </a:ln>
                <a:solidFill>
                  <a:srgbClr val="000000"/>
                </a:solidFill>
                <a:effectLst/>
                <a:uLnTx/>
                <a:uFillTx/>
                <a:latin typeface="Calibri" panose="020F0502020204030204"/>
                <a:ea typeface="+mn-ea"/>
                <a:cs typeface="+mn-cs"/>
              </a:rPr>
              <a:t>y</a:t>
            </a:r>
            <a:r>
              <a:rPr kumimoji="0" lang="en-US" sz="2400" b="0" i="0" u="none" strike="noStrike" kern="1200" cap="none" spc="0" normalizeH="0" baseline="30000" noProof="0" dirty="0" err="1">
                <a:ln>
                  <a:noFill/>
                </a:ln>
                <a:solidFill>
                  <a:srgbClr val="000000"/>
                </a:solidFill>
                <a:effectLst/>
                <a:uLnTx/>
                <a:uFillTx/>
                <a:latin typeface="Calibri" panose="020F0502020204030204"/>
                <a:ea typeface="+mn-ea"/>
                <a:cs typeface="+mn-cs"/>
              </a:rPr>
              <a:t>n</a:t>
            </a: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6" name="Flowchart: Direct Access Storage 55">
            <a:extLst>
              <a:ext uri="{FF2B5EF4-FFF2-40B4-BE49-F238E27FC236}">
                <a16:creationId xmlns:a16="http://schemas.microsoft.com/office/drawing/2014/main" id="{7FE50A67-2F3F-2FED-6F90-47901FE25B52}"/>
              </a:ext>
            </a:extLst>
          </p:cNvPr>
          <p:cNvSpPr/>
          <p:nvPr/>
        </p:nvSpPr>
        <p:spPr>
          <a:xfrm>
            <a:off x="950518" y="1639740"/>
            <a:ext cx="364241" cy="182261"/>
          </a:xfrm>
          <a:prstGeom prst="flowChartMagneticDrum">
            <a:avLst/>
          </a:prstGeom>
          <a:solidFill>
            <a:schemeClr val="bg1"/>
          </a:solidFill>
          <a:ln>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0" name="Flowchart: Direct Access Storage 39">
            <a:extLst>
              <a:ext uri="{FF2B5EF4-FFF2-40B4-BE49-F238E27FC236}">
                <a16:creationId xmlns:a16="http://schemas.microsoft.com/office/drawing/2014/main" id="{5C12277E-1D80-8FC9-E3BE-E127F8C0D6E5}"/>
              </a:ext>
            </a:extLst>
          </p:cNvPr>
          <p:cNvSpPr/>
          <p:nvPr/>
        </p:nvSpPr>
        <p:spPr>
          <a:xfrm>
            <a:off x="2266488" y="1667855"/>
            <a:ext cx="364241" cy="182261"/>
          </a:xfrm>
          <a:prstGeom prst="flowChartMagneticDrum">
            <a:avLst/>
          </a:prstGeom>
          <a:solidFill>
            <a:schemeClr val="bg1"/>
          </a:solidFill>
          <a:ln>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14" name="Picture 113" descr="\documentclass{article}&#10;\usepackage{amsmath}&#10;\pagestyle{empty}&#10;\begin{document}&#10;&#10;\[{\rm J_f} = \left(&#10;\begin{array}{cccc}&#10;\frac{\partial {\rm Y_1}}{\partial {\rm X_1}} &amp; \frac{\partial {\rm Y_2}}{\partial {\rm X_1}} &amp; ... &amp; \frac{\partial {\rm Y_n}}{\partial {\rm X_1}} \\&#10;\frac{\partial {\rm Y_1}}{\partial {\rm X_2}} &amp; \frac{\partial {\rm Y_2}}{\partial {\rm X_2}} &amp; ... &amp; \frac{\partial {\rm Y_n}}{\partial {\rm X_2}} \\&#10;... &amp; ... &amp; ... &amp; ...\\&#10;\frac{\partial {\rm Y_1}}{\partial {\rm X_m}} &amp; \frac{\partial {\rm Y_2}}{\partial {\rm X_m}} &amp; ... &amp; \frac{\partial {\rm Y_n}}{\partial {\rm X_m}}&#10;\end{array}&#10;\right)\]&#10;\end{document}" title="IguanaTex Bitmap Display">
            <a:extLst>
              <a:ext uri="{FF2B5EF4-FFF2-40B4-BE49-F238E27FC236}">
                <a16:creationId xmlns:a16="http://schemas.microsoft.com/office/drawing/2014/main" id="{FE0B000C-FF60-EF54-86A0-D1B3918F6C70}"/>
              </a:ext>
            </a:extLst>
          </p:cNvPr>
          <p:cNvPicPr>
            <a:picLocks noChangeAspect="1"/>
          </p:cNvPicPr>
          <p:nvPr>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3023694" y="920564"/>
            <a:ext cx="3093405" cy="1620611"/>
          </a:xfrm>
          <a:prstGeom prst="rect">
            <a:avLst/>
          </a:prstGeom>
        </p:spPr>
      </p:pic>
      <p:sp>
        <p:nvSpPr>
          <p:cNvPr id="64" name="TextBox 63">
            <a:extLst>
              <a:ext uri="{FF2B5EF4-FFF2-40B4-BE49-F238E27FC236}">
                <a16:creationId xmlns:a16="http://schemas.microsoft.com/office/drawing/2014/main" id="{96E97C14-06E8-209A-B175-9E158838D5A9}"/>
              </a:ext>
            </a:extLst>
          </p:cNvPr>
          <p:cNvSpPr txBox="1"/>
          <p:nvPr/>
        </p:nvSpPr>
        <p:spPr>
          <a:xfrm>
            <a:off x="931482" y="1806561"/>
            <a:ext cx="478016"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srgbClr val="000000"/>
                </a:solidFill>
                <a:effectLst/>
                <a:uLnTx/>
                <a:uFillTx/>
                <a:latin typeface="Calibri" panose="020F0502020204030204"/>
                <a:ea typeface="+mn-ea"/>
                <a:cs typeface="+mn-cs"/>
              </a:rPr>
              <a:t>v</a:t>
            </a:r>
            <a:r>
              <a:rPr kumimoji="0" lang="en-US" sz="2400" b="0" i="0" u="none" strike="noStrike" kern="1200" cap="none" spc="0" normalizeH="0" baseline="-25000" noProof="0" dirty="0">
                <a:ln>
                  <a:noFill/>
                </a:ln>
                <a:solidFill>
                  <a:srgbClr val="000000"/>
                </a:solidFill>
                <a:effectLst/>
                <a:uLnTx/>
                <a:uFillTx/>
                <a:latin typeface="Calibri" panose="020F0502020204030204"/>
                <a:ea typeface="+mn-ea"/>
                <a:cs typeface="+mn-cs"/>
              </a:rPr>
              <a:t>in</a:t>
            </a: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65" name="TextBox 64">
            <a:extLst>
              <a:ext uri="{FF2B5EF4-FFF2-40B4-BE49-F238E27FC236}">
                <a16:creationId xmlns:a16="http://schemas.microsoft.com/office/drawing/2014/main" id="{DF970BEC-5FDB-C585-ACEC-136070BEAA17}"/>
              </a:ext>
            </a:extLst>
          </p:cNvPr>
          <p:cNvSpPr txBox="1"/>
          <p:nvPr/>
        </p:nvSpPr>
        <p:spPr>
          <a:xfrm>
            <a:off x="2209624" y="1790542"/>
            <a:ext cx="537327" cy="46166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err="1">
                <a:ln>
                  <a:noFill/>
                </a:ln>
                <a:solidFill>
                  <a:srgbClr val="000000"/>
                </a:solidFill>
                <a:effectLst/>
                <a:uLnTx/>
                <a:uFillTx/>
                <a:latin typeface="Calibri" panose="020F0502020204030204"/>
                <a:ea typeface="+mn-ea"/>
                <a:cs typeface="+mn-cs"/>
              </a:rPr>
              <a:t>v</a:t>
            </a:r>
            <a:r>
              <a:rPr kumimoji="0" lang="en-US" sz="1800" b="0" i="0" u="none" strike="noStrike" kern="1200" cap="none" spc="0" normalizeH="0" baseline="-25000" noProof="0" dirty="0" err="1">
                <a:ln>
                  <a:noFill/>
                </a:ln>
                <a:solidFill>
                  <a:srgbClr val="000000"/>
                </a:solidFill>
                <a:effectLst/>
                <a:uLnTx/>
                <a:uFillTx/>
                <a:latin typeface="Calibri" panose="020F0502020204030204"/>
                <a:ea typeface="+mn-ea"/>
                <a:cs typeface="+mn-cs"/>
              </a:rPr>
              <a:t>out</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77" name="Picture 76" descr="\documentclass{article}&#10;\usepackage{amsmath}&#10;\pagestyle{empty}&#10;\begin{document}&#10;&#10;\begin{align*}&#10;{\rm y_1} &amp;= {\rm w_{11}x_1 + w_{12}x_2 + ... + w_{1m}x_{m}}\\&#10;{\rm y_2} &amp;= {\rm w_{21}x_1 + w_{22}x_2 + ... + w_{2m}x_m} \\&#10;.....&#10;\end{align*}&#10;&#10;&#10;&#10;\end{document}" title="IguanaTex Bitmap Display">
            <a:extLst>
              <a:ext uri="{FF2B5EF4-FFF2-40B4-BE49-F238E27FC236}">
                <a16:creationId xmlns:a16="http://schemas.microsoft.com/office/drawing/2014/main" id="{D9C8DCC6-789E-5FAC-F5B0-F95D6BC116F0}"/>
              </a:ext>
            </a:extLst>
          </p:cNvPr>
          <p:cNvPicPr>
            <a:picLocks noChangeAspect="1"/>
          </p:cNvPicPr>
          <p:nvPr>
            <p:custDataLst>
              <p:tags r:id="rId2"/>
            </p:custDataLst>
          </p:nvPr>
        </p:nvPicPr>
        <p:blipFill>
          <a:blip r:embed="rId8">
            <a:extLst>
              <a:ext uri="{28A0092B-C50C-407E-A947-70E740481C1C}">
                <a14:useLocalDpi xmlns:a14="http://schemas.microsoft.com/office/drawing/2010/main" val="0"/>
              </a:ext>
            </a:extLst>
          </a:blip>
          <a:stretch>
            <a:fillRect/>
          </a:stretch>
        </p:blipFill>
        <p:spPr>
          <a:xfrm>
            <a:off x="4337276" y="3787391"/>
            <a:ext cx="3850662" cy="906669"/>
          </a:xfrm>
          <a:prstGeom prst="rect">
            <a:avLst/>
          </a:prstGeom>
        </p:spPr>
      </p:pic>
      <p:pic>
        <p:nvPicPr>
          <p:cNvPr id="93" name="Picture 92" descr="\documentclass{article}&#10;\usepackage{amsmath}&#10;\pagestyle{empty}&#10;\begin{document}&#10;&#10;\[\frac{\partial {\rm (Output)}}{\partial {\rm W}} = {\rm \underline{v}_{out}} \otimes {\rm \underline{x}}&#10;\]&#10;&#10;&#10;\end{document}" title="IguanaTex Bitmap Display">
            <a:extLst>
              <a:ext uri="{FF2B5EF4-FFF2-40B4-BE49-F238E27FC236}">
                <a16:creationId xmlns:a16="http://schemas.microsoft.com/office/drawing/2014/main" id="{B1840C6D-7962-9B42-3C75-02B3E56DEB67}"/>
              </a:ext>
            </a:extLst>
          </p:cNvPr>
          <p:cNvPicPr>
            <a:picLocks noChangeAspect="1"/>
          </p:cNvPicPr>
          <p:nvPr>
            <p:custDataLst>
              <p:tags r:id="rId3"/>
            </p:custDataLst>
          </p:nvPr>
        </p:nvPicPr>
        <p:blipFill>
          <a:blip r:embed="rId9">
            <a:extLst>
              <a:ext uri="{28A0092B-C50C-407E-A947-70E740481C1C}">
                <a14:useLocalDpi xmlns:a14="http://schemas.microsoft.com/office/drawing/2010/main" val="0"/>
              </a:ext>
            </a:extLst>
          </a:blip>
          <a:stretch>
            <a:fillRect/>
          </a:stretch>
        </p:blipFill>
        <p:spPr>
          <a:xfrm>
            <a:off x="1170490" y="5218260"/>
            <a:ext cx="2243604" cy="503145"/>
          </a:xfrm>
          <a:prstGeom prst="rect">
            <a:avLst/>
          </a:prstGeom>
        </p:spPr>
      </p:pic>
      <p:sp>
        <p:nvSpPr>
          <p:cNvPr id="94" name="Oval 93">
            <a:extLst>
              <a:ext uri="{FF2B5EF4-FFF2-40B4-BE49-F238E27FC236}">
                <a16:creationId xmlns:a16="http://schemas.microsoft.com/office/drawing/2014/main" id="{1172B4E3-CDF6-24AC-879B-5EC5F6ECD688}"/>
              </a:ext>
            </a:extLst>
          </p:cNvPr>
          <p:cNvSpPr/>
          <p:nvPr/>
        </p:nvSpPr>
        <p:spPr>
          <a:xfrm>
            <a:off x="5921865" y="3595526"/>
            <a:ext cx="729103" cy="599536"/>
          </a:xfrm>
          <a:prstGeom prst="ellipse">
            <a:avLst/>
          </a:prstGeom>
          <a:solidFill>
            <a:srgbClr val="FF0000">
              <a:alpha val="11000"/>
            </a:srgbClr>
          </a:solidFill>
          <a:ln>
            <a:solidFill>
              <a:srgbClr val="FF0000"/>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95" name="Oval 94">
            <a:extLst>
              <a:ext uri="{FF2B5EF4-FFF2-40B4-BE49-F238E27FC236}">
                <a16:creationId xmlns:a16="http://schemas.microsoft.com/office/drawing/2014/main" id="{B47564C1-0647-385B-3D48-D4FDBA6EC316}"/>
              </a:ext>
            </a:extLst>
          </p:cNvPr>
          <p:cNvSpPr/>
          <p:nvPr/>
        </p:nvSpPr>
        <p:spPr>
          <a:xfrm>
            <a:off x="4105835" y="3595526"/>
            <a:ext cx="729103" cy="531412"/>
          </a:xfrm>
          <a:prstGeom prst="ellipse">
            <a:avLst/>
          </a:prstGeom>
          <a:solidFill>
            <a:srgbClr val="FF0000">
              <a:alpha val="11000"/>
            </a:srgbClr>
          </a:solidFill>
          <a:ln>
            <a:solidFill>
              <a:srgbClr val="FF0000"/>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pic>
        <p:nvPicPr>
          <p:cNvPr id="100" name="Picture 99" descr="\documentclass{article}&#10;\usepackage{amsmath}&#10;\pagestyle{empty}&#10;\begin{document}&#10;&#10;\[\frac{\partial {\rm (Output)}}{\partial {\rm W}}(i,j) = {\rm \underline{v}_{out}}(i) * {\rm \underline{x}}(j)&#10;\]&#10;&#10;&#10;\end{document}" title="IguanaTex Bitmap Display">
            <a:extLst>
              <a:ext uri="{FF2B5EF4-FFF2-40B4-BE49-F238E27FC236}">
                <a16:creationId xmlns:a16="http://schemas.microsoft.com/office/drawing/2014/main" id="{6A708E75-3E78-EB98-12F0-0D702AF6A6BD}"/>
              </a:ext>
            </a:extLst>
          </p:cNvPr>
          <p:cNvPicPr>
            <a:picLocks noChangeAspect="1"/>
          </p:cNvPicPr>
          <p:nvPr>
            <p:custDataLst>
              <p:tags r:id="rId4"/>
            </p:custDataLst>
          </p:nvPr>
        </p:nvPicPr>
        <p:blipFill>
          <a:blip r:embed="rId10">
            <a:extLst>
              <a:ext uri="{28A0092B-C50C-407E-A947-70E740481C1C}">
                <a14:useLocalDpi xmlns:a14="http://schemas.microsoft.com/office/drawing/2010/main" val="0"/>
              </a:ext>
            </a:extLst>
          </a:blip>
          <a:stretch>
            <a:fillRect/>
          </a:stretch>
        </p:blipFill>
        <p:spPr>
          <a:xfrm>
            <a:off x="1132638" y="5995876"/>
            <a:ext cx="3190366" cy="503145"/>
          </a:xfrm>
          <a:prstGeom prst="rect">
            <a:avLst/>
          </a:prstGeom>
        </p:spPr>
      </p:pic>
      <p:pic>
        <p:nvPicPr>
          <p:cNvPr id="134" name="Picture 133" descr="\documentclass{article}&#10;\usepackage{amsmath}&#10;\pagestyle{empty}&#10;\begin{document}&#10;\[&#10;\underline{{\rm v}}_{{\rm out}} = \left(&#10;\begin{array}{c}&#10;\frac{\partial {\rm Output}}{\partial {\rm Y_1}}\\&#10;\frac{\partial {\rm Output}}{\partial {\rm Y_2}}\\&#10;....\\&#10;\frac{\partial {\rm Output}}{\partial {\rm Y_n}}&#10;\end{array}&#10;\right)&#10;\]&#10;&#10;&#10;&#10;\end{document}" title="IguanaTex Bitmap Display">
            <a:extLst>
              <a:ext uri="{FF2B5EF4-FFF2-40B4-BE49-F238E27FC236}">
                <a16:creationId xmlns:a16="http://schemas.microsoft.com/office/drawing/2014/main" id="{2FE6B9F2-B888-3504-2DE1-E2FA5FC11DB1}"/>
              </a:ext>
            </a:extLst>
          </p:cNvPr>
          <p:cNvPicPr>
            <a:picLocks noChangeAspect="1"/>
          </p:cNvPicPr>
          <p:nvPr>
            <p:custDataLst>
              <p:tags r:id="rId5"/>
            </p:custDataLst>
          </p:nvPr>
        </p:nvPicPr>
        <p:blipFill>
          <a:blip r:embed="rId11">
            <a:extLst>
              <a:ext uri="{28A0092B-C50C-407E-A947-70E740481C1C}">
                <a14:useLocalDpi xmlns:a14="http://schemas.microsoft.com/office/drawing/2010/main" val="0"/>
              </a:ext>
            </a:extLst>
          </a:blip>
          <a:stretch>
            <a:fillRect/>
          </a:stretch>
        </p:blipFill>
        <p:spPr>
          <a:xfrm>
            <a:off x="6357882" y="885350"/>
            <a:ext cx="1854636" cy="1620611"/>
          </a:xfrm>
          <a:prstGeom prst="rect">
            <a:avLst/>
          </a:prstGeom>
        </p:spPr>
      </p:pic>
      <p:sp>
        <p:nvSpPr>
          <p:cNvPr id="2" name="TextBox 1">
            <a:extLst>
              <a:ext uri="{FF2B5EF4-FFF2-40B4-BE49-F238E27FC236}">
                <a16:creationId xmlns:a16="http://schemas.microsoft.com/office/drawing/2014/main" id="{4620F7A5-DE6B-11EA-67B9-A0A075B875D6}"/>
              </a:ext>
            </a:extLst>
          </p:cNvPr>
          <p:cNvSpPr txBox="1"/>
          <p:nvPr/>
        </p:nvSpPr>
        <p:spPr>
          <a:xfrm>
            <a:off x="3726960" y="5339786"/>
            <a:ext cx="2002948"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sym typeface="Symbol" panose="05050102010706020507" pitchFamily="18" charset="2"/>
              </a:rPr>
              <a:t>( is outer-product)</a:t>
            </a:r>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6" name="Oval 5">
            <a:extLst>
              <a:ext uri="{FF2B5EF4-FFF2-40B4-BE49-F238E27FC236}">
                <a16:creationId xmlns:a16="http://schemas.microsoft.com/office/drawing/2014/main" id="{0733F7A1-D3DE-59D5-E544-D168CFEC68F7}"/>
              </a:ext>
            </a:extLst>
          </p:cNvPr>
          <p:cNvSpPr/>
          <p:nvPr/>
        </p:nvSpPr>
        <p:spPr>
          <a:xfrm>
            <a:off x="3598937" y="823550"/>
            <a:ext cx="2508926" cy="542296"/>
          </a:xfrm>
          <a:prstGeom prst="ellipse">
            <a:avLst/>
          </a:prstGeom>
          <a:solidFill>
            <a:srgbClr val="FF0000">
              <a:alpha val="11000"/>
            </a:srgbClr>
          </a:solidFill>
          <a:ln>
            <a:solidFill>
              <a:srgbClr val="FF0000"/>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7" name="Oval 6">
            <a:extLst>
              <a:ext uri="{FF2B5EF4-FFF2-40B4-BE49-F238E27FC236}">
                <a16:creationId xmlns:a16="http://schemas.microsoft.com/office/drawing/2014/main" id="{9FCAADBC-8C27-50FE-939C-2DFA196C9355}"/>
              </a:ext>
            </a:extLst>
          </p:cNvPr>
          <p:cNvSpPr/>
          <p:nvPr/>
        </p:nvSpPr>
        <p:spPr>
          <a:xfrm rot="5400000">
            <a:off x="6478620" y="1261452"/>
            <a:ext cx="2310468" cy="858981"/>
          </a:xfrm>
          <a:prstGeom prst="ellipse">
            <a:avLst/>
          </a:prstGeom>
          <a:solidFill>
            <a:srgbClr val="FF0000">
              <a:alpha val="11000"/>
            </a:srgbClr>
          </a:solidFill>
          <a:ln>
            <a:solidFill>
              <a:srgbClr val="FF0000"/>
            </a:solidFill>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000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C1459C16-5B81-54F0-D71E-117DC080CBF4}"/>
              </a:ext>
            </a:extLst>
          </p:cNvPr>
          <p:cNvSpPr txBox="1"/>
          <p:nvPr/>
        </p:nvSpPr>
        <p:spPr>
          <a:xfrm>
            <a:off x="4582359" y="6032148"/>
            <a:ext cx="3245440"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(If w(</a:t>
            </a:r>
            <a:r>
              <a:rPr kumimoji="0" lang="en-US" sz="1600" b="0" i="0" u="none" strike="noStrike" kern="1200" cap="none" spc="0" normalizeH="0" baseline="0" noProof="0" dirty="0" err="1">
                <a:ln>
                  <a:noFill/>
                </a:ln>
                <a:solidFill>
                  <a:srgbClr val="000000"/>
                </a:solidFill>
                <a:effectLst/>
                <a:uLnTx/>
                <a:uFillTx/>
                <a:latin typeface="Calibri" panose="020F0502020204030204"/>
                <a:ea typeface="+mn-ea"/>
                <a:cs typeface="+mn-cs"/>
              </a:rPr>
              <a:t>i,j</a:t>
            </a: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 changes a small amount,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how much does the output change?)</a:t>
            </a:r>
          </a:p>
        </p:txBody>
      </p:sp>
      <p:cxnSp>
        <p:nvCxnSpPr>
          <p:cNvPr id="10" name="Straight Connector 9">
            <a:extLst>
              <a:ext uri="{FF2B5EF4-FFF2-40B4-BE49-F238E27FC236}">
                <a16:creationId xmlns:a16="http://schemas.microsoft.com/office/drawing/2014/main" id="{1B4CBD92-517E-9389-5E5C-683A89571281}"/>
              </a:ext>
            </a:extLst>
          </p:cNvPr>
          <p:cNvCxnSpPr>
            <a:cxnSpLocks/>
          </p:cNvCxnSpPr>
          <p:nvPr/>
        </p:nvCxnSpPr>
        <p:spPr>
          <a:xfrm>
            <a:off x="6190488" y="448056"/>
            <a:ext cx="64008" cy="2398121"/>
          </a:xfrm>
          <a:prstGeom prst="line">
            <a:avLst/>
          </a:prstGeom>
          <a:ln w="254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36295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0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animBg="1"/>
      <p:bldP spid="95" grpId="0" animBg="1"/>
      <p:bldP spid="6" grpId="0" animBg="1"/>
      <p:bldP spid="7" grpId="0" animBg="1"/>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53E1775-E3D9-4F15-F18E-FFEABFB4DFF5}"/>
              </a:ext>
            </a:extLst>
          </p:cNvPr>
          <p:cNvSpPr>
            <a:spLocks noGrp="1"/>
          </p:cNvSpPr>
          <p:nvPr>
            <p:ph type="title"/>
          </p:nvPr>
        </p:nvSpPr>
        <p:spPr>
          <a:xfrm>
            <a:off x="187830" y="90090"/>
            <a:ext cx="3821907" cy="1574403"/>
          </a:xfrm>
        </p:spPr>
        <p:txBody>
          <a:bodyPr anchor="t">
            <a:normAutofit/>
          </a:bodyPr>
          <a:lstStyle/>
          <a:p>
            <a:r>
              <a:rPr lang="en-US" dirty="0"/>
              <a:t>Lain (Zelal) </a:t>
            </a:r>
            <a:r>
              <a:rPr lang="en-US" dirty="0" err="1"/>
              <a:t>Mustafaoglu</a:t>
            </a:r>
            <a:endParaRPr lang="en-US" dirty="0"/>
          </a:p>
        </p:txBody>
      </p:sp>
      <p:sp>
        <p:nvSpPr>
          <p:cNvPr id="12" name="Slide Number Placeholder 3">
            <a:extLst>
              <a:ext uri="{FF2B5EF4-FFF2-40B4-BE49-F238E27FC236}">
                <a16:creationId xmlns:a16="http://schemas.microsoft.com/office/drawing/2014/main" id="{338F12F5-EE30-E160-F58B-62E8F78F2ABA}"/>
              </a:ext>
            </a:extLst>
          </p:cNvPr>
          <p:cNvSpPr>
            <a:spLocks noGrp="1"/>
          </p:cNvSpPr>
          <p:nvPr>
            <p:ph type="sldNum" sz="quarter" idx="12"/>
          </p:nvPr>
        </p:nvSpPr>
        <p:spPr>
          <a:xfrm>
            <a:off x="6933399" y="6417072"/>
            <a:ext cx="2057400" cy="350838"/>
          </a:xfrm>
        </p:spPr>
        <p:txBody>
          <a:bodyPr/>
          <a:lstStyle/>
          <a:p>
            <a:pPr marL="0" marR="0" lvl="0" indent="0" algn="r" defTabSz="4572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5F5F5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3</a:t>
            </a:fld>
            <a:endPar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endParaRPr>
          </a:p>
        </p:txBody>
      </p:sp>
      <p:sp>
        <p:nvSpPr>
          <p:cNvPr id="14" name="Content Placeholder 4">
            <a:extLst>
              <a:ext uri="{FF2B5EF4-FFF2-40B4-BE49-F238E27FC236}">
                <a16:creationId xmlns:a16="http://schemas.microsoft.com/office/drawing/2014/main" id="{9C34DD22-DAA8-4F40-453E-4B323F038D77}"/>
              </a:ext>
            </a:extLst>
          </p:cNvPr>
          <p:cNvSpPr>
            <a:spLocks noGrp="1"/>
          </p:cNvSpPr>
          <p:nvPr>
            <p:ph idx="1"/>
          </p:nvPr>
        </p:nvSpPr>
        <p:spPr>
          <a:xfrm>
            <a:off x="153201" y="960504"/>
            <a:ext cx="6967250" cy="5393208"/>
          </a:xfrm>
        </p:spPr>
        <p:txBody>
          <a:bodyPr>
            <a:normAutofit fontScale="77500" lnSpcReduction="20000"/>
          </a:bodyPr>
          <a:lstStyle/>
          <a:p>
            <a:r>
              <a:rPr lang="en-US" dirty="0"/>
              <a:t>Graduate Research Assistant</a:t>
            </a:r>
          </a:p>
          <a:p>
            <a:pPr lvl="1"/>
            <a:r>
              <a:rPr lang="en-US" dirty="0"/>
              <a:t>Department of Computer Science</a:t>
            </a:r>
          </a:p>
          <a:p>
            <a:pPr lvl="1"/>
            <a:r>
              <a:rPr lang="en-US" dirty="0"/>
              <a:t>Oden Institute of Computational and Engineering Sciences</a:t>
            </a:r>
          </a:p>
          <a:p>
            <a:r>
              <a:rPr lang="en-US" dirty="0"/>
              <a:t>CEO and founder, </a:t>
            </a:r>
            <a:r>
              <a:rPr lang="en-US" dirty="0" err="1"/>
              <a:t>Medexe</a:t>
            </a:r>
            <a:r>
              <a:rPr lang="en-US" dirty="0"/>
              <a:t> Inc.</a:t>
            </a:r>
          </a:p>
          <a:p>
            <a:pPr lvl="1"/>
            <a:r>
              <a:rPr lang="en-US" dirty="0"/>
              <a:t>Multimodal artificial medical intelligence (AMI)</a:t>
            </a:r>
          </a:p>
          <a:p>
            <a:r>
              <a:rPr lang="en-US" dirty="0"/>
              <a:t>Education</a:t>
            </a:r>
          </a:p>
          <a:p>
            <a:pPr lvl="1"/>
            <a:r>
              <a:rPr lang="en-US" dirty="0"/>
              <a:t>B.S. University of Illinois</a:t>
            </a:r>
          </a:p>
          <a:p>
            <a:r>
              <a:rPr lang="en-US" dirty="0"/>
              <a:t>Research areas</a:t>
            </a:r>
          </a:p>
          <a:p>
            <a:pPr lvl="1"/>
            <a:r>
              <a:rPr lang="en-US" dirty="0"/>
              <a:t>Artificial intelligence in health care</a:t>
            </a:r>
          </a:p>
          <a:p>
            <a:pPr lvl="1"/>
            <a:r>
              <a:rPr lang="en-US" dirty="0"/>
              <a:t>Interdisciplinary applications of deep learning including cybersecurity and finance</a:t>
            </a:r>
          </a:p>
          <a:p>
            <a:r>
              <a:rPr lang="en-US" dirty="0"/>
              <a:t>Awards</a:t>
            </a:r>
          </a:p>
          <a:p>
            <a:pPr lvl="1"/>
            <a:r>
              <a:rPr lang="en-US" dirty="0"/>
              <a:t>Valedictorian at University of Illinois</a:t>
            </a:r>
          </a:p>
          <a:p>
            <a:r>
              <a:rPr lang="en-US" dirty="0"/>
              <a:t>Favorite Italian</a:t>
            </a:r>
          </a:p>
          <a:p>
            <a:pPr lvl="1"/>
            <a:r>
              <a:rPr lang="en-US" dirty="0"/>
              <a:t>Football team: SSC Napoli </a:t>
            </a:r>
          </a:p>
          <a:p>
            <a:pPr lvl="1"/>
            <a:r>
              <a:rPr lang="en-US" dirty="0"/>
              <a:t>Dessert: Affogato al caffe</a:t>
            </a:r>
          </a:p>
          <a:p>
            <a:pPr lvl="1"/>
            <a:r>
              <a:rPr lang="en-US" dirty="0"/>
              <a:t>Drink: Espresso Martini</a:t>
            </a:r>
          </a:p>
          <a:p>
            <a:pPr lvl="1"/>
            <a:r>
              <a:rPr lang="en-US" dirty="0"/>
              <a:t>Musician: Robert “3D” Del </a:t>
            </a:r>
            <a:r>
              <a:rPr lang="en-US" dirty="0" err="1"/>
              <a:t>Naja</a:t>
            </a:r>
            <a:endParaRPr lang="en-US" dirty="0"/>
          </a:p>
          <a:p>
            <a:pPr marL="0" indent="0">
              <a:buNone/>
            </a:pPr>
            <a:endParaRPr lang="en-US" dirty="0"/>
          </a:p>
          <a:p>
            <a:endParaRPr lang="en-US" dirty="0"/>
          </a:p>
        </p:txBody>
      </p:sp>
      <p:pic>
        <p:nvPicPr>
          <p:cNvPr id="3" name="Picture 2" descr="A person in a graduation gown holding flowers&#10;&#10;Description automatically generated">
            <a:extLst>
              <a:ext uri="{FF2B5EF4-FFF2-40B4-BE49-F238E27FC236}">
                <a16:creationId xmlns:a16="http://schemas.microsoft.com/office/drawing/2014/main" id="{FD56FF5C-9784-CC38-DACA-F7C0E4F145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7133249" y="355455"/>
            <a:ext cx="2122914" cy="1592185"/>
          </a:xfrm>
          <a:prstGeom prst="rect">
            <a:avLst/>
          </a:prstGeom>
        </p:spPr>
      </p:pic>
    </p:spTree>
    <p:extLst>
      <p:ext uri="{BB962C8B-B14F-4D97-AF65-F5344CB8AC3E}">
        <p14:creationId xmlns:p14="http://schemas.microsoft.com/office/powerpoint/2010/main" val="23323199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D8237-0799-AB4F-54B4-87195281A94A}"/>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03C1808A-8BA5-9AF1-B1F1-913E7C43BC83}"/>
              </a:ext>
            </a:extLst>
          </p:cNvPr>
          <p:cNvSpPr/>
          <p:nvPr/>
        </p:nvSpPr>
        <p:spPr>
          <a:xfrm>
            <a:off x="30450" y="4006213"/>
            <a:ext cx="8977460" cy="2725947"/>
          </a:xfrm>
          <a:prstGeom prst="rect">
            <a:avLst/>
          </a:prstGeom>
          <a:solidFill>
            <a:schemeClr val="accent1">
              <a:alpha val="22000"/>
            </a:schemeClr>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02F4B44B-9789-26F1-8338-B7E9CC8F457A}"/>
              </a:ext>
            </a:extLst>
          </p:cNvPr>
          <p:cNvSpPr/>
          <p:nvPr/>
        </p:nvSpPr>
        <p:spPr>
          <a:xfrm>
            <a:off x="48954" y="871031"/>
            <a:ext cx="8977460" cy="2725947"/>
          </a:xfrm>
          <a:prstGeom prst="rect">
            <a:avLst/>
          </a:prstGeom>
          <a:solidFill>
            <a:schemeClr val="accent1">
              <a:alpha val="22000"/>
            </a:schemeClr>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1"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E0B973D-AEEF-A98E-7CAD-688E5BCAAE17}"/>
              </a:ext>
            </a:extLst>
          </p:cNvPr>
          <p:cNvSpPr>
            <a:spLocks noGrp="1"/>
          </p:cNvSpPr>
          <p:nvPr>
            <p:ph type="title"/>
          </p:nvPr>
        </p:nvSpPr>
        <p:spPr>
          <a:xfrm>
            <a:off x="117586" y="89616"/>
            <a:ext cx="7736683" cy="876301"/>
          </a:xfrm>
        </p:spPr>
        <p:txBody>
          <a:bodyPr/>
          <a:lstStyle/>
          <a:p>
            <a:r>
              <a:rPr lang="en-US" dirty="0"/>
              <a:t>Transfer Functions (scalar and vector)</a:t>
            </a:r>
          </a:p>
        </p:txBody>
      </p:sp>
      <p:cxnSp>
        <p:nvCxnSpPr>
          <p:cNvPr id="5" name="Straight Arrow Connector 4">
            <a:extLst>
              <a:ext uri="{FF2B5EF4-FFF2-40B4-BE49-F238E27FC236}">
                <a16:creationId xmlns:a16="http://schemas.microsoft.com/office/drawing/2014/main" id="{770E7647-37A0-D16D-882B-E57C61EB1DEE}"/>
              </a:ext>
            </a:extLst>
          </p:cNvPr>
          <p:cNvCxnSpPr/>
          <p:nvPr/>
        </p:nvCxnSpPr>
        <p:spPr>
          <a:xfrm>
            <a:off x="572978" y="1320607"/>
            <a:ext cx="373331" cy="0"/>
          </a:xfrm>
          <a:prstGeom prst="straightConnector1">
            <a:avLst/>
          </a:prstGeom>
          <a:ln w="25400">
            <a:headEnd type="none"/>
            <a:tailEnd type="triangle"/>
          </a:ln>
        </p:spPr>
        <p:style>
          <a:lnRef idx="1">
            <a:schemeClr val="accent1"/>
          </a:lnRef>
          <a:fillRef idx="0">
            <a:schemeClr val="accent1"/>
          </a:fillRef>
          <a:effectRef idx="0">
            <a:schemeClr val="accent1"/>
          </a:effectRef>
          <a:fontRef idx="minor">
            <a:schemeClr val="tx1"/>
          </a:fontRef>
        </p:style>
      </p:cxnSp>
      <p:sp>
        <p:nvSpPr>
          <p:cNvPr id="64" name="Flowchart: Summing Junction 63">
            <a:extLst>
              <a:ext uri="{FF2B5EF4-FFF2-40B4-BE49-F238E27FC236}">
                <a16:creationId xmlns:a16="http://schemas.microsoft.com/office/drawing/2014/main" id="{F25CCA72-4FBE-6667-5A10-F6B311975F75}"/>
              </a:ext>
            </a:extLst>
          </p:cNvPr>
          <p:cNvSpPr/>
          <p:nvPr/>
        </p:nvSpPr>
        <p:spPr>
          <a:xfrm>
            <a:off x="4356427" y="1128773"/>
            <a:ext cx="362514" cy="337578"/>
          </a:xfrm>
          <a:prstGeom prst="flowChartSummingJunction">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65" name="Straight Arrow Connector 64">
            <a:extLst>
              <a:ext uri="{FF2B5EF4-FFF2-40B4-BE49-F238E27FC236}">
                <a16:creationId xmlns:a16="http://schemas.microsoft.com/office/drawing/2014/main" id="{61A82E27-E8A0-7804-3A30-B9A87D7FF973}"/>
              </a:ext>
            </a:extLst>
          </p:cNvPr>
          <p:cNvCxnSpPr>
            <a:endCxn id="64" idx="2"/>
          </p:cNvCxnSpPr>
          <p:nvPr/>
        </p:nvCxnSpPr>
        <p:spPr>
          <a:xfrm>
            <a:off x="3983096" y="1297562"/>
            <a:ext cx="373331"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66" name="TextBox 65">
            <a:extLst>
              <a:ext uri="{FF2B5EF4-FFF2-40B4-BE49-F238E27FC236}">
                <a16:creationId xmlns:a16="http://schemas.microsoft.com/office/drawing/2014/main" id="{199B7F2B-ECA8-50D9-C7A5-1681C824DB29}"/>
              </a:ext>
            </a:extLst>
          </p:cNvPr>
          <p:cNvSpPr txBox="1"/>
          <p:nvPr/>
        </p:nvSpPr>
        <p:spPr>
          <a:xfrm flipH="1">
            <a:off x="4314908" y="775215"/>
            <a:ext cx="739416"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W</a:t>
            </a:r>
          </a:p>
        </p:txBody>
      </p:sp>
      <p:cxnSp>
        <p:nvCxnSpPr>
          <p:cNvPr id="67" name="Straight Arrow Connector 66">
            <a:extLst>
              <a:ext uri="{FF2B5EF4-FFF2-40B4-BE49-F238E27FC236}">
                <a16:creationId xmlns:a16="http://schemas.microsoft.com/office/drawing/2014/main" id="{A17F3C1E-B6DF-5599-0A92-9C7215089918}"/>
              </a:ext>
            </a:extLst>
          </p:cNvPr>
          <p:cNvCxnSpPr/>
          <p:nvPr/>
        </p:nvCxnSpPr>
        <p:spPr>
          <a:xfrm>
            <a:off x="4718941" y="1297562"/>
            <a:ext cx="373331"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69" name="TextBox 68">
            <a:extLst>
              <a:ext uri="{FF2B5EF4-FFF2-40B4-BE49-F238E27FC236}">
                <a16:creationId xmlns:a16="http://schemas.microsoft.com/office/drawing/2014/main" id="{D45059C7-1425-D00F-627A-34A5F6C95FA5}"/>
              </a:ext>
            </a:extLst>
          </p:cNvPr>
          <p:cNvSpPr txBox="1"/>
          <p:nvPr/>
        </p:nvSpPr>
        <p:spPr>
          <a:xfrm>
            <a:off x="2291385" y="1080257"/>
            <a:ext cx="801823"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v</a:t>
            </a:r>
            <a:r>
              <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rPr>
              <a:t>in</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 1</a:t>
            </a:r>
          </a:p>
        </p:txBody>
      </p:sp>
      <p:sp>
        <p:nvSpPr>
          <p:cNvPr id="70" name="TextBox 69">
            <a:extLst>
              <a:ext uri="{FF2B5EF4-FFF2-40B4-BE49-F238E27FC236}">
                <a16:creationId xmlns:a16="http://schemas.microsoft.com/office/drawing/2014/main" id="{0091593C-471E-2C45-3A46-259A53D03045}"/>
              </a:ext>
            </a:extLst>
          </p:cNvPr>
          <p:cNvSpPr txBox="1"/>
          <p:nvPr/>
        </p:nvSpPr>
        <p:spPr>
          <a:xfrm>
            <a:off x="4051752" y="1305295"/>
            <a:ext cx="40427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v</a:t>
            </a:r>
            <a:r>
              <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rPr>
              <a:t>in</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1" name="TextBox 70">
            <a:extLst>
              <a:ext uri="{FF2B5EF4-FFF2-40B4-BE49-F238E27FC236}">
                <a16:creationId xmlns:a16="http://schemas.microsoft.com/office/drawing/2014/main" id="{5123D8A7-A3CF-D8A7-BAE2-B2DE54B62DA6}"/>
              </a:ext>
            </a:extLst>
          </p:cNvPr>
          <p:cNvSpPr txBox="1"/>
          <p:nvPr/>
        </p:nvSpPr>
        <p:spPr>
          <a:xfrm>
            <a:off x="4669318" y="1297562"/>
            <a:ext cx="499945"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0000"/>
                </a:solidFill>
                <a:effectLst/>
                <a:uLnTx/>
                <a:uFillTx/>
                <a:latin typeface="Calibri" panose="020F0502020204030204"/>
                <a:ea typeface="+mn-ea"/>
                <a:cs typeface="+mn-cs"/>
              </a:rPr>
              <a:t>v</a:t>
            </a:r>
            <a:r>
              <a:rPr kumimoji="0" lang="en-US" sz="1800" b="0" i="0" u="none" strike="noStrike" kern="1200" cap="none" spc="0" normalizeH="0" baseline="-25000" noProof="0" dirty="0" err="1">
                <a:ln>
                  <a:noFill/>
                </a:ln>
                <a:solidFill>
                  <a:srgbClr val="000000"/>
                </a:solidFill>
                <a:effectLst/>
                <a:uLnTx/>
                <a:uFillTx/>
                <a:latin typeface="Calibri" panose="020F0502020204030204"/>
                <a:ea typeface="+mn-ea"/>
                <a:cs typeface="+mn-cs"/>
              </a:rPr>
              <a:t>out</a:t>
            </a:r>
            <a:endPar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endParaRPr>
          </a:p>
        </p:txBody>
      </p:sp>
      <p:sp>
        <p:nvSpPr>
          <p:cNvPr id="72" name="TextBox 71">
            <a:extLst>
              <a:ext uri="{FF2B5EF4-FFF2-40B4-BE49-F238E27FC236}">
                <a16:creationId xmlns:a16="http://schemas.microsoft.com/office/drawing/2014/main" id="{01772288-8C3C-B89F-5E96-F85CF44B4C13}"/>
              </a:ext>
            </a:extLst>
          </p:cNvPr>
          <p:cNvSpPr txBox="1"/>
          <p:nvPr/>
        </p:nvSpPr>
        <p:spPr>
          <a:xfrm>
            <a:off x="4019598" y="986005"/>
            <a:ext cx="284052"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x</a:t>
            </a:r>
          </a:p>
        </p:txBody>
      </p:sp>
      <p:cxnSp>
        <p:nvCxnSpPr>
          <p:cNvPr id="75" name="Straight Arrow Connector 74">
            <a:extLst>
              <a:ext uri="{FF2B5EF4-FFF2-40B4-BE49-F238E27FC236}">
                <a16:creationId xmlns:a16="http://schemas.microsoft.com/office/drawing/2014/main" id="{781D6561-0F1A-BD4B-D1BB-17EB2964F680}"/>
              </a:ext>
            </a:extLst>
          </p:cNvPr>
          <p:cNvCxnSpPr>
            <a:cxnSpLocks/>
            <a:endCxn id="89" idx="2"/>
          </p:cNvCxnSpPr>
          <p:nvPr/>
        </p:nvCxnSpPr>
        <p:spPr>
          <a:xfrm flipV="1">
            <a:off x="606177" y="2677443"/>
            <a:ext cx="411303" cy="23858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57E03904-BF04-2104-625B-8E8F3814454A}"/>
              </a:ext>
            </a:extLst>
          </p:cNvPr>
          <p:cNvSpPr txBox="1"/>
          <p:nvPr/>
        </p:nvSpPr>
        <p:spPr>
          <a:xfrm>
            <a:off x="693553" y="3093297"/>
            <a:ext cx="619080"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v2</a:t>
            </a:r>
            <a:r>
              <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rPr>
              <a:t>out</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9" name="TextBox 78">
            <a:extLst>
              <a:ext uri="{FF2B5EF4-FFF2-40B4-BE49-F238E27FC236}">
                <a16:creationId xmlns:a16="http://schemas.microsoft.com/office/drawing/2014/main" id="{80698779-E230-B420-5DDE-64AB3406B94B}"/>
              </a:ext>
            </a:extLst>
          </p:cNvPr>
          <p:cNvSpPr txBox="1"/>
          <p:nvPr/>
        </p:nvSpPr>
        <p:spPr>
          <a:xfrm>
            <a:off x="608534" y="1320607"/>
            <a:ext cx="40427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v</a:t>
            </a:r>
            <a:r>
              <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rPr>
              <a:t>in</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0" name="TextBox 79">
            <a:extLst>
              <a:ext uri="{FF2B5EF4-FFF2-40B4-BE49-F238E27FC236}">
                <a16:creationId xmlns:a16="http://schemas.microsoft.com/office/drawing/2014/main" id="{90A3FE44-A183-F5D9-275B-BE6AE9B5277F}"/>
              </a:ext>
            </a:extLst>
          </p:cNvPr>
          <p:cNvSpPr txBox="1"/>
          <p:nvPr/>
        </p:nvSpPr>
        <p:spPr>
          <a:xfrm flipH="1">
            <a:off x="1478166" y="2633384"/>
            <a:ext cx="225136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v</a:t>
            </a:r>
            <a:r>
              <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rPr>
              <a:t>in</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 (v1</a:t>
            </a:r>
            <a:r>
              <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rPr>
              <a:t>out</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+v2</a:t>
            </a:r>
            <a:r>
              <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rPr>
              <a:t>out</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a:t>
            </a:r>
          </a:p>
        </p:txBody>
      </p:sp>
      <mc:AlternateContent xmlns:mc="http://schemas.openxmlformats.org/markup-compatibility/2006" xmlns:a14="http://schemas.microsoft.com/office/drawing/2010/main">
        <mc:Choice Requires="a14">
          <p:sp>
            <p:nvSpPr>
              <p:cNvPr id="83" name="TextBox 82">
                <a:extLst>
                  <a:ext uri="{FF2B5EF4-FFF2-40B4-BE49-F238E27FC236}">
                    <a16:creationId xmlns:a16="http://schemas.microsoft.com/office/drawing/2014/main" id="{59A5EC54-E2FA-FE71-CA1E-F8D62B35D3DD}"/>
                  </a:ext>
                </a:extLst>
              </p:cNvPr>
              <p:cNvSpPr txBox="1"/>
              <p:nvPr/>
            </p:nvSpPr>
            <p:spPr>
              <a:xfrm flipH="1">
                <a:off x="5321676" y="1008615"/>
                <a:ext cx="3093490" cy="55104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v</a:t>
                </a:r>
                <a:r>
                  <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rPr>
                  <a:t>in</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 w*</a:t>
                </a:r>
                <a:r>
                  <a:rPr kumimoji="0" lang="en-US" sz="2000" b="0" i="0" u="none" strike="noStrike" kern="1200" cap="none" spc="0" normalizeH="0" baseline="0" noProof="0" dirty="0" err="1">
                    <a:ln>
                      <a:noFill/>
                    </a:ln>
                    <a:solidFill>
                      <a:srgbClr val="000000"/>
                    </a:solidFill>
                    <a:effectLst/>
                    <a:uLnTx/>
                    <a:uFillTx/>
                    <a:latin typeface="Calibri" panose="020F0502020204030204"/>
                    <a:ea typeface="+mn-ea"/>
                    <a:cs typeface="+mn-cs"/>
                  </a:rPr>
                  <a:t>v</a:t>
                </a:r>
                <a:r>
                  <a:rPr kumimoji="0" lang="en-US" sz="2000" b="0" i="0" u="none" strike="noStrike" kern="1200" cap="none" spc="0" normalizeH="0" baseline="-25000" noProof="0" dirty="0" err="1">
                    <a:ln>
                      <a:noFill/>
                    </a:ln>
                    <a:solidFill>
                      <a:srgbClr val="000000"/>
                    </a:solidFill>
                    <a:effectLst/>
                    <a:uLnTx/>
                    <a:uFillTx/>
                    <a:latin typeface="Calibri" panose="020F0502020204030204"/>
                    <a:ea typeface="+mn-ea"/>
                    <a:cs typeface="+mn-cs"/>
                  </a:rPr>
                  <a:t>out</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a:t>
                </a:r>
                <a14:m>
                  <m:oMath xmlns:m="http://schemas.openxmlformats.org/officeDocument/2006/math">
                    <m:f>
                      <m:fPr>
                        <m:ctrlP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d>
                          <m:dPr>
                            <m:ctrlP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𝑂𝑢𝑡𝑝𝑢𝑡</m:t>
                            </m:r>
                          </m:e>
                        </m:d>
                      </m:num>
                      <m:den>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𝑊𝑖</m:t>
                        </m:r>
                      </m:den>
                    </m:f>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oMath>
                </a14:m>
                <a:r>
                  <a:rPr kumimoji="0" lang="en-US" sz="2000" b="0" i="0" u="none" strike="noStrike" kern="1200" cap="none" spc="0" normalizeH="0" baseline="30000" noProof="0" dirty="0">
                    <a:ln>
                      <a:noFill/>
                    </a:ln>
                    <a:solidFill>
                      <a:srgbClr val="000000"/>
                    </a:solidFill>
                    <a:effectLst/>
                    <a:uLnTx/>
                    <a:uFillTx/>
                    <a:latin typeface="Calibri" panose="020F0502020204030204"/>
                    <a:ea typeface="+mn-ea"/>
                    <a:cs typeface="+mn-cs"/>
                  </a:rPr>
                  <a:t>  </a:t>
                </a:r>
              </a:p>
            </p:txBody>
          </p:sp>
        </mc:Choice>
        <mc:Fallback xmlns="">
          <p:sp>
            <p:nvSpPr>
              <p:cNvPr id="83" name="TextBox 82">
                <a:extLst>
                  <a:ext uri="{FF2B5EF4-FFF2-40B4-BE49-F238E27FC236}">
                    <a16:creationId xmlns:a16="http://schemas.microsoft.com/office/drawing/2014/main" id="{59A5EC54-E2FA-FE71-CA1E-F8D62B35D3DD}"/>
                  </a:ext>
                </a:extLst>
              </p:cNvPr>
              <p:cNvSpPr txBox="1">
                <a:spLocks noRot="1" noChangeAspect="1" noMove="1" noResize="1" noEditPoints="1" noAdjustHandles="1" noChangeArrowheads="1" noChangeShapeType="1" noTextEdit="1"/>
              </p:cNvSpPr>
              <p:nvPr/>
            </p:nvSpPr>
            <p:spPr>
              <a:xfrm flipH="1">
                <a:off x="5321676" y="1008615"/>
                <a:ext cx="3093490" cy="551048"/>
              </a:xfrm>
              <a:prstGeom prst="rect">
                <a:avLst/>
              </a:prstGeom>
              <a:blipFill>
                <a:blip r:embed="rId2"/>
                <a:stretch>
                  <a:fillRect l="-2170" b="-6593"/>
                </a:stretch>
              </a:blipFill>
            </p:spPr>
            <p:txBody>
              <a:bodyPr/>
              <a:lstStyle/>
              <a:p>
                <a:r>
                  <a:rPr lang="en-US">
                    <a:noFill/>
                  </a:rPr>
                  <a:t> </a:t>
                </a:r>
              </a:p>
            </p:txBody>
          </p:sp>
        </mc:Fallback>
      </mc:AlternateContent>
      <p:sp>
        <p:nvSpPr>
          <p:cNvPr id="84" name="TextBox 83">
            <a:extLst>
              <a:ext uri="{FF2B5EF4-FFF2-40B4-BE49-F238E27FC236}">
                <a16:creationId xmlns:a16="http://schemas.microsoft.com/office/drawing/2014/main" id="{51627AD2-19EE-C565-91FF-78635F5B43AF}"/>
              </a:ext>
            </a:extLst>
          </p:cNvPr>
          <p:cNvSpPr txBox="1"/>
          <p:nvPr/>
        </p:nvSpPr>
        <p:spPr>
          <a:xfrm>
            <a:off x="1048367" y="1080257"/>
            <a:ext cx="1089989"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mn-cs"/>
              </a:rPr>
              <a:t>Output</a:t>
            </a:r>
          </a:p>
        </p:txBody>
      </p:sp>
      <p:cxnSp>
        <p:nvCxnSpPr>
          <p:cNvPr id="85" name="Straight Arrow Connector 84">
            <a:extLst>
              <a:ext uri="{FF2B5EF4-FFF2-40B4-BE49-F238E27FC236}">
                <a16:creationId xmlns:a16="http://schemas.microsoft.com/office/drawing/2014/main" id="{6DDDAC74-AFBF-0012-224C-9AFA38D7C6AD}"/>
              </a:ext>
            </a:extLst>
          </p:cNvPr>
          <p:cNvCxnSpPr>
            <a:cxnSpLocks/>
            <a:endCxn id="76" idx="0"/>
          </p:cNvCxnSpPr>
          <p:nvPr/>
        </p:nvCxnSpPr>
        <p:spPr>
          <a:xfrm>
            <a:off x="629290" y="2902319"/>
            <a:ext cx="373803" cy="19097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87" name="TextBox 86">
            <a:extLst>
              <a:ext uri="{FF2B5EF4-FFF2-40B4-BE49-F238E27FC236}">
                <a16:creationId xmlns:a16="http://schemas.microsoft.com/office/drawing/2014/main" id="{87C72AB5-9DE8-6249-DA87-0644CDBDDD2E}"/>
              </a:ext>
            </a:extLst>
          </p:cNvPr>
          <p:cNvSpPr txBox="1"/>
          <p:nvPr/>
        </p:nvSpPr>
        <p:spPr>
          <a:xfrm>
            <a:off x="8113159" y="1049479"/>
            <a:ext cx="775626"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000000"/>
                </a:solidFill>
                <a:effectLst/>
                <a:uLnTx/>
                <a:uFillTx/>
                <a:latin typeface="Calibri" panose="020F0502020204030204"/>
                <a:ea typeface="+mn-ea"/>
                <a:cs typeface="+mn-cs"/>
              </a:rPr>
              <a:t>v</a:t>
            </a:r>
            <a:r>
              <a:rPr kumimoji="0" lang="en-US" sz="2000" b="0" i="0" u="none" strike="noStrike" kern="1200" cap="none" spc="0" normalizeH="0" baseline="-25000" noProof="0" dirty="0" err="1">
                <a:ln>
                  <a:noFill/>
                </a:ln>
                <a:solidFill>
                  <a:srgbClr val="000000"/>
                </a:solidFill>
                <a:effectLst/>
                <a:uLnTx/>
                <a:uFillTx/>
                <a:latin typeface="Calibri" panose="020F0502020204030204"/>
                <a:ea typeface="+mn-ea"/>
                <a:cs typeface="+mn-cs"/>
              </a:rPr>
              <a:t>out</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*x</a:t>
            </a:r>
            <a:r>
              <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a:t>
            </a:r>
          </a:p>
        </p:txBody>
      </p:sp>
      <p:sp>
        <p:nvSpPr>
          <p:cNvPr id="89" name="TextBox 88">
            <a:extLst>
              <a:ext uri="{FF2B5EF4-FFF2-40B4-BE49-F238E27FC236}">
                <a16:creationId xmlns:a16="http://schemas.microsoft.com/office/drawing/2014/main" id="{7293D62C-9529-A150-282B-AACECBE70433}"/>
              </a:ext>
            </a:extLst>
          </p:cNvPr>
          <p:cNvSpPr txBox="1"/>
          <p:nvPr/>
        </p:nvSpPr>
        <p:spPr>
          <a:xfrm>
            <a:off x="629290" y="2308111"/>
            <a:ext cx="77638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v1</a:t>
            </a:r>
            <a:r>
              <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rPr>
              <a:t>out</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 name="Oval 3">
            <a:extLst>
              <a:ext uri="{FF2B5EF4-FFF2-40B4-BE49-F238E27FC236}">
                <a16:creationId xmlns:a16="http://schemas.microsoft.com/office/drawing/2014/main" id="{8CA7379A-E423-C174-CDF4-C4C01C412CD0}"/>
              </a:ext>
            </a:extLst>
          </p:cNvPr>
          <p:cNvSpPr/>
          <p:nvPr/>
        </p:nvSpPr>
        <p:spPr>
          <a:xfrm>
            <a:off x="926293" y="1227543"/>
            <a:ext cx="173038" cy="186126"/>
          </a:xfrm>
          <a:prstGeom prst="ellipse">
            <a:avLst/>
          </a:prstGeom>
          <a:solidFill>
            <a:schemeClr val="tx1"/>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B8CA7D9E-98E8-7EE7-1028-2D2E86E90A3C}"/>
              </a:ext>
            </a:extLst>
          </p:cNvPr>
          <p:cNvSpPr txBox="1"/>
          <p:nvPr/>
        </p:nvSpPr>
        <p:spPr>
          <a:xfrm>
            <a:off x="4332691" y="2588748"/>
            <a:ext cx="800776" cy="523220"/>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a:t>
            </a:r>
          </a:p>
        </p:txBody>
      </p:sp>
      <p:cxnSp>
        <p:nvCxnSpPr>
          <p:cNvPr id="15" name="Straight Arrow Connector 14">
            <a:extLst>
              <a:ext uri="{FF2B5EF4-FFF2-40B4-BE49-F238E27FC236}">
                <a16:creationId xmlns:a16="http://schemas.microsoft.com/office/drawing/2014/main" id="{1C444D09-F3D8-ED88-4E66-A4CBCD9860EC}"/>
              </a:ext>
            </a:extLst>
          </p:cNvPr>
          <p:cNvCxnSpPr>
            <a:cxnSpLocks/>
          </p:cNvCxnSpPr>
          <p:nvPr/>
        </p:nvCxnSpPr>
        <p:spPr>
          <a:xfrm>
            <a:off x="3870281" y="2582035"/>
            <a:ext cx="462410" cy="203612"/>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A4D0083-1287-D9AB-6291-CD3BA0892709}"/>
              </a:ext>
            </a:extLst>
          </p:cNvPr>
          <p:cNvCxnSpPr>
            <a:cxnSpLocks/>
          </p:cNvCxnSpPr>
          <p:nvPr/>
        </p:nvCxnSpPr>
        <p:spPr>
          <a:xfrm flipV="1">
            <a:off x="3937973" y="2942564"/>
            <a:ext cx="394718" cy="18186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0010252-7A6A-060D-A4C6-AA19B0A48848}"/>
              </a:ext>
            </a:extLst>
          </p:cNvPr>
          <p:cNvCxnSpPr>
            <a:cxnSpLocks/>
          </p:cNvCxnSpPr>
          <p:nvPr/>
        </p:nvCxnSpPr>
        <p:spPr>
          <a:xfrm>
            <a:off x="5133467" y="2823825"/>
            <a:ext cx="349717" cy="9614"/>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A6296451-1B6A-EF5E-8874-5FE6614BB846}"/>
              </a:ext>
            </a:extLst>
          </p:cNvPr>
          <p:cNvSpPr txBox="1"/>
          <p:nvPr/>
        </p:nvSpPr>
        <p:spPr>
          <a:xfrm>
            <a:off x="3840928" y="2179248"/>
            <a:ext cx="52129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v1</a:t>
            </a:r>
            <a:r>
              <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rPr>
              <a:t>in</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AlternateContent xmlns:mc="http://schemas.openxmlformats.org/markup-compatibility/2006" xmlns:a14="http://schemas.microsoft.com/office/drawing/2010/main">
        <mc:Choice Requires="a14">
          <p:sp>
            <p:nvSpPr>
              <p:cNvPr id="20" name="TextBox 19">
                <a:extLst>
                  <a:ext uri="{FF2B5EF4-FFF2-40B4-BE49-F238E27FC236}">
                    <a16:creationId xmlns:a16="http://schemas.microsoft.com/office/drawing/2014/main" id="{B6A90302-1E11-7703-C6B3-834542C1874F}"/>
                  </a:ext>
                </a:extLst>
              </p:cNvPr>
              <p:cNvSpPr txBox="1"/>
              <p:nvPr/>
            </p:nvSpPr>
            <p:spPr>
              <a:xfrm flipH="1">
                <a:off x="5761937" y="2533614"/>
                <a:ext cx="3578448" cy="544893"/>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v1</a:t>
                </a:r>
                <a:r>
                  <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rPr>
                  <a:t>in</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 </a:t>
                </a:r>
                <a14:m>
                  <m:oMath xmlns:m="http://schemas.openxmlformats.org/officeDocument/2006/math">
                    <m:f>
                      <m:fPr>
                        <m:ctrlP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𝑓</m:t>
                        </m:r>
                      </m:num>
                      <m:den>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𝑋</m:t>
                        </m:r>
                      </m:den>
                    </m:f>
                    <m:d>
                      <m:dPr>
                        <m:ctrlP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𝑥</m:t>
                        </m:r>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𝑦</m:t>
                        </m:r>
                      </m:e>
                    </m:d>
                  </m:oMath>
                </a14:m>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a:t>
                </a:r>
                <a:r>
                  <a:rPr kumimoji="0" lang="en-US" sz="2000" b="0" i="0" u="none" strike="noStrike" kern="1200" cap="none" spc="0" normalizeH="0" baseline="0" noProof="0" dirty="0" err="1">
                    <a:ln>
                      <a:noFill/>
                    </a:ln>
                    <a:solidFill>
                      <a:srgbClr val="000000"/>
                    </a:solidFill>
                    <a:effectLst/>
                    <a:uLnTx/>
                    <a:uFillTx/>
                    <a:latin typeface="Calibri" panose="020F0502020204030204"/>
                    <a:ea typeface="+mn-ea"/>
                    <a:cs typeface="+mn-cs"/>
                  </a:rPr>
                  <a:t>v</a:t>
                </a:r>
                <a:r>
                  <a:rPr kumimoji="0" lang="en-US" sz="2000" b="0" i="0" u="none" strike="noStrike" kern="1200" cap="none" spc="0" normalizeH="0" baseline="-25000" noProof="0" dirty="0" err="1">
                    <a:ln>
                      <a:noFill/>
                    </a:ln>
                    <a:solidFill>
                      <a:srgbClr val="000000"/>
                    </a:solidFill>
                    <a:effectLst/>
                    <a:uLnTx/>
                    <a:uFillTx/>
                    <a:latin typeface="Calibri" panose="020F0502020204030204"/>
                    <a:ea typeface="+mn-ea"/>
                    <a:cs typeface="+mn-cs"/>
                  </a:rPr>
                  <a:t>out</a:t>
                </a: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Choice>
        <mc:Fallback xmlns="">
          <p:sp>
            <p:nvSpPr>
              <p:cNvPr id="20" name="TextBox 19">
                <a:extLst>
                  <a:ext uri="{FF2B5EF4-FFF2-40B4-BE49-F238E27FC236}">
                    <a16:creationId xmlns:a16="http://schemas.microsoft.com/office/drawing/2014/main" id="{B6A90302-1E11-7703-C6B3-834542C1874F}"/>
                  </a:ext>
                </a:extLst>
              </p:cNvPr>
              <p:cNvSpPr txBox="1">
                <a:spLocks noRot="1" noChangeAspect="1" noMove="1" noResize="1" noEditPoints="1" noAdjustHandles="1" noChangeArrowheads="1" noChangeShapeType="1" noTextEdit="1"/>
              </p:cNvSpPr>
              <p:nvPr/>
            </p:nvSpPr>
            <p:spPr>
              <a:xfrm flipH="1">
                <a:off x="5761937" y="2533614"/>
                <a:ext cx="3578448" cy="544893"/>
              </a:xfrm>
              <a:prstGeom prst="rect">
                <a:avLst/>
              </a:prstGeom>
              <a:blipFill>
                <a:blip r:embed="rId3"/>
                <a:stretch>
                  <a:fillRect l="-1704" b="-7865"/>
                </a:stretch>
              </a:blipFill>
            </p:spPr>
            <p:txBody>
              <a:bodyPr/>
              <a:lstStyle/>
              <a:p>
                <a:r>
                  <a:rPr lang="en-US">
                    <a:noFill/>
                  </a:rPr>
                  <a:t> </a:t>
                </a:r>
              </a:p>
            </p:txBody>
          </p:sp>
        </mc:Fallback>
      </mc:AlternateContent>
      <p:sp>
        <p:nvSpPr>
          <p:cNvPr id="21" name="TextBox 20">
            <a:extLst>
              <a:ext uri="{FF2B5EF4-FFF2-40B4-BE49-F238E27FC236}">
                <a16:creationId xmlns:a16="http://schemas.microsoft.com/office/drawing/2014/main" id="{4BF4D43A-630C-FE40-7949-97C5F1F2734A}"/>
              </a:ext>
            </a:extLst>
          </p:cNvPr>
          <p:cNvSpPr txBox="1"/>
          <p:nvPr/>
        </p:nvSpPr>
        <p:spPr>
          <a:xfrm>
            <a:off x="3775374" y="2508116"/>
            <a:ext cx="308098"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mn-cs"/>
              </a:rPr>
              <a:t>x</a:t>
            </a:r>
          </a:p>
        </p:txBody>
      </p:sp>
      <p:sp>
        <p:nvSpPr>
          <p:cNvPr id="24" name="Oval 23">
            <a:extLst>
              <a:ext uri="{FF2B5EF4-FFF2-40B4-BE49-F238E27FC236}">
                <a16:creationId xmlns:a16="http://schemas.microsoft.com/office/drawing/2014/main" id="{87A926C4-58D1-7288-CF80-F1D5E286BBE0}"/>
              </a:ext>
            </a:extLst>
          </p:cNvPr>
          <p:cNvSpPr/>
          <p:nvPr/>
        </p:nvSpPr>
        <p:spPr>
          <a:xfrm>
            <a:off x="510537" y="2848815"/>
            <a:ext cx="131493" cy="121056"/>
          </a:xfrm>
          <a:prstGeom prst="ellipse">
            <a:avLst/>
          </a:prstGeom>
          <a:solidFill>
            <a:schemeClr val="tx1"/>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TextBox 25">
            <a:extLst>
              <a:ext uri="{FF2B5EF4-FFF2-40B4-BE49-F238E27FC236}">
                <a16:creationId xmlns:a16="http://schemas.microsoft.com/office/drawing/2014/main" id="{1BF5D399-1EF8-EE38-5AA0-E5E3776503BA}"/>
              </a:ext>
            </a:extLst>
          </p:cNvPr>
          <p:cNvSpPr txBox="1"/>
          <p:nvPr/>
        </p:nvSpPr>
        <p:spPr>
          <a:xfrm>
            <a:off x="5089190" y="2806060"/>
            <a:ext cx="499945"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00000"/>
                </a:solidFill>
                <a:effectLst/>
                <a:uLnTx/>
                <a:uFillTx/>
                <a:latin typeface="Calibri" panose="020F0502020204030204"/>
                <a:ea typeface="+mn-ea"/>
                <a:cs typeface="+mn-cs"/>
              </a:rPr>
              <a:t>v</a:t>
            </a:r>
            <a:r>
              <a:rPr kumimoji="0" lang="en-US" sz="1800" b="0" i="0" u="none" strike="noStrike" kern="1200" cap="none" spc="0" normalizeH="0" baseline="-25000" noProof="0" dirty="0" err="1">
                <a:ln>
                  <a:noFill/>
                </a:ln>
                <a:solidFill>
                  <a:srgbClr val="000000"/>
                </a:solidFill>
                <a:effectLst/>
                <a:uLnTx/>
                <a:uFillTx/>
                <a:latin typeface="Calibri" panose="020F0502020204030204"/>
                <a:ea typeface="+mn-ea"/>
                <a:cs typeface="+mn-cs"/>
              </a:rPr>
              <a:t>out</a:t>
            </a:r>
            <a:endPar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endParaRPr>
          </a:p>
        </p:txBody>
      </p:sp>
      <p:sp>
        <p:nvSpPr>
          <p:cNvPr id="29" name="TextBox 28">
            <a:extLst>
              <a:ext uri="{FF2B5EF4-FFF2-40B4-BE49-F238E27FC236}">
                <a16:creationId xmlns:a16="http://schemas.microsoft.com/office/drawing/2014/main" id="{2F389090-77C0-0AE7-7884-F2B18359E8D2}"/>
              </a:ext>
            </a:extLst>
          </p:cNvPr>
          <p:cNvSpPr txBox="1"/>
          <p:nvPr/>
        </p:nvSpPr>
        <p:spPr>
          <a:xfrm>
            <a:off x="67061" y="2709175"/>
            <a:ext cx="40427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v</a:t>
            </a:r>
            <a:r>
              <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rPr>
              <a:t>in</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cxnSp>
        <p:nvCxnSpPr>
          <p:cNvPr id="32" name="Straight Connector 31">
            <a:extLst>
              <a:ext uri="{FF2B5EF4-FFF2-40B4-BE49-F238E27FC236}">
                <a16:creationId xmlns:a16="http://schemas.microsoft.com/office/drawing/2014/main" id="{588821A7-84F6-B6D6-24C8-01897BCED803}"/>
              </a:ext>
            </a:extLst>
          </p:cNvPr>
          <p:cNvCxnSpPr>
            <a:cxnSpLocks/>
          </p:cNvCxnSpPr>
          <p:nvPr/>
        </p:nvCxnSpPr>
        <p:spPr>
          <a:xfrm>
            <a:off x="3623949" y="856024"/>
            <a:ext cx="0" cy="272594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51AD765D-E8C7-F41B-D890-B286F11A226D}"/>
              </a:ext>
            </a:extLst>
          </p:cNvPr>
          <p:cNvCxnSpPr>
            <a:cxnSpLocks/>
          </p:cNvCxnSpPr>
          <p:nvPr/>
        </p:nvCxnSpPr>
        <p:spPr>
          <a:xfrm>
            <a:off x="48954" y="2064305"/>
            <a:ext cx="897746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CB4ED473-8451-0114-F993-3B542E97978C}"/>
              </a:ext>
            </a:extLst>
          </p:cNvPr>
          <p:cNvCxnSpPr/>
          <p:nvPr/>
        </p:nvCxnSpPr>
        <p:spPr>
          <a:xfrm>
            <a:off x="554474" y="4524797"/>
            <a:ext cx="373331" cy="0"/>
          </a:xfrm>
          <a:prstGeom prst="straightConnector1">
            <a:avLst/>
          </a:prstGeom>
          <a:ln w="25400">
            <a:headEnd type="none"/>
            <a:tailEnd type="triangle"/>
          </a:ln>
        </p:spPr>
        <p:style>
          <a:lnRef idx="1">
            <a:schemeClr val="accent1"/>
          </a:lnRef>
          <a:fillRef idx="0">
            <a:schemeClr val="accent1"/>
          </a:fillRef>
          <a:effectRef idx="0">
            <a:schemeClr val="accent1"/>
          </a:effectRef>
          <a:fontRef idx="minor">
            <a:schemeClr val="tx1"/>
          </a:fontRef>
        </p:style>
      </p:cxnSp>
      <p:sp>
        <p:nvSpPr>
          <p:cNvPr id="27" name="Flowchart: Summing Junction 26">
            <a:extLst>
              <a:ext uri="{FF2B5EF4-FFF2-40B4-BE49-F238E27FC236}">
                <a16:creationId xmlns:a16="http://schemas.microsoft.com/office/drawing/2014/main" id="{4186839F-9C53-2367-291E-58725302C76B}"/>
              </a:ext>
            </a:extLst>
          </p:cNvPr>
          <p:cNvSpPr/>
          <p:nvPr/>
        </p:nvSpPr>
        <p:spPr>
          <a:xfrm>
            <a:off x="4337923" y="4332963"/>
            <a:ext cx="362514" cy="337578"/>
          </a:xfrm>
          <a:prstGeom prst="flowChartSummingJunction">
            <a:avLst/>
          </a:prstGeom>
          <a:no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cxnSp>
        <p:nvCxnSpPr>
          <p:cNvPr id="28" name="Straight Arrow Connector 27">
            <a:extLst>
              <a:ext uri="{FF2B5EF4-FFF2-40B4-BE49-F238E27FC236}">
                <a16:creationId xmlns:a16="http://schemas.microsoft.com/office/drawing/2014/main" id="{8A0E75A3-88E7-A8FF-E527-E89649B05D64}"/>
              </a:ext>
            </a:extLst>
          </p:cNvPr>
          <p:cNvCxnSpPr>
            <a:endCxn id="27" idx="2"/>
          </p:cNvCxnSpPr>
          <p:nvPr/>
        </p:nvCxnSpPr>
        <p:spPr>
          <a:xfrm>
            <a:off x="3964592" y="4501752"/>
            <a:ext cx="373331"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66884D09-8A38-D019-7513-42F98CF90C3E}"/>
              </a:ext>
            </a:extLst>
          </p:cNvPr>
          <p:cNvSpPr txBox="1"/>
          <p:nvPr/>
        </p:nvSpPr>
        <p:spPr>
          <a:xfrm flipH="1">
            <a:off x="4296404" y="3979405"/>
            <a:ext cx="739416"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W</a:t>
            </a:r>
          </a:p>
        </p:txBody>
      </p:sp>
      <p:cxnSp>
        <p:nvCxnSpPr>
          <p:cNvPr id="33" name="Straight Arrow Connector 32">
            <a:extLst>
              <a:ext uri="{FF2B5EF4-FFF2-40B4-BE49-F238E27FC236}">
                <a16:creationId xmlns:a16="http://schemas.microsoft.com/office/drawing/2014/main" id="{7673B573-1C09-6A20-50A7-A6FB1BC73166}"/>
              </a:ext>
            </a:extLst>
          </p:cNvPr>
          <p:cNvCxnSpPr/>
          <p:nvPr/>
        </p:nvCxnSpPr>
        <p:spPr>
          <a:xfrm>
            <a:off x="4700437" y="4501752"/>
            <a:ext cx="373331"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0FD04B5E-A55C-2147-9BC7-9710BC2C1E46}"/>
              </a:ext>
            </a:extLst>
          </p:cNvPr>
          <p:cNvSpPr txBox="1"/>
          <p:nvPr/>
        </p:nvSpPr>
        <p:spPr>
          <a:xfrm>
            <a:off x="2272881" y="4284447"/>
            <a:ext cx="801823"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v</a:t>
            </a:r>
            <a:r>
              <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rPr>
              <a:t>in</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 1</a:t>
            </a:r>
          </a:p>
        </p:txBody>
      </p:sp>
      <p:sp>
        <p:nvSpPr>
          <p:cNvPr id="36" name="TextBox 35">
            <a:extLst>
              <a:ext uri="{FF2B5EF4-FFF2-40B4-BE49-F238E27FC236}">
                <a16:creationId xmlns:a16="http://schemas.microsoft.com/office/drawing/2014/main" id="{FBE74EA1-04BB-F285-5DB0-2A8ADF111865}"/>
              </a:ext>
            </a:extLst>
          </p:cNvPr>
          <p:cNvSpPr txBox="1"/>
          <p:nvPr/>
        </p:nvSpPr>
        <p:spPr>
          <a:xfrm>
            <a:off x="4033248" y="4509485"/>
            <a:ext cx="40427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00000"/>
                </a:solidFill>
                <a:effectLst/>
                <a:uLnTx/>
                <a:uFillTx/>
                <a:latin typeface="Calibri" panose="020F0502020204030204"/>
                <a:ea typeface="+mn-ea"/>
                <a:cs typeface="+mn-cs"/>
              </a:rPr>
              <a:t>v</a:t>
            </a:r>
            <a:r>
              <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rPr>
              <a:t>in</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1D84D652-3A5F-BF0E-9BB4-7F5625595CCD}"/>
              </a:ext>
            </a:extLst>
          </p:cNvPr>
          <p:cNvSpPr txBox="1"/>
          <p:nvPr/>
        </p:nvSpPr>
        <p:spPr>
          <a:xfrm>
            <a:off x="4650814" y="4501752"/>
            <a:ext cx="499945"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err="1">
                <a:ln>
                  <a:noFill/>
                </a:ln>
                <a:solidFill>
                  <a:srgbClr val="000000"/>
                </a:solidFill>
                <a:effectLst/>
                <a:uLnTx/>
                <a:uFillTx/>
                <a:latin typeface="Calibri" panose="020F0502020204030204"/>
                <a:ea typeface="+mn-ea"/>
                <a:cs typeface="+mn-cs"/>
              </a:rPr>
              <a:t>v</a:t>
            </a:r>
            <a:r>
              <a:rPr kumimoji="0" lang="en-US" sz="1800" b="0" i="0" u="none" strike="noStrike" kern="1200" cap="none" spc="0" normalizeH="0" baseline="-25000" noProof="0" dirty="0" err="1">
                <a:ln>
                  <a:noFill/>
                </a:ln>
                <a:solidFill>
                  <a:srgbClr val="000000"/>
                </a:solidFill>
                <a:effectLst/>
                <a:uLnTx/>
                <a:uFillTx/>
                <a:latin typeface="Calibri" panose="020F0502020204030204"/>
                <a:ea typeface="+mn-ea"/>
                <a:cs typeface="+mn-cs"/>
              </a:rPr>
              <a:t>out</a:t>
            </a:r>
            <a:endPar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4392C3C2-3ECE-311C-7262-6E04E3A96001}"/>
              </a:ext>
            </a:extLst>
          </p:cNvPr>
          <p:cNvSpPr txBox="1"/>
          <p:nvPr/>
        </p:nvSpPr>
        <p:spPr>
          <a:xfrm>
            <a:off x="4002041" y="4060477"/>
            <a:ext cx="284052"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00000"/>
                </a:solidFill>
                <a:effectLst/>
                <a:uLnTx/>
                <a:uFillTx/>
                <a:latin typeface="Calibri" panose="020F0502020204030204"/>
                <a:ea typeface="+mn-ea"/>
                <a:cs typeface="+mn-cs"/>
              </a:rPr>
              <a:t>x</a:t>
            </a:r>
          </a:p>
        </p:txBody>
      </p:sp>
      <p:cxnSp>
        <p:nvCxnSpPr>
          <p:cNvPr id="40" name="Straight Arrow Connector 39">
            <a:extLst>
              <a:ext uri="{FF2B5EF4-FFF2-40B4-BE49-F238E27FC236}">
                <a16:creationId xmlns:a16="http://schemas.microsoft.com/office/drawing/2014/main" id="{1F3B7CD5-F272-AEC1-3142-4F7E5E9BC6C7}"/>
              </a:ext>
            </a:extLst>
          </p:cNvPr>
          <p:cNvCxnSpPr>
            <a:cxnSpLocks/>
            <a:endCxn id="48" idx="2"/>
          </p:cNvCxnSpPr>
          <p:nvPr/>
        </p:nvCxnSpPr>
        <p:spPr>
          <a:xfrm flipV="1">
            <a:off x="597648" y="5847399"/>
            <a:ext cx="411303" cy="238588"/>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68DFABA5-7969-F77E-24DD-C905C958A70D}"/>
              </a:ext>
            </a:extLst>
          </p:cNvPr>
          <p:cNvSpPr txBox="1"/>
          <p:nvPr/>
        </p:nvSpPr>
        <p:spPr>
          <a:xfrm>
            <a:off x="675049" y="6297487"/>
            <a:ext cx="619080"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00000"/>
                </a:solidFill>
                <a:effectLst/>
                <a:uLnTx/>
                <a:uFillTx/>
                <a:latin typeface="Calibri" panose="020F0502020204030204"/>
                <a:ea typeface="+mn-ea"/>
                <a:cs typeface="+mn-cs"/>
              </a:rPr>
              <a:t>v2</a:t>
            </a:r>
            <a:r>
              <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rPr>
              <a:t>out</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2" name="TextBox 41">
            <a:extLst>
              <a:ext uri="{FF2B5EF4-FFF2-40B4-BE49-F238E27FC236}">
                <a16:creationId xmlns:a16="http://schemas.microsoft.com/office/drawing/2014/main" id="{613C430A-E0BB-3C6C-0CA0-9820F25643EF}"/>
              </a:ext>
            </a:extLst>
          </p:cNvPr>
          <p:cNvSpPr txBox="1"/>
          <p:nvPr/>
        </p:nvSpPr>
        <p:spPr>
          <a:xfrm>
            <a:off x="590030" y="4524797"/>
            <a:ext cx="40427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v</a:t>
            </a:r>
            <a:r>
              <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rPr>
              <a:t>in</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AEC1A40B-E40D-FB53-3221-C9CD68661F7C}"/>
              </a:ext>
            </a:extLst>
          </p:cNvPr>
          <p:cNvSpPr txBox="1"/>
          <p:nvPr/>
        </p:nvSpPr>
        <p:spPr>
          <a:xfrm flipH="1">
            <a:off x="1459662" y="5837574"/>
            <a:ext cx="2251364"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000000"/>
                </a:solidFill>
                <a:effectLst/>
                <a:uLnTx/>
                <a:uFillTx/>
                <a:latin typeface="Calibri" panose="020F0502020204030204"/>
                <a:ea typeface="+mn-ea"/>
                <a:cs typeface="+mn-cs"/>
              </a:rPr>
              <a:t>v</a:t>
            </a:r>
            <a:r>
              <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rPr>
              <a:t>in</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 (</a:t>
            </a:r>
            <a:r>
              <a:rPr kumimoji="0" lang="en-US" sz="2000" b="0" i="0" u="sng" strike="noStrike" kern="1200" cap="none" spc="0" normalizeH="0" baseline="0" noProof="0" dirty="0">
                <a:ln>
                  <a:noFill/>
                </a:ln>
                <a:solidFill>
                  <a:srgbClr val="000000"/>
                </a:solidFill>
                <a:effectLst/>
                <a:uLnTx/>
                <a:uFillTx/>
                <a:latin typeface="Calibri" panose="020F0502020204030204"/>
                <a:ea typeface="+mn-ea"/>
                <a:cs typeface="+mn-cs"/>
              </a:rPr>
              <a:t>v1</a:t>
            </a:r>
            <a:r>
              <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rPr>
              <a:t>out</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a:t>
            </a:r>
            <a:r>
              <a:rPr kumimoji="0" lang="en-US" sz="2000" b="0" i="0" u="sng" strike="noStrike" kern="1200" cap="none" spc="0" normalizeH="0" baseline="0" noProof="0" dirty="0">
                <a:ln>
                  <a:noFill/>
                </a:ln>
                <a:solidFill>
                  <a:srgbClr val="000000"/>
                </a:solidFill>
                <a:effectLst/>
                <a:uLnTx/>
                <a:uFillTx/>
                <a:latin typeface="Calibri" panose="020F0502020204030204"/>
                <a:ea typeface="+mn-ea"/>
                <a:cs typeface="+mn-cs"/>
              </a:rPr>
              <a:t>v2</a:t>
            </a:r>
            <a:r>
              <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rPr>
              <a:t>out</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a:t>
            </a:r>
          </a:p>
        </p:txBody>
      </p:sp>
      <mc:AlternateContent xmlns:mc="http://schemas.openxmlformats.org/markup-compatibility/2006" xmlns:a14="http://schemas.microsoft.com/office/drawing/2010/main">
        <mc:Choice Requires="a14">
          <p:sp>
            <p:nvSpPr>
              <p:cNvPr id="44" name="TextBox 43">
                <a:extLst>
                  <a:ext uri="{FF2B5EF4-FFF2-40B4-BE49-F238E27FC236}">
                    <a16:creationId xmlns:a16="http://schemas.microsoft.com/office/drawing/2014/main" id="{3A38A50C-A575-CCAA-4E58-CF6415A9687A}"/>
                  </a:ext>
                </a:extLst>
              </p:cNvPr>
              <p:cNvSpPr txBox="1"/>
              <p:nvPr/>
            </p:nvSpPr>
            <p:spPr>
              <a:xfrm flipH="1">
                <a:off x="5245195" y="4158415"/>
                <a:ext cx="3320856" cy="55104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000000"/>
                    </a:solidFill>
                    <a:effectLst/>
                    <a:uLnTx/>
                    <a:uFillTx/>
                    <a:latin typeface="Calibri" panose="020F0502020204030204"/>
                    <a:ea typeface="+mn-ea"/>
                    <a:cs typeface="+mn-cs"/>
                  </a:rPr>
                  <a:t>v</a:t>
                </a:r>
                <a:r>
                  <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rPr>
                  <a:t>in</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 W</a:t>
                </a:r>
                <a:r>
                  <a:rPr kumimoji="0" lang="en-US" sz="2000" b="0" i="0" u="none" strike="noStrike" kern="1200" cap="none" spc="0" normalizeH="0" baseline="30000" noProof="0" dirty="0">
                    <a:ln>
                      <a:noFill/>
                    </a:ln>
                    <a:solidFill>
                      <a:srgbClr val="000000"/>
                    </a:solidFill>
                    <a:effectLst/>
                    <a:uLnTx/>
                    <a:uFillTx/>
                    <a:latin typeface="Calibri" panose="020F0502020204030204"/>
                    <a:ea typeface="+mn-ea"/>
                    <a:cs typeface="+mn-cs"/>
                  </a:rPr>
                  <a:t>T</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a:t>
                </a:r>
                <a:r>
                  <a:rPr kumimoji="0" lang="en-US" sz="2000" b="0" i="0" u="sng" strike="noStrike" kern="1200" cap="none" spc="0" normalizeH="0" baseline="0" noProof="0" dirty="0" err="1">
                    <a:ln>
                      <a:noFill/>
                    </a:ln>
                    <a:solidFill>
                      <a:srgbClr val="000000"/>
                    </a:solidFill>
                    <a:effectLst/>
                    <a:uLnTx/>
                    <a:uFillTx/>
                    <a:latin typeface="Calibri" panose="020F0502020204030204"/>
                    <a:ea typeface="+mn-ea"/>
                    <a:cs typeface="+mn-cs"/>
                  </a:rPr>
                  <a:t>v</a:t>
                </a:r>
                <a:r>
                  <a:rPr kumimoji="0" lang="en-US" sz="2000" b="0" i="0" u="none" strike="noStrike" kern="1200" cap="none" spc="0" normalizeH="0" baseline="-25000" noProof="0" dirty="0" err="1">
                    <a:ln>
                      <a:noFill/>
                    </a:ln>
                    <a:solidFill>
                      <a:srgbClr val="000000"/>
                    </a:solidFill>
                    <a:effectLst/>
                    <a:uLnTx/>
                    <a:uFillTx/>
                    <a:latin typeface="Calibri" panose="020F0502020204030204"/>
                    <a:ea typeface="+mn-ea"/>
                    <a:cs typeface="+mn-cs"/>
                  </a:rPr>
                  <a:t>out</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a:t>
                </a:r>
                <a14:m>
                  <m:oMath xmlns:m="http://schemas.openxmlformats.org/officeDocument/2006/math">
                    <m:f>
                      <m:fPr>
                        <m:ctrlP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fPr>
                      <m:num>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 </m:t>
                        </m:r>
                        <m:d>
                          <m:dPr>
                            <m:ctrlP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ctrlPr>
                          </m:dPr>
                          <m:e>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𝑂𝑢𝑡𝑝𝑢𝑡</m:t>
                            </m:r>
                          </m:e>
                        </m:d>
                      </m:num>
                      <m:den>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𝑊</m:t>
                        </m:r>
                      </m:den>
                    </m:f>
                    <m:r>
                      <a:rPr kumimoji="0" lang="en-US" sz="2000" b="0" i="1" u="none" strike="noStrike" kern="1200" cap="none" spc="0" normalizeH="0" baseline="0" noProof="0" smtClean="0">
                        <a:ln>
                          <a:noFill/>
                        </a:ln>
                        <a:solidFill>
                          <a:srgbClr val="000000"/>
                        </a:solidFill>
                        <a:effectLst/>
                        <a:uLnTx/>
                        <a:uFillTx/>
                        <a:latin typeface="Cambria Math" panose="02040503050406030204" pitchFamily="18" charset="0"/>
                        <a:ea typeface="+mn-ea"/>
                        <a:cs typeface="+mn-cs"/>
                      </a:rPr>
                      <m:t>=</m:t>
                    </m:r>
                  </m:oMath>
                </a14:m>
                <a:r>
                  <a:rPr kumimoji="0" lang="en-US" sz="2000" b="0" i="0" u="none" strike="noStrike" kern="1200" cap="none" spc="0" normalizeH="0" baseline="30000" noProof="0" dirty="0">
                    <a:ln>
                      <a:noFill/>
                    </a:ln>
                    <a:solidFill>
                      <a:srgbClr val="000000"/>
                    </a:solidFill>
                    <a:effectLst/>
                    <a:uLnTx/>
                    <a:uFillTx/>
                    <a:latin typeface="Calibri" panose="020F0502020204030204"/>
                    <a:ea typeface="+mn-ea"/>
                    <a:cs typeface="+mn-cs"/>
                  </a:rPr>
                  <a:t>  </a:t>
                </a:r>
              </a:p>
            </p:txBody>
          </p:sp>
        </mc:Choice>
        <mc:Fallback xmlns="">
          <p:sp>
            <p:nvSpPr>
              <p:cNvPr id="44" name="TextBox 43">
                <a:extLst>
                  <a:ext uri="{FF2B5EF4-FFF2-40B4-BE49-F238E27FC236}">
                    <a16:creationId xmlns:a16="http://schemas.microsoft.com/office/drawing/2014/main" id="{3A38A50C-A575-CCAA-4E58-CF6415A9687A}"/>
                  </a:ext>
                </a:extLst>
              </p:cNvPr>
              <p:cNvSpPr txBox="1">
                <a:spLocks noRot="1" noChangeAspect="1" noMove="1" noResize="1" noEditPoints="1" noAdjustHandles="1" noChangeArrowheads="1" noChangeShapeType="1" noTextEdit="1"/>
              </p:cNvSpPr>
              <p:nvPr/>
            </p:nvSpPr>
            <p:spPr>
              <a:xfrm flipH="1">
                <a:off x="5245195" y="4158415"/>
                <a:ext cx="3320856" cy="551048"/>
              </a:xfrm>
              <a:prstGeom prst="rect">
                <a:avLst/>
              </a:prstGeom>
              <a:blipFill>
                <a:blip r:embed="rId4"/>
                <a:stretch>
                  <a:fillRect l="-1835" b="-6593"/>
                </a:stretch>
              </a:blipFill>
            </p:spPr>
            <p:txBody>
              <a:bodyPr/>
              <a:lstStyle/>
              <a:p>
                <a:r>
                  <a:rPr lang="en-US">
                    <a:noFill/>
                  </a:rPr>
                  <a:t> </a:t>
                </a:r>
              </a:p>
            </p:txBody>
          </p:sp>
        </mc:Fallback>
      </mc:AlternateContent>
      <p:sp>
        <p:nvSpPr>
          <p:cNvPr id="45" name="TextBox 44">
            <a:extLst>
              <a:ext uri="{FF2B5EF4-FFF2-40B4-BE49-F238E27FC236}">
                <a16:creationId xmlns:a16="http://schemas.microsoft.com/office/drawing/2014/main" id="{CD664F02-E94F-CCA4-CCAB-669ABE8FB256}"/>
              </a:ext>
            </a:extLst>
          </p:cNvPr>
          <p:cNvSpPr txBox="1"/>
          <p:nvPr/>
        </p:nvSpPr>
        <p:spPr>
          <a:xfrm>
            <a:off x="1029863" y="4284447"/>
            <a:ext cx="1029725"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mn-cs"/>
              </a:rPr>
              <a:t>Output</a:t>
            </a:r>
          </a:p>
        </p:txBody>
      </p:sp>
      <p:cxnSp>
        <p:nvCxnSpPr>
          <p:cNvPr id="46" name="Straight Arrow Connector 45">
            <a:extLst>
              <a:ext uri="{FF2B5EF4-FFF2-40B4-BE49-F238E27FC236}">
                <a16:creationId xmlns:a16="http://schemas.microsoft.com/office/drawing/2014/main" id="{153008CD-1C8B-6C9F-6CAC-9C64DFB4A539}"/>
              </a:ext>
            </a:extLst>
          </p:cNvPr>
          <p:cNvCxnSpPr>
            <a:cxnSpLocks/>
          </p:cNvCxnSpPr>
          <p:nvPr/>
        </p:nvCxnSpPr>
        <p:spPr>
          <a:xfrm>
            <a:off x="610786" y="6106509"/>
            <a:ext cx="482548" cy="247891"/>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6BB0A7B2-1EFF-C100-766B-B112B1F891ED}"/>
              </a:ext>
            </a:extLst>
          </p:cNvPr>
          <p:cNvSpPr txBox="1"/>
          <p:nvPr/>
        </p:nvSpPr>
        <p:spPr>
          <a:xfrm>
            <a:off x="7994924" y="4201190"/>
            <a:ext cx="1062609" cy="400110"/>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err="1">
                <a:ln>
                  <a:noFill/>
                </a:ln>
                <a:solidFill>
                  <a:srgbClr val="000000"/>
                </a:solidFill>
                <a:effectLst/>
                <a:uLnTx/>
                <a:uFillTx/>
                <a:latin typeface="Calibri" panose="020F0502020204030204"/>
                <a:ea typeface="+mn-ea"/>
                <a:cs typeface="+mn-cs"/>
              </a:rPr>
              <a:t>v</a:t>
            </a:r>
            <a:r>
              <a:rPr kumimoji="0" lang="en-US" sz="2000" b="0" i="0" u="none" strike="noStrike" kern="1200" cap="none" spc="0" normalizeH="0" baseline="-25000" noProof="0" dirty="0" err="1">
                <a:ln>
                  <a:noFill/>
                </a:ln>
                <a:solidFill>
                  <a:srgbClr val="000000"/>
                </a:solidFill>
                <a:effectLst/>
                <a:uLnTx/>
                <a:uFillTx/>
                <a:latin typeface="Calibri" panose="020F0502020204030204"/>
                <a:ea typeface="+mn-ea"/>
                <a:cs typeface="+mn-cs"/>
              </a:rPr>
              <a:t>out</a:t>
            </a:r>
            <a:r>
              <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sym typeface="Symbol" panose="05050102010706020507" pitchFamily="18" charset="2"/>
              </a:rPr>
              <a:t> </a:t>
            </a:r>
            <a:r>
              <a:rPr kumimoji="0" lang="en-US" sz="2000" b="0" i="0" u="sng" strike="noStrike" kern="1200" cap="none" spc="0" normalizeH="0" baseline="0" noProof="0" dirty="0">
                <a:ln>
                  <a:noFill/>
                </a:ln>
                <a:solidFill>
                  <a:srgbClr val="000000"/>
                </a:solidFill>
                <a:effectLst/>
                <a:uLnTx/>
                <a:uFillTx/>
                <a:latin typeface="Calibri" panose="020F0502020204030204"/>
                <a:ea typeface="+mn-ea"/>
                <a:cs typeface="+mn-cs"/>
              </a:rPr>
              <a:t>x</a:t>
            </a:r>
            <a:r>
              <a:rPr kumimoji="0" lang="en-US" sz="2000" b="0" i="0" u="sng" strike="noStrike" kern="1200" cap="none" spc="0" normalizeH="0" baseline="-25000" noProof="0" dirty="0">
                <a:ln>
                  <a:noFill/>
                </a:ln>
                <a:solidFill>
                  <a:srgbClr val="00000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a:t>
            </a:r>
          </a:p>
        </p:txBody>
      </p:sp>
      <p:sp>
        <p:nvSpPr>
          <p:cNvPr id="48" name="TextBox 47">
            <a:extLst>
              <a:ext uri="{FF2B5EF4-FFF2-40B4-BE49-F238E27FC236}">
                <a16:creationId xmlns:a16="http://schemas.microsoft.com/office/drawing/2014/main" id="{8E3526C7-FDB0-8895-7E0B-2C699B9338C8}"/>
              </a:ext>
            </a:extLst>
          </p:cNvPr>
          <p:cNvSpPr txBox="1"/>
          <p:nvPr/>
        </p:nvSpPr>
        <p:spPr>
          <a:xfrm>
            <a:off x="620761" y="5478067"/>
            <a:ext cx="77638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00000"/>
                </a:solidFill>
                <a:effectLst/>
                <a:uLnTx/>
                <a:uFillTx/>
                <a:latin typeface="Calibri" panose="020F0502020204030204"/>
                <a:ea typeface="+mn-ea"/>
                <a:cs typeface="+mn-cs"/>
              </a:rPr>
              <a:t>v1</a:t>
            </a:r>
            <a:r>
              <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rPr>
              <a:t>out</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9" name="Oval 48">
            <a:extLst>
              <a:ext uri="{FF2B5EF4-FFF2-40B4-BE49-F238E27FC236}">
                <a16:creationId xmlns:a16="http://schemas.microsoft.com/office/drawing/2014/main" id="{CBC523DD-E600-CBF8-E1ED-FC5F2B020863}"/>
              </a:ext>
            </a:extLst>
          </p:cNvPr>
          <p:cNvSpPr/>
          <p:nvPr/>
        </p:nvSpPr>
        <p:spPr>
          <a:xfrm>
            <a:off x="907789" y="4431733"/>
            <a:ext cx="173038" cy="186126"/>
          </a:xfrm>
          <a:prstGeom prst="ellipse">
            <a:avLst/>
          </a:prstGeom>
          <a:solidFill>
            <a:schemeClr val="tx1"/>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0" name="TextBox 49">
            <a:extLst>
              <a:ext uri="{FF2B5EF4-FFF2-40B4-BE49-F238E27FC236}">
                <a16:creationId xmlns:a16="http://schemas.microsoft.com/office/drawing/2014/main" id="{CAF9BB9C-4022-F9CC-EC4A-03CED04EE746}"/>
              </a:ext>
            </a:extLst>
          </p:cNvPr>
          <p:cNvSpPr txBox="1"/>
          <p:nvPr/>
        </p:nvSpPr>
        <p:spPr>
          <a:xfrm>
            <a:off x="4425021" y="5755210"/>
            <a:ext cx="800776" cy="523220"/>
          </a:xfrm>
          <a:prstGeom prst="rect">
            <a:avLst/>
          </a:prstGeom>
          <a:noFill/>
          <a:ln w="25400">
            <a:solidFill>
              <a:schemeClr val="accent1">
                <a:shade val="50000"/>
              </a:schemeClr>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f</a:t>
            </a:r>
          </a:p>
        </p:txBody>
      </p:sp>
      <p:cxnSp>
        <p:nvCxnSpPr>
          <p:cNvPr id="51" name="Straight Arrow Connector 50">
            <a:extLst>
              <a:ext uri="{FF2B5EF4-FFF2-40B4-BE49-F238E27FC236}">
                <a16:creationId xmlns:a16="http://schemas.microsoft.com/office/drawing/2014/main" id="{237B5D94-D7AD-13D7-0017-FE9E5A2B4B7D}"/>
              </a:ext>
            </a:extLst>
          </p:cNvPr>
          <p:cNvCxnSpPr>
            <a:cxnSpLocks/>
          </p:cNvCxnSpPr>
          <p:nvPr/>
        </p:nvCxnSpPr>
        <p:spPr>
          <a:xfrm>
            <a:off x="3968027" y="5995239"/>
            <a:ext cx="456994"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06E26FD6-C8D9-E42E-2B2A-15669630FDE6}"/>
              </a:ext>
            </a:extLst>
          </p:cNvPr>
          <p:cNvCxnSpPr>
            <a:cxnSpLocks/>
          </p:cNvCxnSpPr>
          <p:nvPr/>
        </p:nvCxnSpPr>
        <p:spPr>
          <a:xfrm>
            <a:off x="5225797" y="5990287"/>
            <a:ext cx="473937"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A938CA2B-8251-360E-89C1-047482981305}"/>
              </a:ext>
            </a:extLst>
          </p:cNvPr>
          <p:cNvSpPr txBox="1"/>
          <p:nvPr/>
        </p:nvSpPr>
        <p:spPr>
          <a:xfrm>
            <a:off x="3900377" y="5939736"/>
            <a:ext cx="40427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00000"/>
                </a:solidFill>
                <a:effectLst/>
                <a:uLnTx/>
                <a:uFillTx/>
                <a:latin typeface="Calibri" panose="020F0502020204030204"/>
                <a:ea typeface="+mn-ea"/>
                <a:cs typeface="+mn-cs"/>
              </a:rPr>
              <a:t>v</a:t>
            </a:r>
            <a:r>
              <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rPr>
              <a:t>in</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5" name="TextBox 54">
            <a:extLst>
              <a:ext uri="{FF2B5EF4-FFF2-40B4-BE49-F238E27FC236}">
                <a16:creationId xmlns:a16="http://schemas.microsoft.com/office/drawing/2014/main" id="{87643DE4-2B0B-0014-ADC9-247EA21DFAC3}"/>
              </a:ext>
            </a:extLst>
          </p:cNvPr>
          <p:cNvSpPr txBox="1"/>
          <p:nvPr/>
        </p:nvSpPr>
        <p:spPr>
          <a:xfrm flipH="1">
            <a:off x="5854267" y="5700076"/>
            <a:ext cx="3578448" cy="40011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a:ln>
                  <a:noFill/>
                </a:ln>
                <a:solidFill>
                  <a:srgbClr val="000000"/>
                </a:solidFill>
                <a:effectLst/>
                <a:uLnTx/>
                <a:uFillTx/>
                <a:latin typeface="Calibri" panose="020F0502020204030204"/>
                <a:ea typeface="+mn-ea"/>
                <a:cs typeface="+mn-cs"/>
              </a:rPr>
              <a:t>v</a:t>
            </a:r>
            <a:r>
              <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rPr>
              <a:t>in</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 </a:t>
            </a:r>
            <a:r>
              <a:rPr kumimoji="0" lang="en-US" sz="2000" b="0" i="0" u="none" strike="noStrike" kern="1200" cap="none" spc="0" normalizeH="0" baseline="0" noProof="0" dirty="0" err="1">
                <a:ln>
                  <a:noFill/>
                </a:ln>
                <a:solidFill>
                  <a:srgbClr val="000000"/>
                </a:solidFill>
                <a:effectLst/>
                <a:uLnTx/>
                <a:uFillTx/>
                <a:latin typeface="Calibri" panose="020F0502020204030204"/>
                <a:ea typeface="+mn-ea"/>
                <a:cs typeface="+mn-cs"/>
              </a:rPr>
              <a:t>J</a:t>
            </a:r>
            <a:r>
              <a:rPr kumimoji="0" lang="en-US" sz="2000" b="0" i="0" u="none" strike="noStrike" kern="1200" cap="none" spc="0" normalizeH="0" baseline="-25000" noProof="0" dirty="0" err="1">
                <a:ln>
                  <a:noFill/>
                </a:ln>
                <a:solidFill>
                  <a:srgbClr val="000000"/>
                </a:solidFill>
                <a:effectLst/>
                <a:uLnTx/>
                <a:uFillTx/>
                <a:latin typeface="Calibri" panose="020F0502020204030204"/>
                <a:ea typeface="+mn-ea"/>
                <a:cs typeface="+mn-cs"/>
              </a:rPr>
              <a:t>f</a:t>
            </a:r>
            <a:r>
              <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rPr>
              <a:t> </a:t>
            </a:r>
            <a:r>
              <a:rPr kumimoji="0" lang="en-US" sz="2000" b="0" i="0" u="none" strike="noStrike" kern="1200" cap="none" spc="0" normalizeH="0" baseline="30000" noProof="0" dirty="0">
                <a:ln>
                  <a:noFill/>
                </a:ln>
                <a:solidFill>
                  <a:srgbClr val="000000"/>
                </a:solidFill>
                <a:effectLst/>
                <a:uLnTx/>
                <a:uFillTx/>
                <a:latin typeface="Calibri" panose="020F0502020204030204"/>
                <a:ea typeface="+mn-ea"/>
                <a:cs typeface="+mn-cs"/>
              </a:rPr>
              <a:t> </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a:t>
            </a:r>
            <a:r>
              <a:rPr kumimoji="0" lang="en-US" sz="2000" b="0" i="0" u="sng" strike="noStrike" kern="1200" cap="none" spc="0" normalizeH="0" baseline="0" noProof="0" dirty="0" err="1">
                <a:ln>
                  <a:noFill/>
                </a:ln>
                <a:solidFill>
                  <a:srgbClr val="000000"/>
                </a:solidFill>
                <a:effectLst/>
                <a:uLnTx/>
                <a:uFillTx/>
                <a:latin typeface="Calibri" panose="020F0502020204030204"/>
                <a:ea typeface="+mn-ea"/>
                <a:cs typeface="+mn-cs"/>
              </a:rPr>
              <a:t>v</a:t>
            </a:r>
            <a:r>
              <a:rPr kumimoji="0" lang="en-US" sz="2000" b="0" i="0" u="none" strike="noStrike" kern="1200" cap="none" spc="0" normalizeH="0" baseline="-25000" noProof="0" dirty="0" err="1">
                <a:ln>
                  <a:noFill/>
                </a:ln>
                <a:solidFill>
                  <a:srgbClr val="000000"/>
                </a:solidFill>
                <a:effectLst/>
                <a:uLnTx/>
                <a:uFillTx/>
                <a:latin typeface="Calibri" panose="020F0502020204030204"/>
                <a:ea typeface="+mn-ea"/>
                <a:cs typeface="+mn-cs"/>
              </a:rPr>
              <a:t>out</a:t>
            </a: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6" name="TextBox 55">
            <a:extLst>
              <a:ext uri="{FF2B5EF4-FFF2-40B4-BE49-F238E27FC236}">
                <a16:creationId xmlns:a16="http://schemas.microsoft.com/office/drawing/2014/main" id="{81DDCAAD-8111-20A8-EFF7-3712F8329FF4}"/>
              </a:ext>
            </a:extLst>
          </p:cNvPr>
          <p:cNvSpPr txBox="1"/>
          <p:nvPr/>
        </p:nvSpPr>
        <p:spPr>
          <a:xfrm>
            <a:off x="3868132" y="5563089"/>
            <a:ext cx="308098"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1" u="none"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mn-cs"/>
              </a:rPr>
              <a:t>x</a:t>
            </a:r>
          </a:p>
        </p:txBody>
      </p:sp>
      <p:sp>
        <p:nvSpPr>
          <p:cNvPr id="57" name="Oval 56">
            <a:extLst>
              <a:ext uri="{FF2B5EF4-FFF2-40B4-BE49-F238E27FC236}">
                <a16:creationId xmlns:a16="http://schemas.microsoft.com/office/drawing/2014/main" id="{A2AE11CA-3CB7-5B18-C480-5C2C55F0020B}"/>
              </a:ext>
            </a:extLst>
          </p:cNvPr>
          <p:cNvSpPr/>
          <p:nvPr/>
        </p:nvSpPr>
        <p:spPr>
          <a:xfrm>
            <a:off x="492033" y="6053005"/>
            <a:ext cx="131493" cy="121056"/>
          </a:xfrm>
          <a:prstGeom prst="ellipse">
            <a:avLst/>
          </a:prstGeom>
          <a:solidFill>
            <a:schemeClr val="tx1"/>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8" name="TextBox 57">
            <a:extLst>
              <a:ext uri="{FF2B5EF4-FFF2-40B4-BE49-F238E27FC236}">
                <a16:creationId xmlns:a16="http://schemas.microsoft.com/office/drawing/2014/main" id="{24D8C08A-6527-36D5-D09C-D3989A4FCA09}"/>
              </a:ext>
            </a:extLst>
          </p:cNvPr>
          <p:cNvSpPr txBox="1"/>
          <p:nvPr/>
        </p:nvSpPr>
        <p:spPr>
          <a:xfrm>
            <a:off x="5199789" y="5949673"/>
            <a:ext cx="499945"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err="1">
                <a:ln>
                  <a:noFill/>
                </a:ln>
                <a:solidFill>
                  <a:srgbClr val="000000"/>
                </a:solidFill>
                <a:effectLst/>
                <a:uLnTx/>
                <a:uFillTx/>
                <a:latin typeface="Calibri" panose="020F0502020204030204"/>
                <a:ea typeface="+mn-ea"/>
                <a:cs typeface="+mn-cs"/>
              </a:rPr>
              <a:t>v</a:t>
            </a:r>
            <a:r>
              <a:rPr kumimoji="0" lang="en-US" sz="1800" b="0" i="0" u="none" strike="noStrike" kern="1200" cap="none" spc="0" normalizeH="0" baseline="-25000" noProof="0" dirty="0" err="1">
                <a:ln>
                  <a:noFill/>
                </a:ln>
                <a:solidFill>
                  <a:srgbClr val="000000"/>
                </a:solidFill>
                <a:effectLst/>
                <a:uLnTx/>
                <a:uFillTx/>
                <a:latin typeface="Calibri" panose="020F0502020204030204"/>
                <a:ea typeface="+mn-ea"/>
                <a:cs typeface="+mn-cs"/>
              </a:rPr>
              <a:t>out</a:t>
            </a:r>
            <a:endPar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endParaRPr>
          </a:p>
        </p:txBody>
      </p:sp>
      <p:sp>
        <p:nvSpPr>
          <p:cNvPr id="59" name="TextBox 58">
            <a:extLst>
              <a:ext uri="{FF2B5EF4-FFF2-40B4-BE49-F238E27FC236}">
                <a16:creationId xmlns:a16="http://schemas.microsoft.com/office/drawing/2014/main" id="{79266E90-8BA8-FC1D-ACD2-C914C1822C1C}"/>
              </a:ext>
            </a:extLst>
          </p:cNvPr>
          <p:cNvSpPr txBox="1"/>
          <p:nvPr/>
        </p:nvSpPr>
        <p:spPr>
          <a:xfrm>
            <a:off x="48557" y="5913365"/>
            <a:ext cx="40427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00000"/>
                </a:solidFill>
                <a:effectLst/>
                <a:uLnTx/>
                <a:uFillTx/>
                <a:latin typeface="Calibri" panose="020F0502020204030204"/>
                <a:ea typeface="+mn-ea"/>
                <a:cs typeface="+mn-cs"/>
              </a:rPr>
              <a:t>v</a:t>
            </a:r>
            <a:r>
              <a:rPr kumimoji="0" lang="en-US" sz="1800" b="0" i="0" u="none" strike="noStrike" kern="1200" cap="none" spc="0" normalizeH="0" baseline="-25000" noProof="0" dirty="0">
                <a:ln>
                  <a:noFill/>
                </a:ln>
                <a:solidFill>
                  <a:srgbClr val="000000"/>
                </a:solidFill>
                <a:effectLst/>
                <a:uLnTx/>
                <a:uFillTx/>
                <a:latin typeface="Calibri" panose="020F0502020204030204"/>
                <a:ea typeface="+mn-ea"/>
                <a:cs typeface="+mn-cs"/>
              </a:rPr>
              <a:t>in</a:t>
            </a: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cxnSp>
        <p:nvCxnSpPr>
          <p:cNvPr id="60" name="Straight Connector 59">
            <a:extLst>
              <a:ext uri="{FF2B5EF4-FFF2-40B4-BE49-F238E27FC236}">
                <a16:creationId xmlns:a16="http://schemas.microsoft.com/office/drawing/2014/main" id="{F52C3735-8809-F320-1830-84B8D6FC1D27}"/>
              </a:ext>
            </a:extLst>
          </p:cNvPr>
          <p:cNvCxnSpPr>
            <a:cxnSpLocks/>
          </p:cNvCxnSpPr>
          <p:nvPr/>
        </p:nvCxnSpPr>
        <p:spPr>
          <a:xfrm>
            <a:off x="3639949" y="3999832"/>
            <a:ext cx="0" cy="272594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3767AF28-9109-5052-F579-87901779AAD0}"/>
              </a:ext>
            </a:extLst>
          </p:cNvPr>
          <p:cNvCxnSpPr>
            <a:cxnSpLocks/>
          </p:cNvCxnSpPr>
          <p:nvPr/>
        </p:nvCxnSpPr>
        <p:spPr>
          <a:xfrm>
            <a:off x="83270" y="5282907"/>
            <a:ext cx="897746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63" name="TextBox 62">
            <a:extLst>
              <a:ext uri="{FF2B5EF4-FFF2-40B4-BE49-F238E27FC236}">
                <a16:creationId xmlns:a16="http://schemas.microsoft.com/office/drawing/2014/main" id="{104D25F9-5CB6-72ED-DAFF-55F3501D32A9}"/>
              </a:ext>
            </a:extLst>
          </p:cNvPr>
          <p:cNvSpPr txBox="1"/>
          <p:nvPr/>
        </p:nvSpPr>
        <p:spPr>
          <a:xfrm>
            <a:off x="3775332" y="2843858"/>
            <a:ext cx="296876"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srgbClr val="000000"/>
                </a:solidFill>
                <a:effectLst/>
                <a:uLnTx/>
                <a:uFillTx/>
                <a:latin typeface="Calibri" panose="020F0502020204030204"/>
                <a:ea typeface="+mn-ea"/>
                <a:cs typeface="+mn-cs"/>
              </a:rPr>
              <a:t>Y</a:t>
            </a:r>
          </a:p>
        </p:txBody>
      </p:sp>
      <p:sp>
        <p:nvSpPr>
          <p:cNvPr id="68" name="TextBox 67">
            <a:extLst>
              <a:ext uri="{FF2B5EF4-FFF2-40B4-BE49-F238E27FC236}">
                <a16:creationId xmlns:a16="http://schemas.microsoft.com/office/drawing/2014/main" id="{D2872D8D-2839-82C9-52CC-1CAC5597EFC8}"/>
              </a:ext>
            </a:extLst>
          </p:cNvPr>
          <p:cNvSpPr txBox="1"/>
          <p:nvPr/>
        </p:nvSpPr>
        <p:spPr>
          <a:xfrm>
            <a:off x="129648" y="539992"/>
            <a:ext cx="120513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Scalar case</a:t>
            </a:r>
          </a:p>
        </p:txBody>
      </p:sp>
      <p:sp>
        <p:nvSpPr>
          <p:cNvPr id="73" name="TextBox 72">
            <a:extLst>
              <a:ext uri="{FF2B5EF4-FFF2-40B4-BE49-F238E27FC236}">
                <a16:creationId xmlns:a16="http://schemas.microsoft.com/office/drawing/2014/main" id="{8D961A54-2E16-9177-515A-59278A89C2AA}"/>
              </a:ext>
            </a:extLst>
          </p:cNvPr>
          <p:cNvSpPr txBox="1"/>
          <p:nvPr/>
        </p:nvSpPr>
        <p:spPr>
          <a:xfrm>
            <a:off x="102685" y="3634379"/>
            <a:ext cx="1259063"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Vector case</a:t>
            </a:r>
          </a:p>
        </p:txBody>
      </p:sp>
      <p:sp>
        <p:nvSpPr>
          <p:cNvPr id="74" name="Flowchart: Direct Access Storage 73">
            <a:extLst>
              <a:ext uri="{FF2B5EF4-FFF2-40B4-BE49-F238E27FC236}">
                <a16:creationId xmlns:a16="http://schemas.microsoft.com/office/drawing/2014/main" id="{4B23D10E-FB8D-01AD-1C10-A410CF064457}"/>
              </a:ext>
            </a:extLst>
          </p:cNvPr>
          <p:cNvSpPr/>
          <p:nvPr/>
        </p:nvSpPr>
        <p:spPr>
          <a:xfrm>
            <a:off x="4056098" y="5891078"/>
            <a:ext cx="248557" cy="187772"/>
          </a:xfrm>
          <a:prstGeom prst="flowChartMagneticDrum">
            <a:avLst/>
          </a:prstGeom>
          <a:solidFill>
            <a:schemeClr val="bg1"/>
          </a:solidFill>
          <a:ln>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8" name="Flowchart: Direct Access Storage 77">
            <a:extLst>
              <a:ext uri="{FF2B5EF4-FFF2-40B4-BE49-F238E27FC236}">
                <a16:creationId xmlns:a16="http://schemas.microsoft.com/office/drawing/2014/main" id="{A273C0A3-6AA0-6D48-871E-5CB2871F2CDE}"/>
              </a:ext>
            </a:extLst>
          </p:cNvPr>
          <p:cNvSpPr/>
          <p:nvPr/>
        </p:nvSpPr>
        <p:spPr>
          <a:xfrm>
            <a:off x="5320155" y="5885708"/>
            <a:ext cx="248557" cy="187772"/>
          </a:xfrm>
          <a:prstGeom prst="flowChartMagneticDrum">
            <a:avLst/>
          </a:prstGeom>
          <a:solidFill>
            <a:schemeClr val="bg1"/>
          </a:solidFill>
          <a:ln>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2" name="Flowchart: Direct Access Storage 81">
            <a:extLst>
              <a:ext uri="{FF2B5EF4-FFF2-40B4-BE49-F238E27FC236}">
                <a16:creationId xmlns:a16="http://schemas.microsoft.com/office/drawing/2014/main" id="{3AD8EC5A-9723-2C32-058C-93EDD10EFD13}"/>
              </a:ext>
            </a:extLst>
          </p:cNvPr>
          <p:cNvSpPr/>
          <p:nvPr/>
        </p:nvSpPr>
        <p:spPr>
          <a:xfrm>
            <a:off x="4741956" y="4418801"/>
            <a:ext cx="248557" cy="187772"/>
          </a:xfrm>
          <a:prstGeom prst="flowChartMagneticDrum">
            <a:avLst/>
          </a:prstGeom>
          <a:solidFill>
            <a:schemeClr val="bg1"/>
          </a:solidFill>
          <a:ln>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6" name="Flowchart: Direct Access Storage 85">
            <a:extLst>
              <a:ext uri="{FF2B5EF4-FFF2-40B4-BE49-F238E27FC236}">
                <a16:creationId xmlns:a16="http://schemas.microsoft.com/office/drawing/2014/main" id="{3F2F01A6-2C2A-5260-F1F1-E46A54239248}"/>
              </a:ext>
            </a:extLst>
          </p:cNvPr>
          <p:cNvSpPr/>
          <p:nvPr/>
        </p:nvSpPr>
        <p:spPr>
          <a:xfrm>
            <a:off x="4023952" y="4402894"/>
            <a:ext cx="248557" cy="187772"/>
          </a:xfrm>
          <a:prstGeom prst="flowChartMagneticDrum">
            <a:avLst/>
          </a:prstGeom>
          <a:solidFill>
            <a:schemeClr val="bg1"/>
          </a:solidFill>
          <a:ln>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8" name="Flowchart: Direct Access Storage 87">
            <a:extLst>
              <a:ext uri="{FF2B5EF4-FFF2-40B4-BE49-F238E27FC236}">
                <a16:creationId xmlns:a16="http://schemas.microsoft.com/office/drawing/2014/main" id="{979D8DA4-B1FC-8ECB-DF72-075C3A161FA4}"/>
              </a:ext>
            </a:extLst>
          </p:cNvPr>
          <p:cNvSpPr/>
          <p:nvPr/>
        </p:nvSpPr>
        <p:spPr>
          <a:xfrm rot="19517604">
            <a:off x="667890" y="5891879"/>
            <a:ext cx="248557" cy="187772"/>
          </a:xfrm>
          <a:prstGeom prst="flowChartMagneticDrum">
            <a:avLst/>
          </a:prstGeom>
          <a:solidFill>
            <a:schemeClr val="bg1"/>
          </a:solidFill>
          <a:ln>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0" name="Flowchart: Direct Access Storage 89">
            <a:extLst>
              <a:ext uri="{FF2B5EF4-FFF2-40B4-BE49-F238E27FC236}">
                <a16:creationId xmlns:a16="http://schemas.microsoft.com/office/drawing/2014/main" id="{656F23B3-D6A6-C50B-EC8A-2CC7B175FAB2}"/>
              </a:ext>
            </a:extLst>
          </p:cNvPr>
          <p:cNvSpPr/>
          <p:nvPr/>
        </p:nvSpPr>
        <p:spPr>
          <a:xfrm rot="1643354">
            <a:off x="717155" y="6150169"/>
            <a:ext cx="248557" cy="187772"/>
          </a:xfrm>
          <a:prstGeom prst="flowChartMagneticDrum">
            <a:avLst/>
          </a:prstGeom>
          <a:solidFill>
            <a:schemeClr val="bg1"/>
          </a:solidFill>
          <a:ln>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40469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Rectangle 86">
            <a:extLst>
              <a:ext uri="{FF2B5EF4-FFF2-40B4-BE49-F238E27FC236}">
                <a16:creationId xmlns:a16="http://schemas.microsoft.com/office/drawing/2014/main" id="{C0D4BF55-F0D3-6A62-7DD9-3705B3D7DA58}"/>
              </a:ext>
            </a:extLst>
          </p:cNvPr>
          <p:cNvSpPr/>
          <p:nvPr/>
        </p:nvSpPr>
        <p:spPr>
          <a:xfrm>
            <a:off x="5676264" y="985440"/>
            <a:ext cx="1335966" cy="1099397"/>
          </a:xfrm>
          <a:prstGeom prst="rect">
            <a:avLst/>
          </a:prstGeom>
          <a:solidFill>
            <a:schemeClr val="bg2">
              <a:alpha val="37000"/>
            </a:schemeClr>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 name="Title 2">
            <a:extLst>
              <a:ext uri="{FF2B5EF4-FFF2-40B4-BE49-F238E27FC236}">
                <a16:creationId xmlns:a16="http://schemas.microsoft.com/office/drawing/2014/main" id="{1D131C65-E031-9D64-A6F9-DA317B22E180}"/>
              </a:ext>
            </a:extLst>
          </p:cNvPr>
          <p:cNvSpPr>
            <a:spLocks noGrp="1"/>
          </p:cNvSpPr>
          <p:nvPr>
            <p:ph type="title"/>
          </p:nvPr>
        </p:nvSpPr>
        <p:spPr>
          <a:xfrm>
            <a:off x="112322" y="125859"/>
            <a:ext cx="7272109" cy="876301"/>
          </a:xfrm>
        </p:spPr>
        <p:txBody>
          <a:bodyPr/>
          <a:lstStyle/>
          <a:p>
            <a:r>
              <a:rPr lang="en-US" dirty="0"/>
              <a:t>Important special cases</a:t>
            </a:r>
          </a:p>
        </p:txBody>
      </p:sp>
      <p:sp>
        <p:nvSpPr>
          <p:cNvPr id="4" name="Content Placeholder 3">
            <a:extLst>
              <a:ext uri="{FF2B5EF4-FFF2-40B4-BE49-F238E27FC236}">
                <a16:creationId xmlns:a16="http://schemas.microsoft.com/office/drawing/2014/main" id="{D068115F-9A16-5A19-8131-1C14649A568D}"/>
              </a:ext>
            </a:extLst>
          </p:cNvPr>
          <p:cNvSpPr>
            <a:spLocks noGrp="1"/>
          </p:cNvSpPr>
          <p:nvPr>
            <p:ph idx="1"/>
          </p:nvPr>
        </p:nvSpPr>
        <p:spPr>
          <a:xfrm>
            <a:off x="661631" y="3242394"/>
            <a:ext cx="7218390" cy="2785953"/>
          </a:xfrm>
        </p:spPr>
        <p:txBody>
          <a:bodyPr>
            <a:normAutofit fontScale="92500"/>
          </a:bodyPr>
          <a:lstStyle/>
          <a:p>
            <a:r>
              <a:rPr lang="en-US" dirty="0"/>
              <a:t>f: map (g: </a:t>
            </a:r>
            <a:r>
              <a:rPr lang="en-US" dirty="0">
                <a:sym typeface="Symbol" panose="05050102010706020507" pitchFamily="18" charset="2"/>
              </a:rPr>
              <a:t></a:t>
            </a:r>
            <a:r>
              <a:rPr lang="en-US" dirty="0">
                <a:sym typeface="Wingdings" panose="05000000000000000000" pitchFamily="2" charset="2"/>
              </a:rPr>
              <a:t>)</a:t>
            </a:r>
            <a:endParaRPr lang="en-US" u="sng" dirty="0">
              <a:sym typeface="Wingdings" panose="05000000000000000000" pitchFamily="2" charset="2"/>
            </a:endParaRPr>
          </a:p>
          <a:p>
            <a:pPr lvl="1"/>
            <a:r>
              <a:rPr lang="en-US" dirty="0" err="1">
                <a:sym typeface="Wingdings" panose="05000000000000000000" pitchFamily="2" charset="2"/>
              </a:rPr>
              <a:t>J</a:t>
            </a:r>
            <a:r>
              <a:rPr lang="en-US" baseline="-25000" dirty="0" err="1">
                <a:sym typeface="Wingdings" panose="05000000000000000000" pitchFamily="2" charset="2"/>
              </a:rPr>
              <a:t>f</a:t>
            </a:r>
            <a:r>
              <a:rPr lang="en-US" dirty="0">
                <a:sym typeface="Wingdings" panose="05000000000000000000" pitchFamily="2" charset="2"/>
              </a:rPr>
              <a:t> = diagonal matrix with </a:t>
            </a:r>
            <a:r>
              <a:rPr lang="en-US" dirty="0" err="1">
                <a:sym typeface="Wingdings" panose="05000000000000000000" pitchFamily="2" charset="2"/>
              </a:rPr>
              <a:t>J</a:t>
            </a:r>
            <a:r>
              <a:rPr lang="en-US" baseline="-25000" dirty="0" err="1">
                <a:sym typeface="Wingdings" panose="05000000000000000000" pitchFamily="2" charset="2"/>
              </a:rPr>
              <a:t>f</a:t>
            </a:r>
            <a:r>
              <a:rPr lang="en-US" dirty="0">
                <a:sym typeface="Wingdings" panose="05000000000000000000" pitchFamily="2" charset="2"/>
              </a:rPr>
              <a:t> (</a:t>
            </a:r>
            <a:r>
              <a:rPr lang="en-US" dirty="0" err="1">
                <a:sym typeface="Wingdings" panose="05000000000000000000" pitchFamily="2" charset="2"/>
              </a:rPr>
              <a:t>i,i</a:t>
            </a:r>
            <a:r>
              <a:rPr lang="en-US" dirty="0">
                <a:sym typeface="Wingdings" panose="05000000000000000000" pitchFamily="2" charset="2"/>
              </a:rPr>
              <a:t>) = g’(x(</a:t>
            </a:r>
            <a:r>
              <a:rPr lang="en-US" dirty="0" err="1">
                <a:sym typeface="Wingdings" panose="05000000000000000000" pitchFamily="2" charset="2"/>
              </a:rPr>
              <a:t>i</a:t>
            </a:r>
            <a:r>
              <a:rPr lang="en-US" dirty="0">
                <a:sym typeface="Wingdings" panose="05000000000000000000" pitchFamily="2" charset="2"/>
              </a:rPr>
              <a:t>))</a:t>
            </a:r>
          </a:p>
          <a:p>
            <a:r>
              <a:rPr lang="en-US" dirty="0">
                <a:sym typeface="Wingdings" panose="05000000000000000000" pitchFamily="2" charset="2"/>
              </a:rPr>
              <a:t>f: reduce (r: </a:t>
            </a:r>
            <a:r>
              <a:rPr lang="en-US" dirty="0">
                <a:sym typeface="Symbol" panose="05050102010706020507" pitchFamily="18" charset="2"/>
              </a:rPr>
              <a:t>x)</a:t>
            </a:r>
          </a:p>
          <a:p>
            <a:pPr lvl="1"/>
            <a:r>
              <a:rPr lang="en-US" dirty="0">
                <a:sym typeface="Symbol" panose="05050102010706020507" pitchFamily="18" charset="2"/>
              </a:rPr>
              <a:t>Called </a:t>
            </a:r>
            <a:r>
              <a:rPr lang="en-US" b="1" dirty="0">
                <a:sym typeface="Symbol" panose="05050102010706020507" pitchFamily="18" charset="2"/>
              </a:rPr>
              <a:t>pooling</a:t>
            </a:r>
            <a:r>
              <a:rPr lang="en-US" dirty="0">
                <a:sym typeface="Symbol" panose="05050102010706020507" pitchFamily="18" charset="2"/>
              </a:rPr>
              <a:t> in ML literature</a:t>
            </a:r>
          </a:p>
          <a:p>
            <a:pPr lvl="1"/>
            <a:r>
              <a:rPr lang="en-US" dirty="0">
                <a:sym typeface="Symbol" panose="05050102010706020507" pitchFamily="18" charset="2"/>
              </a:rPr>
              <a:t>r = +, *, …</a:t>
            </a:r>
          </a:p>
          <a:p>
            <a:pPr lvl="2"/>
            <a:r>
              <a:rPr lang="en-US" dirty="0" err="1">
                <a:sym typeface="Symbol" panose="05050102010706020507" pitchFamily="18" charset="2"/>
              </a:rPr>
              <a:t>J</a:t>
            </a:r>
            <a:r>
              <a:rPr lang="en-US" baseline="-25000" dirty="0" err="1">
                <a:sym typeface="Symbol" panose="05050102010706020507" pitchFamily="18" charset="2"/>
              </a:rPr>
              <a:t>f</a:t>
            </a:r>
            <a:r>
              <a:rPr lang="en-US" dirty="0">
                <a:sym typeface="Symbol" panose="05050102010706020507" pitchFamily="18" charset="2"/>
              </a:rPr>
              <a:t> =  (1,1,…,1)</a:t>
            </a:r>
            <a:r>
              <a:rPr lang="en-US" baseline="30000" dirty="0">
                <a:sym typeface="Symbol" panose="05050102010706020507" pitchFamily="18" charset="2"/>
              </a:rPr>
              <a:t>T  </a:t>
            </a:r>
            <a:r>
              <a:rPr lang="en-US" dirty="0">
                <a:sym typeface="Symbol" panose="05050102010706020507" pitchFamily="18" charset="2"/>
              </a:rPr>
              <a:t>for +</a:t>
            </a:r>
          </a:p>
          <a:p>
            <a:pPr lvl="1"/>
            <a:r>
              <a:rPr lang="en-US" dirty="0">
                <a:sym typeface="Symbol" panose="05050102010706020507" pitchFamily="18" charset="2"/>
              </a:rPr>
              <a:t>r = max, min, ….</a:t>
            </a:r>
          </a:p>
          <a:p>
            <a:pPr lvl="2"/>
            <a:r>
              <a:rPr lang="en-US" dirty="0"/>
              <a:t>If max(x) = x(j), </a:t>
            </a:r>
            <a:r>
              <a:rPr lang="en-US" dirty="0" err="1"/>
              <a:t>J</a:t>
            </a:r>
            <a:r>
              <a:rPr lang="en-US" baseline="-25000" dirty="0" err="1"/>
              <a:t>f</a:t>
            </a:r>
            <a:r>
              <a:rPr lang="en-US" baseline="-25000" dirty="0"/>
              <a:t> </a:t>
            </a:r>
            <a:r>
              <a:rPr lang="en-US" dirty="0"/>
              <a:t>= I(j) (where I(j) is the indicator vector with 1 in </a:t>
            </a:r>
            <a:r>
              <a:rPr lang="en-US" dirty="0" err="1"/>
              <a:t>j</a:t>
            </a:r>
            <a:r>
              <a:rPr lang="en-US" baseline="30000" dirty="0" err="1"/>
              <a:t>th</a:t>
            </a:r>
            <a:r>
              <a:rPr lang="en-US" dirty="0"/>
              <a:t> position)</a:t>
            </a:r>
          </a:p>
        </p:txBody>
      </p:sp>
      <p:sp>
        <p:nvSpPr>
          <p:cNvPr id="5" name="Slide Number Placeholder 4">
            <a:extLst>
              <a:ext uri="{FF2B5EF4-FFF2-40B4-BE49-F238E27FC236}">
                <a16:creationId xmlns:a16="http://schemas.microsoft.com/office/drawing/2014/main" id="{989219E4-2D98-D9C9-495B-8A6DBB0B99E1}"/>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5F5F5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900" b="0" i="0" u="none" strike="noStrike" kern="1200" cap="none" spc="0" normalizeH="0" baseline="0" noProof="0" dirty="0">
              <a:ln>
                <a:noFill/>
              </a:ln>
              <a:solidFill>
                <a:srgbClr val="5F5F5F"/>
              </a:solidFill>
              <a:effectLst/>
              <a:uLnTx/>
              <a:uFillTx/>
              <a:latin typeface="Montserrat Medium" pitchFamily="2" charset="77"/>
              <a:ea typeface="+mn-ea"/>
              <a:cs typeface="+mn-cs"/>
            </a:endParaRPr>
          </a:p>
        </p:txBody>
      </p:sp>
      <p:sp>
        <p:nvSpPr>
          <p:cNvPr id="11" name="TextBox 10">
            <a:extLst>
              <a:ext uri="{FF2B5EF4-FFF2-40B4-BE49-F238E27FC236}">
                <a16:creationId xmlns:a16="http://schemas.microsoft.com/office/drawing/2014/main" id="{0F0F5D30-A0B4-512E-B62D-964CDA3CC52C}"/>
              </a:ext>
            </a:extLst>
          </p:cNvPr>
          <p:cNvSpPr txBox="1"/>
          <p:nvPr/>
        </p:nvSpPr>
        <p:spPr>
          <a:xfrm>
            <a:off x="944992" y="1179000"/>
            <a:ext cx="296876"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mn-cs"/>
              </a:rPr>
              <a:t>x</a:t>
            </a:r>
          </a:p>
        </p:txBody>
      </p:sp>
      <p:sp>
        <p:nvSpPr>
          <p:cNvPr id="12" name="TextBox 11">
            <a:extLst>
              <a:ext uri="{FF2B5EF4-FFF2-40B4-BE49-F238E27FC236}">
                <a16:creationId xmlns:a16="http://schemas.microsoft.com/office/drawing/2014/main" id="{297D88B2-3D90-5FB8-6033-29F9BCDD7973}"/>
              </a:ext>
            </a:extLst>
          </p:cNvPr>
          <p:cNvSpPr txBox="1"/>
          <p:nvPr/>
        </p:nvSpPr>
        <p:spPr>
          <a:xfrm>
            <a:off x="3073291" y="1643839"/>
            <a:ext cx="534955"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sng" strike="noStrike" kern="1200" cap="none" spc="0" normalizeH="0" baseline="0" noProof="0" dirty="0" err="1">
                <a:ln>
                  <a:noFill/>
                </a:ln>
                <a:solidFill>
                  <a:srgbClr val="000000"/>
                </a:solidFill>
                <a:effectLst/>
                <a:uLnTx/>
                <a:uFillTx/>
                <a:latin typeface="Calibri" panose="020F0502020204030204"/>
                <a:ea typeface="+mn-ea"/>
                <a:cs typeface="+mn-cs"/>
              </a:rPr>
              <a:t>v</a:t>
            </a:r>
            <a:r>
              <a:rPr kumimoji="0" lang="en-US" sz="2000" b="0" i="0" u="none" strike="noStrike" kern="1200" cap="none" spc="0" normalizeH="0" baseline="-25000" noProof="0" dirty="0" err="1">
                <a:ln>
                  <a:noFill/>
                </a:ln>
                <a:solidFill>
                  <a:srgbClr val="000000"/>
                </a:solidFill>
                <a:effectLst/>
                <a:uLnTx/>
                <a:uFillTx/>
                <a:latin typeface="Calibri" panose="020F0502020204030204"/>
                <a:ea typeface="+mn-ea"/>
                <a:cs typeface="+mn-cs"/>
              </a:rPr>
              <a:t>out</a:t>
            </a:r>
            <a:endPar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endParaRPr>
          </a:p>
        </p:txBody>
      </p:sp>
      <p:sp>
        <p:nvSpPr>
          <p:cNvPr id="13" name="Flowchart: Direct Access Storage 12">
            <a:extLst>
              <a:ext uri="{FF2B5EF4-FFF2-40B4-BE49-F238E27FC236}">
                <a16:creationId xmlns:a16="http://schemas.microsoft.com/office/drawing/2014/main" id="{49C4B2FF-4956-7FD1-C068-410676187CBE}"/>
              </a:ext>
            </a:extLst>
          </p:cNvPr>
          <p:cNvSpPr/>
          <p:nvPr/>
        </p:nvSpPr>
        <p:spPr>
          <a:xfrm>
            <a:off x="1292685" y="1447961"/>
            <a:ext cx="335284" cy="217676"/>
          </a:xfrm>
          <a:prstGeom prst="flowChartMagneticDrum">
            <a:avLst/>
          </a:prstGeom>
          <a:solidFill>
            <a:schemeClr val="bg1"/>
          </a:solidFill>
          <a:ln>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Flowchart: Direct Access Storage 13">
            <a:extLst>
              <a:ext uri="{FF2B5EF4-FFF2-40B4-BE49-F238E27FC236}">
                <a16:creationId xmlns:a16="http://schemas.microsoft.com/office/drawing/2014/main" id="{DB78631B-C560-0945-2589-8C6ED2E88230}"/>
              </a:ext>
            </a:extLst>
          </p:cNvPr>
          <p:cNvSpPr/>
          <p:nvPr/>
        </p:nvSpPr>
        <p:spPr>
          <a:xfrm>
            <a:off x="2994444" y="1447961"/>
            <a:ext cx="335284" cy="217676"/>
          </a:xfrm>
          <a:prstGeom prst="flowChartMagneticDrum">
            <a:avLst/>
          </a:prstGeom>
          <a:solidFill>
            <a:schemeClr val="bg1"/>
          </a:solidFill>
          <a:ln>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F7799EDF-C348-0278-F5CE-8963DAAFCA7C}"/>
              </a:ext>
            </a:extLst>
          </p:cNvPr>
          <p:cNvSpPr txBox="1"/>
          <p:nvPr/>
        </p:nvSpPr>
        <p:spPr>
          <a:xfrm>
            <a:off x="2187270" y="1206708"/>
            <a:ext cx="293670" cy="369332"/>
          </a:xfrm>
          <a:prstGeom prst="rect">
            <a:avLst/>
          </a:prstGeom>
          <a:solidFill>
            <a:schemeClr val="bg2"/>
          </a:solidFill>
          <a:ln>
            <a:solidFill>
              <a:schemeClr val="accent1">
                <a:shade val="50000"/>
              </a:schemeClr>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solidFill>
                    <a:srgbClr val="5F5F5F">
                      <a:shade val="50000"/>
                    </a:srgbClr>
                  </a:solidFill>
                </a:ln>
                <a:solidFill>
                  <a:srgbClr val="000000"/>
                </a:solidFill>
                <a:effectLst/>
                <a:uLnTx/>
                <a:uFillTx/>
                <a:latin typeface="Calibri" panose="020F0502020204030204"/>
                <a:ea typeface="+mn-ea"/>
                <a:cs typeface="+mn-cs"/>
              </a:rPr>
              <a:t>g</a:t>
            </a:r>
          </a:p>
        </p:txBody>
      </p:sp>
      <p:cxnSp>
        <p:nvCxnSpPr>
          <p:cNvPr id="19" name="Straight Arrow Connector 18">
            <a:extLst>
              <a:ext uri="{FF2B5EF4-FFF2-40B4-BE49-F238E27FC236}">
                <a16:creationId xmlns:a16="http://schemas.microsoft.com/office/drawing/2014/main" id="{5C7D0496-F164-0201-A993-825636C9781E}"/>
              </a:ext>
            </a:extLst>
          </p:cNvPr>
          <p:cNvCxnSpPr>
            <a:cxnSpLocks/>
          </p:cNvCxnSpPr>
          <p:nvPr/>
        </p:nvCxnSpPr>
        <p:spPr>
          <a:xfrm>
            <a:off x="1884364" y="1372902"/>
            <a:ext cx="29367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E9522D26-4F01-81D1-68A4-9EB3C0C94393}"/>
              </a:ext>
            </a:extLst>
          </p:cNvPr>
          <p:cNvCxnSpPr>
            <a:cxnSpLocks/>
          </p:cNvCxnSpPr>
          <p:nvPr/>
        </p:nvCxnSpPr>
        <p:spPr>
          <a:xfrm>
            <a:off x="2480111" y="1395994"/>
            <a:ext cx="29367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7E74E01E-9F83-39AF-3134-46CDCAC3057C}"/>
              </a:ext>
            </a:extLst>
          </p:cNvPr>
          <p:cNvSpPr txBox="1"/>
          <p:nvPr/>
        </p:nvSpPr>
        <p:spPr>
          <a:xfrm>
            <a:off x="2187270" y="1679232"/>
            <a:ext cx="293670" cy="369332"/>
          </a:xfrm>
          <a:prstGeom prst="rect">
            <a:avLst/>
          </a:prstGeom>
          <a:solidFill>
            <a:schemeClr val="bg2"/>
          </a:solidFill>
          <a:ln>
            <a:solidFill>
              <a:schemeClr val="accent1">
                <a:shade val="50000"/>
              </a:schemeClr>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solidFill>
                    <a:srgbClr val="5F5F5F">
                      <a:shade val="50000"/>
                    </a:srgbClr>
                  </a:solidFill>
                </a:ln>
                <a:solidFill>
                  <a:srgbClr val="000000"/>
                </a:solidFill>
                <a:effectLst/>
                <a:uLnTx/>
                <a:uFillTx/>
                <a:latin typeface="Calibri" panose="020F0502020204030204"/>
                <a:ea typeface="+mn-ea"/>
                <a:cs typeface="+mn-cs"/>
              </a:rPr>
              <a:t>g</a:t>
            </a:r>
          </a:p>
        </p:txBody>
      </p:sp>
      <p:cxnSp>
        <p:nvCxnSpPr>
          <p:cNvPr id="23" name="Straight Arrow Connector 22">
            <a:extLst>
              <a:ext uri="{FF2B5EF4-FFF2-40B4-BE49-F238E27FC236}">
                <a16:creationId xmlns:a16="http://schemas.microsoft.com/office/drawing/2014/main" id="{A5743E86-130D-15BB-6C92-30AC69C083BE}"/>
              </a:ext>
            </a:extLst>
          </p:cNvPr>
          <p:cNvCxnSpPr>
            <a:cxnSpLocks/>
          </p:cNvCxnSpPr>
          <p:nvPr/>
        </p:nvCxnSpPr>
        <p:spPr>
          <a:xfrm>
            <a:off x="1884364" y="1882370"/>
            <a:ext cx="29367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649E14C8-9D4D-9871-C8D6-23D184EB6E0C}"/>
              </a:ext>
            </a:extLst>
          </p:cNvPr>
          <p:cNvCxnSpPr>
            <a:cxnSpLocks/>
          </p:cNvCxnSpPr>
          <p:nvPr/>
        </p:nvCxnSpPr>
        <p:spPr>
          <a:xfrm>
            <a:off x="2480111" y="1896226"/>
            <a:ext cx="29367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0494A4A9-FE0C-B385-FD0C-839089C7CE71}"/>
              </a:ext>
            </a:extLst>
          </p:cNvPr>
          <p:cNvCxnSpPr>
            <a:cxnSpLocks/>
          </p:cNvCxnSpPr>
          <p:nvPr/>
        </p:nvCxnSpPr>
        <p:spPr>
          <a:xfrm flipV="1">
            <a:off x="1554081" y="1370040"/>
            <a:ext cx="326744" cy="186759"/>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721A057E-E130-C4D0-2AC9-1968ECF80215}"/>
              </a:ext>
            </a:extLst>
          </p:cNvPr>
          <p:cNvCxnSpPr>
            <a:cxnSpLocks/>
          </p:cNvCxnSpPr>
          <p:nvPr/>
        </p:nvCxnSpPr>
        <p:spPr>
          <a:xfrm>
            <a:off x="1571815" y="1554358"/>
            <a:ext cx="321785" cy="326173"/>
          </a:xfrm>
          <a:prstGeom prst="straightConnector1">
            <a:avLst/>
          </a:prstGeom>
          <a:ln>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ECFD9516-B920-D838-D3BD-73DA041EB6FE}"/>
              </a:ext>
            </a:extLst>
          </p:cNvPr>
          <p:cNvCxnSpPr/>
          <p:nvPr/>
        </p:nvCxnSpPr>
        <p:spPr>
          <a:xfrm>
            <a:off x="2757033" y="1395994"/>
            <a:ext cx="254160" cy="134305"/>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777977A2-12C4-4941-84C9-E4E192B4DE19}"/>
              </a:ext>
            </a:extLst>
          </p:cNvPr>
          <p:cNvCxnSpPr>
            <a:cxnSpLocks/>
          </p:cNvCxnSpPr>
          <p:nvPr/>
        </p:nvCxnSpPr>
        <p:spPr>
          <a:xfrm flipV="1">
            <a:off x="2773781" y="1604847"/>
            <a:ext cx="220663" cy="291379"/>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2892442D-2585-2C14-F15B-F143C7BFCA18}"/>
              </a:ext>
            </a:extLst>
          </p:cNvPr>
          <p:cNvCxnSpPr>
            <a:cxnSpLocks/>
            <a:endCxn id="13" idx="1"/>
          </p:cNvCxnSpPr>
          <p:nvPr/>
        </p:nvCxnSpPr>
        <p:spPr>
          <a:xfrm>
            <a:off x="932217" y="1556799"/>
            <a:ext cx="360468"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a:extLst>
              <a:ext uri="{FF2B5EF4-FFF2-40B4-BE49-F238E27FC236}">
                <a16:creationId xmlns:a16="http://schemas.microsoft.com/office/drawing/2014/main" id="{69CF0191-A6C8-9BC3-1A0B-0D7B7B3DB352}"/>
              </a:ext>
            </a:extLst>
          </p:cNvPr>
          <p:cNvCxnSpPr>
            <a:cxnSpLocks/>
          </p:cNvCxnSpPr>
          <p:nvPr/>
        </p:nvCxnSpPr>
        <p:spPr>
          <a:xfrm flipV="1">
            <a:off x="3248604" y="1544249"/>
            <a:ext cx="301787" cy="8316"/>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pic>
        <p:nvPicPr>
          <p:cNvPr id="68" name="Picture 67" descr="\documentclass{article}&#10;\usepackage{amsmath}&#10;\pagestyle{empty}&#10;\begin{document}&#10;\[&#10;\underline{{\rm {\bf v}}}_{{\rm in}} = \begin{pmatrix}&#10;{\rm g}'(\underline{{\rm {\bf x}}}(1)) &amp; 0 \\&#10;0 &amp; {\rm g}'(\underline{{\rm {\bf x}}}(2))&#10;\end{pmatrix} \underline{{\rm {\bf v}}}_{{\rm out}}&#10;\]&#10;&#10;&#10;&#10;\end{document}" title="IguanaTex Bitmap Display">
            <a:extLst>
              <a:ext uri="{FF2B5EF4-FFF2-40B4-BE49-F238E27FC236}">
                <a16:creationId xmlns:a16="http://schemas.microsoft.com/office/drawing/2014/main" id="{7C866C6B-2E64-3FFF-BB18-E2E690BBC469}"/>
              </a:ext>
            </a:extLst>
          </p:cNvPr>
          <p:cNvPicPr>
            <a:picLocks noChangeAspect="1"/>
          </p:cNvPicPr>
          <p:nvPr>
            <p:custDataLst>
              <p:tags r:id="rId1"/>
            </p:custDataLst>
          </p:nvPr>
        </p:nvPicPr>
        <p:blipFill>
          <a:blip r:embed="rId3">
            <a:extLst>
              <a:ext uri="{28A0092B-C50C-407E-A947-70E740481C1C}">
                <a14:useLocalDpi xmlns:a14="http://schemas.microsoft.com/office/drawing/2010/main" val="0"/>
              </a:ext>
            </a:extLst>
          </a:blip>
          <a:stretch>
            <a:fillRect/>
          </a:stretch>
        </p:blipFill>
        <p:spPr>
          <a:xfrm>
            <a:off x="4755160" y="3306967"/>
            <a:ext cx="2834360" cy="659881"/>
          </a:xfrm>
          <a:prstGeom prst="rect">
            <a:avLst/>
          </a:prstGeom>
        </p:spPr>
      </p:pic>
      <p:sp>
        <p:nvSpPr>
          <p:cNvPr id="69" name="Rectangle 68">
            <a:extLst>
              <a:ext uri="{FF2B5EF4-FFF2-40B4-BE49-F238E27FC236}">
                <a16:creationId xmlns:a16="http://schemas.microsoft.com/office/drawing/2014/main" id="{2F31C5C1-6288-B896-A2A2-B385C551759B}"/>
              </a:ext>
            </a:extLst>
          </p:cNvPr>
          <p:cNvSpPr/>
          <p:nvPr/>
        </p:nvSpPr>
        <p:spPr>
          <a:xfrm>
            <a:off x="1645703" y="1006762"/>
            <a:ext cx="1335966" cy="1099397"/>
          </a:xfrm>
          <a:prstGeom prst="rect">
            <a:avLst/>
          </a:prstGeom>
          <a:solidFill>
            <a:schemeClr val="bg2">
              <a:alpha val="37000"/>
            </a:schemeClr>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0" name="TextBox 69">
            <a:extLst>
              <a:ext uri="{FF2B5EF4-FFF2-40B4-BE49-F238E27FC236}">
                <a16:creationId xmlns:a16="http://schemas.microsoft.com/office/drawing/2014/main" id="{C2D2D294-5A9E-6B00-3B01-18300B395AC7}"/>
              </a:ext>
            </a:extLst>
          </p:cNvPr>
          <p:cNvSpPr txBox="1"/>
          <p:nvPr/>
        </p:nvSpPr>
        <p:spPr>
          <a:xfrm>
            <a:off x="1625627" y="970480"/>
            <a:ext cx="25519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f</a:t>
            </a:r>
          </a:p>
        </p:txBody>
      </p:sp>
      <p:sp>
        <p:nvSpPr>
          <p:cNvPr id="71" name="TextBox 70">
            <a:extLst>
              <a:ext uri="{FF2B5EF4-FFF2-40B4-BE49-F238E27FC236}">
                <a16:creationId xmlns:a16="http://schemas.microsoft.com/office/drawing/2014/main" id="{41E7107B-CE35-5D9A-6DB3-39F6E8512CEE}"/>
              </a:ext>
            </a:extLst>
          </p:cNvPr>
          <p:cNvSpPr txBox="1"/>
          <p:nvPr/>
        </p:nvSpPr>
        <p:spPr>
          <a:xfrm>
            <a:off x="4975553" y="1157678"/>
            <a:ext cx="296876"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00000"/>
                </a:solidFill>
                <a:effectLst/>
                <a:uLnTx/>
                <a:uFillTx/>
                <a:latin typeface="Cambria Math" panose="02040503050406030204" pitchFamily="18" charset="0"/>
                <a:ea typeface="Cambria Math" panose="02040503050406030204" pitchFamily="18" charset="0"/>
                <a:cs typeface="+mn-cs"/>
              </a:rPr>
              <a:t>x</a:t>
            </a:r>
          </a:p>
        </p:txBody>
      </p:sp>
      <p:sp>
        <p:nvSpPr>
          <p:cNvPr id="72" name="TextBox 71">
            <a:extLst>
              <a:ext uri="{FF2B5EF4-FFF2-40B4-BE49-F238E27FC236}">
                <a16:creationId xmlns:a16="http://schemas.microsoft.com/office/drawing/2014/main" id="{E7FF92D4-A7B2-CF2F-2D41-7BC19B26D8E1}"/>
              </a:ext>
            </a:extLst>
          </p:cNvPr>
          <p:cNvSpPr txBox="1"/>
          <p:nvPr/>
        </p:nvSpPr>
        <p:spPr>
          <a:xfrm>
            <a:off x="7124347" y="1671104"/>
            <a:ext cx="534955" cy="40011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srgbClr val="000000"/>
                </a:solidFill>
                <a:effectLst/>
                <a:uLnTx/>
                <a:uFillTx/>
                <a:latin typeface="Calibri" panose="020F0502020204030204"/>
                <a:ea typeface="+mn-ea"/>
                <a:cs typeface="+mn-cs"/>
              </a:rPr>
              <a:t>v</a:t>
            </a:r>
            <a:r>
              <a:rPr kumimoji="0" lang="en-US" sz="2000" b="0" i="0" u="none" strike="noStrike" kern="1200" cap="none" spc="0" normalizeH="0" baseline="-25000" noProof="0" dirty="0" err="1">
                <a:ln>
                  <a:noFill/>
                </a:ln>
                <a:solidFill>
                  <a:srgbClr val="000000"/>
                </a:solidFill>
                <a:effectLst/>
                <a:uLnTx/>
                <a:uFillTx/>
                <a:latin typeface="Calibri" panose="020F0502020204030204"/>
                <a:ea typeface="+mn-ea"/>
                <a:cs typeface="+mn-cs"/>
              </a:rPr>
              <a:t>out</a:t>
            </a:r>
            <a:endParaRPr kumimoji="0" lang="en-US" sz="2000" b="0" i="0" u="none" strike="noStrike" kern="1200" cap="none" spc="0" normalizeH="0" baseline="-25000" noProof="0" dirty="0">
              <a:ln>
                <a:noFill/>
              </a:ln>
              <a:solidFill>
                <a:srgbClr val="000000"/>
              </a:solidFill>
              <a:effectLst/>
              <a:uLnTx/>
              <a:uFillTx/>
              <a:latin typeface="Calibri" panose="020F0502020204030204"/>
              <a:ea typeface="+mn-ea"/>
              <a:cs typeface="+mn-cs"/>
            </a:endParaRPr>
          </a:p>
        </p:txBody>
      </p:sp>
      <p:sp>
        <p:nvSpPr>
          <p:cNvPr id="73" name="Flowchart: Direct Access Storage 72">
            <a:extLst>
              <a:ext uri="{FF2B5EF4-FFF2-40B4-BE49-F238E27FC236}">
                <a16:creationId xmlns:a16="http://schemas.microsoft.com/office/drawing/2014/main" id="{361F9FAB-D695-7DE8-8B4E-2994A6D9686A}"/>
              </a:ext>
            </a:extLst>
          </p:cNvPr>
          <p:cNvSpPr/>
          <p:nvPr/>
        </p:nvSpPr>
        <p:spPr>
          <a:xfrm>
            <a:off x="5323246" y="1435875"/>
            <a:ext cx="335284" cy="217676"/>
          </a:xfrm>
          <a:prstGeom prst="flowChartMagneticDrum">
            <a:avLst/>
          </a:prstGeom>
          <a:solidFill>
            <a:schemeClr val="bg1"/>
          </a:solidFill>
          <a:ln>
            <a:tailEnd type="non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5" name="TextBox 74">
            <a:extLst>
              <a:ext uri="{FF2B5EF4-FFF2-40B4-BE49-F238E27FC236}">
                <a16:creationId xmlns:a16="http://schemas.microsoft.com/office/drawing/2014/main" id="{AFDDA910-AC97-9894-8C26-08D44E14F4B5}"/>
              </a:ext>
            </a:extLst>
          </p:cNvPr>
          <p:cNvSpPr txBox="1"/>
          <p:nvPr/>
        </p:nvSpPr>
        <p:spPr>
          <a:xfrm>
            <a:off x="6217831" y="1360878"/>
            <a:ext cx="264816" cy="369332"/>
          </a:xfrm>
          <a:prstGeom prst="rect">
            <a:avLst/>
          </a:prstGeom>
          <a:solidFill>
            <a:schemeClr val="bg2"/>
          </a:solidFill>
          <a:ln>
            <a:solidFill>
              <a:schemeClr val="accent1">
                <a:shade val="50000"/>
              </a:schemeClr>
            </a:solidFill>
          </a:ln>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solidFill>
                    <a:srgbClr val="5F5F5F">
                      <a:shade val="50000"/>
                    </a:srgbClr>
                  </a:solidFill>
                </a:ln>
                <a:solidFill>
                  <a:srgbClr val="000000"/>
                </a:solidFill>
                <a:effectLst/>
                <a:uLnTx/>
                <a:uFillTx/>
                <a:latin typeface="Calibri" panose="020F0502020204030204"/>
                <a:ea typeface="+mn-ea"/>
                <a:cs typeface="+mn-cs"/>
              </a:rPr>
              <a:t>r</a:t>
            </a:r>
          </a:p>
        </p:txBody>
      </p:sp>
      <p:cxnSp>
        <p:nvCxnSpPr>
          <p:cNvPr id="76" name="Straight Arrow Connector 75">
            <a:extLst>
              <a:ext uri="{FF2B5EF4-FFF2-40B4-BE49-F238E27FC236}">
                <a16:creationId xmlns:a16="http://schemas.microsoft.com/office/drawing/2014/main" id="{57FD85B2-64CE-CF7C-A79A-97E22771FC68}"/>
              </a:ext>
            </a:extLst>
          </p:cNvPr>
          <p:cNvCxnSpPr>
            <a:cxnSpLocks/>
          </p:cNvCxnSpPr>
          <p:nvPr/>
        </p:nvCxnSpPr>
        <p:spPr>
          <a:xfrm>
            <a:off x="5632897" y="1435875"/>
            <a:ext cx="567200" cy="549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3FA609D9-5F85-8A18-68CB-FBCB407D920E}"/>
              </a:ext>
            </a:extLst>
          </p:cNvPr>
          <p:cNvCxnSpPr>
            <a:cxnSpLocks/>
            <a:endCxn id="73" idx="1"/>
          </p:cNvCxnSpPr>
          <p:nvPr/>
        </p:nvCxnSpPr>
        <p:spPr>
          <a:xfrm>
            <a:off x="4962778" y="1544713"/>
            <a:ext cx="360468"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DDC6E327-77BD-FAC3-5E3F-48236FF8278E}"/>
              </a:ext>
            </a:extLst>
          </p:cNvPr>
          <p:cNvCxnSpPr>
            <a:cxnSpLocks/>
          </p:cNvCxnSpPr>
          <p:nvPr/>
        </p:nvCxnSpPr>
        <p:spPr>
          <a:xfrm flipV="1">
            <a:off x="6510672" y="1527010"/>
            <a:ext cx="873759" cy="17239"/>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0979A628-FB18-BD35-9F1E-9CACE1827935}"/>
              </a:ext>
            </a:extLst>
          </p:cNvPr>
          <p:cNvSpPr txBox="1"/>
          <p:nvPr/>
        </p:nvSpPr>
        <p:spPr>
          <a:xfrm>
            <a:off x="5656188" y="949158"/>
            <a:ext cx="25519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f</a:t>
            </a:r>
          </a:p>
        </p:txBody>
      </p:sp>
      <p:cxnSp>
        <p:nvCxnSpPr>
          <p:cNvPr id="94" name="Straight Arrow Connector 93">
            <a:extLst>
              <a:ext uri="{FF2B5EF4-FFF2-40B4-BE49-F238E27FC236}">
                <a16:creationId xmlns:a16="http://schemas.microsoft.com/office/drawing/2014/main" id="{217CEC19-CEF1-BE22-C6E4-6CB2755FB54D}"/>
              </a:ext>
            </a:extLst>
          </p:cNvPr>
          <p:cNvCxnSpPr>
            <a:cxnSpLocks/>
            <a:stCxn id="73" idx="2"/>
          </p:cNvCxnSpPr>
          <p:nvPr/>
        </p:nvCxnSpPr>
        <p:spPr>
          <a:xfrm flipV="1">
            <a:off x="5490888" y="1559333"/>
            <a:ext cx="709209" cy="942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7" name="TextBox 96">
            <a:extLst>
              <a:ext uri="{FF2B5EF4-FFF2-40B4-BE49-F238E27FC236}">
                <a16:creationId xmlns:a16="http://schemas.microsoft.com/office/drawing/2014/main" id="{4DB7CC7E-8EF3-488B-1086-C5A92F4BF91D}"/>
              </a:ext>
            </a:extLst>
          </p:cNvPr>
          <p:cNvSpPr txBox="1"/>
          <p:nvPr/>
        </p:nvSpPr>
        <p:spPr>
          <a:xfrm>
            <a:off x="2033381" y="2373784"/>
            <a:ext cx="60144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00000"/>
                </a:solidFill>
                <a:effectLst/>
                <a:uLnTx/>
                <a:uFillTx/>
                <a:latin typeface="Calibri" panose="020F0502020204030204"/>
                <a:ea typeface="+mn-ea"/>
                <a:cs typeface="+mn-cs"/>
              </a:rPr>
              <a:t>map</a:t>
            </a:r>
          </a:p>
        </p:txBody>
      </p:sp>
      <p:sp>
        <p:nvSpPr>
          <p:cNvPr id="98" name="TextBox 97">
            <a:extLst>
              <a:ext uri="{FF2B5EF4-FFF2-40B4-BE49-F238E27FC236}">
                <a16:creationId xmlns:a16="http://schemas.microsoft.com/office/drawing/2014/main" id="{F8238AF0-A17A-78B6-02BB-B5304B8D42F9}"/>
              </a:ext>
            </a:extLst>
          </p:cNvPr>
          <p:cNvSpPr txBox="1"/>
          <p:nvPr/>
        </p:nvSpPr>
        <p:spPr>
          <a:xfrm>
            <a:off x="5927377" y="2353360"/>
            <a:ext cx="834074"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000000"/>
                </a:solidFill>
                <a:effectLst/>
                <a:uLnTx/>
                <a:uFillTx/>
                <a:latin typeface="Calibri" panose="020F0502020204030204"/>
                <a:ea typeface="+mn-ea"/>
                <a:cs typeface="+mn-cs"/>
              </a:rPr>
              <a:t>reduce</a:t>
            </a:r>
          </a:p>
        </p:txBody>
      </p:sp>
      <p:sp>
        <p:nvSpPr>
          <p:cNvPr id="101" name="Freeform: Shape 100">
            <a:extLst>
              <a:ext uri="{FF2B5EF4-FFF2-40B4-BE49-F238E27FC236}">
                <a16:creationId xmlns:a16="http://schemas.microsoft.com/office/drawing/2014/main" id="{440675FB-0CBF-56FB-762F-C02AB5E39D5E}"/>
              </a:ext>
            </a:extLst>
          </p:cNvPr>
          <p:cNvSpPr/>
          <p:nvPr/>
        </p:nvSpPr>
        <p:spPr>
          <a:xfrm>
            <a:off x="6302841" y="1699491"/>
            <a:ext cx="179806" cy="299241"/>
          </a:xfrm>
          <a:custGeom>
            <a:avLst/>
            <a:gdLst>
              <a:gd name="connsiteX0" fmla="*/ 238437 w 333605"/>
              <a:gd name="connsiteY0" fmla="*/ 36945 h 279597"/>
              <a:gd name="connsiteX1" fmla="*/ 321564 w 333605"/>
              <a:gd name="connsiteY1" fmla="*/ 212436 h 279597"/>
              <a:gd name="connsiteX2" fmla="*/ 7527 w 333605"/>
              <a:gd name="connsiteY2" fmla="*/ 267854 h 279597"/>
              <a:gd name="connsiteX3" fmla="*/ 90655 w 333605"/>
              <a:gd name="connsiteY3" fmla="*/ 0 h 279597"/>
              <a:gd name="connsiteX4" fmla="*/ 90655 w 333605"/>
              <a:gd name="connsiteY4" fmla="*/ 0 h 2795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3605" h="279597">
                <a:moveTo>
                  <a:pt x="238437" y="36945"/>
                </a:moveTo>
                <a:cubicBezTo>
                  <a:pt x="299243" y="105448"/>
                  <a:pt x="360049" y="173951"/>
                  <a:pt x="321564" y="212436"/>
                </a:cubicBezTo>
                <a:cubicBezTo>
                  <a:pt x="283079" y="250921"/>
                  <a:pt x="46012" y="303260"/>
                  <a:pt x="7527" y="267854"/>
                </a:cubicBezTo>
                <a:cubicBezTo>
                  <a:pt x="-30958" y="232448"/>
                  <a:pt x="90655" y="0"/>
                  <a:pt x="90655" y="0"/>
                </a:cubicBezTo>
                <a:lnTo>
                  <a:pt x="90655" y="0"/>
                </a:lnTo>
              </a:path>
            </a:pathLst>
          </a:custGeom>
          <a:no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40186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BC49A49-9982-6E14-7033-5042FDDC27BA}"/>
              </a:ext>
            </a:extLst>
          </p:cNvPr>
          <p:cNvSpPr>
            <a:spLocks noGrp="1"/>
          </p:cNvSpPr>
          <p:nvPr>
            <p:ph type="title"/>
          </p:nvPr>
        </p:nvSpPr>
        <p:spPr>
          <a:xfrm>
            <a:off x="0" y="0"/>
            <a:ext cx="7272109" cy="876301"/>
          </a:xfrm>
        </p:spPr>
        <p:txBody>
          <a:bodyPr/>
          <a:lstStyle/>
          <a:p>
            <a:r>
              <a:rPr lang="en-US" dirty="0"/>
              <a:t>Summary</a:t>
            </a:r>
          </a:p>
        </p:txBody>
      </p:sp>
      <p:sp>
        <p:nvSpPr>
          <p:cNvPr id="4" name="Content Placeholder 3">
            <a:extLst>
              <a:ext uri="{FF2B5EF4-FFF2-40B4-BE49-F238E27FC236}">
                <a16:creationId xmlns:a16="http://schemas.microsoft.com/office/drawing/2014/main" id="{B158D18D-CDAD-48B9-A066-156F2A20675B}"/>
              </a:ext>
            </a:extLst>
          </p:cNvPr>
          <p:cNvSpPr>
            <a:spLocks noGrp="1"/>
          </p:cNvSpPr>
          <p:nvPr>
            <p:ph idx="1"/>
          </p:nvPr>
        </p:nvSpPr>
        <p:spPr>
          <a:xfrm>
            <a:off x="286327" y="876301"/>
            <a:ext cx="7989455" cy="4737215"/>
          </a:xfrm>
        </p:spPr>
        <p:txBody>
          <a:bodyPr>
            <a:normAutofit fontScale="92500"/>
          </a:bodyPr>
          <a:lstStyle/>
          <a:p>
            <a:r>
              <a:rPr lang="en-US" sz="2000" dirty="0"/>
              <a:t>Standard presentations of gradients and back propagation </a:t>
            </a:r>
          </a:p>
          <a:p>
            <a:pPr lvl="1"/>
            <a:r>
              <a:rPr lang="en-US" sz="1800" dirty="0"/>
              <a:t>Biological metaphors like neurons and synapses come in the way</a:t>
            </a:r>
          </a:p>
          <a:p>
            <a:pPr lvl="1"/>
            <a:r>
              <a:rPr lang="en-US" sz="1800" dirty="0"/>
              <a:t>Properties of activation functions are distraction: enough to know we can compute value and gradient at any point</a:t>
            </a:r>
          </a:p>
          <a:p>
            <a:r>
              <a:rPr lang="en-US" sz="2000" dirty="0"/>
              <a:t>Presentation in this lecture</a:t>
            </a:r>
          </a:p>
          <a:p>
            <a:pPr lvl="1"/>
            <a:r>
              <a:rPr lang="en-US" sz="1800" b="1" dirty="0"/>
              <a:t>Abstraction</a:t>
            </a:r>
            <a:r>
              <a:rPr lang="en-US" sz="1800" dirty="0"/>
              <a:t> for neural networks: parameterized programs</a:t>
            </a:r>
          </a:p>
          <a:p>
            <a:pPr lvl="1"/>
            <a:r>
              <a:rPr lang="en-US" sz="1800" dirty="0"/>
              <a:t>Gradient computation</a:t>
            </a:r>
          </a:p>
          <a:p>
            <a:pPr lvl="2"/>
            <a:r>
              <a:rPr lang="en-US" sz="1800" dirty="0"/>
              <a:t>Abstractly (what?): </a:t>
            </a:r>
            <a:r>
              <a:rPr lang="en-US" sz="1800" b="1" dirty="0"/>
              <a:t>sum over paths</a:t>
            </a:r>
          </a:p>
          <a:p>
            <a:pPr lvl="2"/>
            <a:r>
              <a:rPr lang="en-US" sz="1800" dirty="0"/>
              <a:t>Efficient computation (how?): compositional algorithm on dataflow graph representation</a:t>
            </a:r>
          </a:p>
          <a:p>
            <a:pPr lvl="1"/>
            <a:r>
              <a:rPr lang="en-US" sz="1800" dirty="0"/>
              <a:t>Handles complex neural networks with weight-sharing and irregular interconnections (such as “skip connections”) smoothly</a:t>
            </a:r>
          </a:p>
          <a:p>
            <a:pPr lvl="1"/>
            <a:endParaRPr lang="en-US" sz="1600" dirty="0"/>
          </a:p>
          <a:p>
            <a:pPr lvl="1"/>
            <a:endParaRPr lang="en-US" dirty="0"/>
          </a:p>
        </p:txBody>
      </p:sp>
      <p:sp>
        <p:nvSpPr>
          <p:cNvPr id="5" name="Slide Number Placeholder 4">
            <a:extLst>
              <a:ext uri="{FF2B5EF4-FFF2-40B4-BE49-F238E27FC236}">
                <a16:creationId xmlns:a16="http://schemas.microsoft.com/office/drawing/2014/main" id="{70715B7B-FBF5-DC5D-505F-B82D5B1D657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5F5F5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900" b="0" i="0" u="none" strike="noStrike" kern="1200" cap="none" spc="0" normalizeH="0" baseline="0" noProof="0" dirty="0">
              <a:ln>
                <a:noFill/>
              </a:ln>
              <a:solidFill>
                <a:srgbClr val="5F5F5F"/>
              </a:solidFill>
              <a:effectLst/>
              <a:uLnTx/>
              <a:uFillTx/>
              <a:latin typeface="Montserrat Medium" pitchFamily="2" charset="77"/>
              <a:ea typeface="+mn-ea"/>
              <a:cs typeface="+mn-cs"/>
            </a:endParaRPr>
          </a:p>
        </p:txBody>
      </p:sp>
    </p:spTree>
    <p:extLst>
      <p:ext uri="{BB962C8B-B14F-4D97-AF65-F5344CB8AC3E}">
        <p14:creationId xmlns:p14="http://schemas.microsoft.com/office/powerpoint/2010/main" val="3483559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BB0080-E64F-BBDE-838B-26DABB698B28}"/>
              </a:ext>
            </a:extLst>
          </p:cNvPr>
          <p:cNvSpPr>
            <a:spLocks noGrp="1"/>
          </p:cNvSpPr>
          <p:nvPr>
            <p:ph type="title"/>
          </p:nvPr>
        </p:nvSpPr>
        <p:spPr/>
        <p:txBody>
          <a:bodyPr/>
          <a:lstStyle/>
          <a:p>
            <a:r>
              <a:rPr lang="en-US" dirty="0"/>
              <a:t>Overview</a:t>
            </a:r>
          </a:p>
        </p:txBody>
      </p:sp>
      <p:sp>
        <p:nvSpPr>
          <p:cNvPr id="4" name="Content Placeholder 3">
            <a:extLst>
              <a:ext uri="{FF2B5EF4-FFF2-40B4-BE49-F238E27FC236}">
                <a16:creationId xmlns:a16="http://schemas.microsoft.com/office/drawing/2014/main" id="{7EDA7B6D-279B-6C5F-0642-AEFF123D2392}"/>
              </a:ext>
            </a:extLst>
          </p:cNvPr>
          <p:cNvSpPr>
            <a:spLocks noGrp="1"/>
          </p:cNvSpPr>
          <p:nvPr>
            <p:ph idx="1"/>
          </p:nvPr>
        </p:nvSpPr>
        <p:spPr>
          <a:xfrm>
            <a:off x="329550" y="1030055"/>
            <a:ext cx="7218390" cy="5460520"/>
          </a:xfrm>
        </p:spPr>
        <p:txBody>
          <a:bodyPr>
            <a:normAutofit/>
          </a:bodyPr>
          <a:lstStyle/>
          <a:p>
            <a:r>
              <a:rPr lang="en-US" dirty="0"/>
              <a:t>What this course is not about</a:t>
            </a:r>
          </a:p>
          <a:p>
            <a:pPr lvl="1"/>
            <a:r>
              <a:rPr lang="en-US" dirty="0"/>
              <a:t>Preparing you to do research in machine learning</a:t>
            </a:r>
          </a:p>
          <a:p>
            <a:pPr lvl="1"/>
            <a:r>
              <a:rPr lang="en-US" dirty="0"/>
              <a:t>How to choose the right ML solution for your problem</a:t>
            </a:r>
          </a:p>
          <a:p>
            <a:r>
              <a:rPr lang="en-US" dirty="0"/>
              <a:t>What this course is about</a:t>
            </a:r>
          </a:p>
          <a:p>
            <a:pPr lvl="1"/>
            <a:r>
              <a:rPr lang="en-US" dirty="0"/>
              <a:t>How should researchers in PL/systems understand ML techniques?</a:t>
            </a:r>
          </a:p>
          <a:p>
            <a:pPr lvl="1"/>
            <a:r>
              <a:rPr lang="en-US" dirty="0"/>
              <a:t>What questions should you ask ML experts and what do you need to know to understand their answers?</a:t>
            </a:r>
          </a:p>
          <a:p>
            <a:r>
              <a:rPr lang="en-US" dirty="0"/>
              <a:t>I will not</a:t>
            </a:r>
          </a:p>
          <a:p>
            <a:pPr lvl="1"/>
            <a:r>
              <a:rPr lang="en-US" dirty="0"/>
              <a:t>Talk philosophy </a:t>
            </a:r>
          </a:p>
          <a:p>
            <a:pPr lvl="1"/>
            <a:r>
              <a:rPr lang="en-US" dirty="0"/>
              <a:t>Use biological metaphors about neurons, synapses, etc. </a:t>
            </a:r>
          </a:p>
          <a:p>
            <a:pPr lvl="1"/>
            <a:r>
              <a:rPr lang="en-US" dirty="0"/>
              <a:t>Use complex formulas</a:t>
            </a:r>
          </a:p>
          <a:p>
            <a:r>
              <a:rPr lang="en-US" dirty="0"/>
              <a:t>I will</a:t>
            </a:r>
          </a:p>
          <a:p>
            <a:pPr lvl="1"/>
            <a:r>
              <a:rPr lang="en-US" dirty="0"/>
              <a:t>Use pictures: lots of them (“</a:t>
            </a:r>
            <a:r>
              <a:rPr lang="en-US" sz="1400" i="1" dirty="0"/>
              <a:t>Pictures are for weak minds</a:t>
            </a:r>
            <a:r>
              <a:rPr lang="en-US" dirty="0"/>
              <a:t>.” </a:t>
            </a:r>
            <a:r>
              <a:rPr lang="en-US" sz="1400" dirty="0"/>
              <a:t> Dijkstra)</a:t>
            </a:r>
            <a:endParaRPr lang="en-US" dirty="0"/>
          </a:p>
          <a:p>
            <a:pPr lvl="1"/>
            <a:r>
              <a:rPr lang="en-US" dirty="0"/>
              <a:t>Explain most concepts using paths in directed graphs</a:t>
            </a:r>
          </a:p>
          <a:p>
            <a:pPr lvl="1"/>
            <a:r>
              <a:rPr lang="en-US" dirty="0"/>
              <a:t>Present both neural architectures and reinforcement learning (Deep RL)</a:t>
            </a:r>
          </a:p>
          <a:p>
            <a:endParaRPr lang="en-US" dirty="0"/>
          </a:p>
        </p:txBody>
      </p:sp>
      <p:sp>
        <p:nvSpPr>
          <p:cNvPr id="5" name="Slide Number Placeholder 4">
            <a:extLst>
              <a:ext uri="{FF2B5EF4-FFF2-40B4-BE49-F238E27FC236}">
                <a16:creationId xmlns:a16="http://schemas.microsoft.com/office/drawing/2014/main" id="{15EA3C28-237C-4022-0600-08018731BAE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5F5F5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900" b="0" i="0" u="none" strike="noStrike" kern="1200" cap="none" spc="0" normalizeH="0" baseline="0" noProof="0" dirty="0">
              <a:ln>
                <a:noFill/>
              </a:ln>
              <a:solidFill>
                <a:srgbClr val="5F5F5F"/>
              </a:solidFill>
              <a:effectLst/>
              <a:uLnTx/>
              <a:uFillTx/>
              <a:latin typeface="Montserrat Medium" pitchFamily="2" charset="77"/>
              <a:ea typeface="+mn-ea"/>
              <a:cs typeface="+mn-cs"/>
            </a:endParaRPr>
          </a:p>
        </p:txBody>
      </p:sp>
      <p:sp>
        <p:nvSpPr>
          <p:cNvPr id="6" name="TextBox 5">
            <a:extLst>
              <a:ext uri="{FF2B5EF4-FFF2-40B4-BE49-F238E27FC236}">
                <a16:creationId xmlns:a16="http://schemas.microsoft.com/office/drawing/2014/main" id="{2C520396-FE66-8C4D-031F-733B5E2D6161}"/>
              </a:ext>
            </a:extLst>
          </p:cNvPr>
          <p:cNvSpPr txBox="1"/>
          <p:nvPr/>
        </p:nvSpPr>
        <p:spPr>
          <a:xfrm>
            <a:off x="3670675" y="6305909"/>
            <a:ext cx="18473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9214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40C7DA9-551A-1155-5488-BB1CD4CF52D4}"/>
              </a:ext>
            </a:extLst>
          </p:cNvPr>
          <p:cNvSpPr>
            <a:spLocks noGrp="1"/>
          </p:cNvSpPr>
          <p:nvPr>
            <p:ph type="title"/>
          </p:nvPr>
        </p:nvSpPr>
        <p:spPr>
          <a:xfrm>
            <a:off x="0" y="0"/>
            <a:ext cx="7736683" cy="876301"/>
          </a:xfrm>
        </p:spPr>
        <p:txBody>
          <a:bodyPr/>
          <a:lstStyle/>
          <a:p>
            <a:r>
              <a:rPr lang="en-US" dirty="0"/>
              <a:t>AlphaGo Zero (2017) uses Deep RL  </a:t>
            </a:r>
          </a:p>
        </p:txBody>
      </p:sp>
      <p:sp>
        <p:nvSpPr>
          <p:cNvPr id="3" name="Slide Number Placeholder 2">
            <a:extLst>
              <a:ext uri="{FF2B5EF4-FFF2-40B4-BE49-F238E27FC236}">
                <a16:creationId xmlns:a16="http://schemas.microsoft.com/office/drawing/2014/main" id="{E4827950-395B-75EA-E6B9-3B9C305514C4}"/>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5F5F5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900" b="0" i="0" u="none" strike="noStrike" kern="1200" cap="none" spc="0" normalizeH="0" baseline="0" noProof="0" dirty="0">
              <a:ln>
                <a:noFill/>
              </a:ln>
              <a:solidFill>
                <a:srgbClr val="5F5F5F"/>
              </a:solidFill>
              <a:effectLst/>
              <a:uLnTx/>
              <a:uFillTx/>
              <a:latin typeface="Montserrat Medium" pitchFamily="2" charset="77"/>
              <a:ea typeface="+mn-ea"/>
              <a:cs typeface="+mn-cs"/>
            </a:endParaRPr>
          </a:p>
        </p:txBody>
      </p:sp>
      <p:sp>
        <p:nvSpPr>
          <p:cNvPr id="5" name="Footer Placeholder 4">
            <a:extLst>
              <a:ext uri="{FF2B5EF4-FFF2-40B4-BE49-F238E27FC236}">
                <a16:creationId xmlns:a16="http://schemas.microsoft.com/office/drawing/2014/main" id="{A7181955-E313-742D-D54C-49B2B5CD9BE7}"/>
              </a:ext>
            </a:extLst>
          </p:cNvPr>
          <p:cNvSpPr>
            <a:spLocks noGrp="1"/>
          </p:cNvSpPr>
          <p:nvPr>
            <p:ph type="ftr" sz="quarter" idx="1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40" normalizeH="0" baseline="0" noProof="0" dirty="0">
              <a:ln>
                <a:noFill/>
              </a:ln>
              <a:solidFill>
                <a:srgbClr val="5F5F5F"/>
              </a:solidFill>
              <a:effectLst/>
              <a:uLnTx/>
              <a:uFillTx/>
              <a:latin typeface="Montserrat Medium" pitchFamily="2" charset="77"/>
              <a:ea typeface="+mn-ea"/>
              <a:cs typeface="+mn-cs"/>
            </a:endParaRPr>
          </a:p>
        </p:txBody>
      </p:sp>
      <p:pic>
        <p:nvPicPr>
          <p:cNvPr id="8" name="Picture 7" descr="A diagram of a diagram of a diagram&#10;&#10;Description automatically generated with medium confidence">
            <a:extLst>
              <a:ext uri="{FF2B5EF4-FFF2-40B4-BE49-F238E27FC236}">
                <a16:creationId xmlns:a16="http://schemas.microsoft.com/office/drawing/2014/main" id="{0C8D20FE-7B5D-02E9-DDED-4D967A57A7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3627" y="1018830"/>
            <a:ext cx="8271637" cy="5624713"/>
          </a:xfrm>
          <a:prstGeom prst="rect">
            <a:avLst/>
          </a:prstGeom>
        </p:spPr>
      </p:pic>
      <p:pic>
        <p:nvPicPr>
          <p:cNvPr id="7" name="Picture 6" descr="A board game with black and white balls&#10;&#10;Description automatically generated">
            <a:extLst>
              <a:ext uri="{FF2B5EF4-FFF2-40B4-BE49-F238E27FC236}">
                <a16:creationId xmlns:a16="http://schemas.microsoft.com/office/drawing/2014/main" id="{D2789F29-63A9-2B75-93C3-53403202AF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6677" y="765650"/>
            <a:ext cx="2021978" cy="2026959"/>
          </a:xfrm>
          <a:prstGeom prst="rect">
            <a:avLst/>
          </a:prstGeom>
        </p:spPr>
      </p:pic>
      <p:sp>
        <p:nvSpPr>
          <p:cNvPr id="2" name="Oval 1">
            <a:extLst>
              <a:ext uri="{FF2B5EF4-FFF2-40B4-BE49-F238E27FC236}">
                <a16:creationId xmlns:a16="http://schemas.microsoft.com/office/drawing/2014/main" id="{AD9394B0-1EE0-577F-8A12-A589B20F5D84}"/>
              </a:ext>
            </a:extLst>
          </p:cNvPr>
          <p:cNvSpPr/>
          <p:nvPr/>
        </p:nvSpPr>
        <p:spPr>
          <a:xfrm>
            <a:off x="960583" y="4005320"/>
            <a:ext cx="1034472" cy="990888"/>
          </a:xfrm>
          <a:prstGeom prst="ellipse">
            <a:avLst/>
          </a:prstGeom>
          <a:solidFill>
            <a:schemeClr val="accent1">
              <a:alpha val="15000"/>
            </a:schemeClr>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 name="Oval 3">
            <a:extLst>
              <a:ext uri="{FF2B5EF4-FFF2-40B4-BE49-F238E27FC236}">
                <a16:creationId xmlns:a16="http://schemas.microsoft.com/office/drawing/2014/main" id="{9E5EF263-D4FD-920C-E3E4-EBA045F8E765}"/>
              </a:ext>
            </a:extLst>
          </p:cNvPr>
          <p:cNvSpPr/>
          <p:nvPr/>
        </p:nvSpPr>
        <p:spPr>
          <a:xfrm>
            <a:off x="7219447" y="1954043"/>
            <a:ext cx="1034472" cy="990888"/>
          </a:xfrm>
          <a:prstGeom prst="ellipse">
            <a:avLst/>
          </a:prstGeom>
          <a:solidFill>
            <a:schemeClr val="accent1">
              <a:alpha val="15000"/>
            </a:schemeClr>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Oval 8">
            <a:extLst>
              <a:ext uri="{FF2B5EF4-FFF2-40B4-BE49-F238E27FC236}">
                <a16:creationId xmlns:a16="http://schemas.microsoft.com/office/drawing/2014/main" id="{CCCF0801-4D0E-598E-5674-4D1F78651051}"/>
              </a:ext>
            </a:extLst>
          </p:cNvPr>
          <p:cNvSpPr/>
          <p:nvPr/>
        </p:nvSpPr>
        <p:spPr>
          <a:xfrm>
            <a:off x="7084292" y="5148608"/>
            <a:ext cx="1034472" cy="990888"/>
          </a:xfrm>
          <a:prstGeom prst="ellipse">
            <a:avLst/>
          </a:prstGeom>
          <a:solidFill>
            <a:schemeClr val="accent1">
              <a:alpha val="15000"/>
            </a:schemeClr>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Oval 9">
            <a:extLst>
              <a:ext uri="{FF2B5EF4-FFF2-40B4-BE49-F238E27FC236}">
                <a16:creationId xmlns:a16="http://schemas.microsoft.com/office/drawing/2014/main" id="{8065FED6-15B8-0DC9-370F-399D21B7906D}"/>
              </a:ext>
            </a:extLst>
          </p:cNvPr>
          <p:cNvSpPr/>
          <p:nvPr/>
        </p:nvSpPr>
        <p:spPr>
          <a:xfrm>
            <a:off x="1898074" y="2625388"/>
            <a:ext cx="1034472" cy="990888"/>
          </a:xfrm>
          <a:prstGeom prst="ellipse">
            <a:avLst/>
          </a:prstGeom>
          <a:solidFill>
            <a:schemeClr val="accent1">
              <a:alpha val="15000"/>
            </a:schemeClr>
          </a:solidFill>
          <a:ln>
            <a:tailEnd type="arrow"/>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CF40B076-2EA7-CCE5-23E4-82B62B44931E}"/>
              </a:ext>
            </a:extLst>
          </p:cNvPr>
          <p:cNvSpPr txBox="1"/>
          <p:nvPr/>
        </p:nvSpPr>
        <p:spPr>
          <a:xfrm>
            <a:off x="5663546" y="569153"/>
            <a:ext cx="2159566"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Policy network for RL</a:t>
            </a:r>
          </a:p>
        </p:txBody>
      </p:sp>
      <p:sp>
        <p:nvSpPr>
          <p:cNvPr id="12" name="TextBox 11">
            <a:extLst>
              <a:ext uri="{FF2B5EF4-FFF2-40B4-BE49-F238E27FC236}">
                <a16:creationId xmlns:a16="http://schemas.microsoft.com/office/drawing/2014/main" id="{74A14DD2-C8B6-DB64-8435-5302653C6DDD}"/>
              </a:ext>
            </a:extLst>
          </p:cNvPr>
          <p:cNvSpPr txBox="1"/>
          <p:nvPr/>
        </p:nvSpPr>
        <p:spPr>
          <a:xfrm>
            <a:off x="1357312" y="5450543"/>
            <a:ext cx="303801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Calibri" panose="020F0502020204030204"/>
                <a:ea typeface="+mn-ea"/>
                <a:cs typeface="+mn-cs"/>
              </a:rPr>
              <a:t>Convolutional Neural Network</a:t>
            </a:r>
          </a:p>
        </p:txBody>
      </p:sp>
      <p:cxnSp>
        <p:nvCxnSpPr>
          <p:cNvPr id="14" name="Straight Connector 13">
            <a:extLst>
              <a:ext uri="{FF2B5EF4-FFF2-40B4-BE49-F238E27FC236}">
                <a16:creationId xmlns:a16="http://schemas.microsoft.com/office/drawing/2014/main" id="{4E2D575D-D1F7-2F1F-82FA-03A6607FEEF6}"/>
              </a:ext>
            </a:extLst>
          </p:cNvPr>
          <p:cNvCxnSpPr/>
          <p:nvPr/>
        </p:nvCxnSpPr>
        <p:spPr>
          <a:xfrm>
            <a:off x="5375563" y="683491"/>
            <a:ext cx="92364" cy="6098706"/>
          </a:xfrm>
          <a:prstGeom prst="line">
            <a:avLst/>
          </a:prstGeom>
          <a:ln w="25400">
            <a:solidFill>
              <a:srgbClr val="FF0000"/>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972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9" grpId="0" animBg="1"/>
      <p:bldP spid="10" grpId="0" animBg="1"/>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DDD16C-2DF6-ED46-1475-E07B649AF0F2}"/>
              </a:ext>
            </a:extLst>
          </p:cNvPr>
          <p:cNvSpPr>
            <a:spLocks noGrp="1"/>
          </p:cNvSpPr>
          <p:nvPr>
            <p:ph type="title"/>
          </p:nvPr>
        </p:nvSpPr>
        <p:spPr/>
        <p:txBody>
          <a:bodyPr/>
          <a:lstStyle/>
          <a:p>
            <a:r>
              <a:rPr lang="en-US" dirty="0"/>
              <a:t>Organization</a:t>
            </a:r>
          </a:p>
        </p:txBody>
      </p:sp>
      <p:sp>
        <p:nvSpPr>
          <p:cNvPr id="4" name="Content Placeholder 3">
            <a:extLst>
              <a:ext uri="{FF2B5EF4-FFF2-40B4-BE49-F238E27FC236}">
                <a16:creationId xmlns:a16="http://schemas.microsoft.com/office/drawing/2014/main" id="{E44BBC0F-86B0-DF06-415E-962EB59EC1EA}"/>
              </a:ext>
            </a:extLst>
          </p:cNvPr>
          <p:cNvSpPr>
            <a:spLocks noGrp="1"/>
          </p:cNvSpPr>
          <p:nvPr>
            <p:ph idx="1"/>
          </p:nvPr>
        </p:nvSpPr>
        <p:spPr>
          <a:xfrm>
            <a:off x="700177" y="966392"/>
            <a:ext cx="7417280" cy="5450680"/>
          </a:xfrm>
        </p:spPr>
        <p:txBody>
          <a:bodyPr>
            <a:normAutofit fontScale="92500" lnSpcReduction="10000"/>
          </a:bodyPr>
          <a:lstStyle/>
          <a:p>
            <a:r>
              <a:rPr lang="en-US" b="1" dirty="0"/>
              <a:t>Lecture 1: Mathematical Background </a:t>
            </a:r>
          </a:p>
          <a:p>
            <a:pPr lvl="1"/>
            <a:r>
              <a:rPr lang="en-US" dirty="0"/>
              <a:t>Multivariate calculus, Parameter optimization, Gradient descent</a:t>
            </a:r>
          </a:p>
          <a:p>
            <a:r>
              <a:rPr lang="en-US" b="1" dirty="0"/>
              <a:t>Lecture 2: Neural networks </a:t>
            </a:r>
          </a:p>
          <a:p>
            <a:pPr lvl="1"/>
            <a:r>
              <a:rPr lang="en-US" dirty="0"/>
              <a:t>Multilayer </a:t>
            </a:r>
            <a:r>
              <a:rPr lang="en-US" dirty="0" err="1"/>
              <a:t>Perceptrons</a:t>
            </a:r>
            <a:r>
              <a:rPr lang="en-US" dirty="0"/>
              <a:t> (MLP) and Deep Neural Networks (DNN)</a:t>
            </a:r>
          </a:p>
          <a:p>
            <a:pPr lvl="1"/>
            <a:r>
              <a:rPr lang="en-US" dirty="0"/>
              <a:t> Convolutional Neural Networks (CNNs)</a:t>
            </a:r>
          </a:p>
          <a:p>
            <a:pPr lvl="1"/>
            <a:r>
              <a:rPr lang="en-US" dirty="0"/>
              <a:t>Recurrent Neural Networks (RNNs) </a:t>
            </a:r>
          </a:p>
          <a:p>
            <a:r>
              <a:rPr lang="en-US" b="1" dirty="0"/>
              <a:t>Lecture 3: Model-based reinforcement learning</a:t>
            </a:r>
          </a:p>
          <a:p>
            <a:pPr lvl="1"/>
            <a:r>
              <a:rPr lang="en-US" dirty="0"/>
              <a:t>Markov Decision Processes</a:t>
            </a:r>
          </a:p>
          <a:p>
            <a:pPr lvl="1"/>
            <a:r>
              <a:rPr lang="en-US" dirty="0"/>
              <a:t>Value and Policy Iterations</a:t>
            </a:r>
          </a:p>
          <a:p>
            <a:r>
              <a:rPr lang="en-US" b="1" dirty="0"/>
              <a:t>Lecture 4: Sampling-based methods for reinforcement learning</a:t>
            </a:r>
          </a:p>
          <a:p>
            <a:pPr lvl="1"/>
            <a:r>
              <a:rPr lang="en-US" dirty="0"/>
              <a:t>Temporal-Difference (TD) Learning: TD(0), TD(n), SARSA, Q-learning, TD(</a:t>
            </a:r>
            <a:r>
              <a:rPr lang="en-US" dirty="0">
                <a:sym typeface="Symbol" panose="05050102010706020507" pitchFamily="18" charset="2"/>
              </a:rPr>
              <a:t>)</a:t>
            </a:r>
            <a:endParaRPr lang="en-US" dirty="0"/>
          </a:p>
          <a:p>
            <a:pPr lvl="1"/>
            <a:r>
              <a:rPr lang="en-US" dirty="0"/>
              <a:t>Monte Carlo methods</a:t>
            </a:r>
          </a:p>
          <a:p>
            <a:r>
              <a:rPr lang="en-US" b="1" dirty="0"/>
              <a:t>Lecture 5: Deep reinforcement learning (Deep RL)</a:t>
            </a:r>
          </a:p>
          <a:p>
            <a:pPr lvl="1"/>
            <a:r>
              <a:rPr lang="en-US" dirty="0"/>
              <a:t>Function approximation</a:t>
            </a:r>
          </a:p>
          <a:p>
            <a:pPr lvl="1"/>
            <a:r>
              <a:rPr lang="en-US" dirty="0"/>
              <a:t>Policy-gradient methods for policy optimization</a:t>
            </a:r>
          </a:p>
          <a:p>
            <a:pPr lvl="1"/>
            <a:endParaRPr lang="en-US" dirty="0"/>
          </a:p>
          <a:p>
            <a:endParaRPr lang="en-US" dirty="0"/>
          </a:p>
        </p:txBody>
      </p:sp>
      <p:sp>
        <p:nvSpPr>
          <p:cNvPr id="5" name="Slide Number Placeholder 4">
            <a:extLst>
              <a:ext uri="{FF2B5EF4-FFF2-40B4-BE49-F238E27FC236}">
                <a16:creationId xmlns:a16="http://schemas.microsoft.com/office/drawing/2014/main" id="{AA11A79A-3E68-785B-9CD6-6E653CDB993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5F5F5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900" b="0" i="0" u="none" strike="noStrike" kern="1200" cap="none" spc="0" normalizeH="0" baseline="0" noProof="0" dirty="0">
              <a:ln>
                <a:noFill/>
              </a:ln>
              <a:solidFill>
                <a:srgbClr val="5F5F5F"/>
              </a:solidFill>
              <a:effectLst/>
              <a:uLnTx/>
              <a:uFillTx/>
              <a:latin typeface="Montserrat Medium" pitchFamily="2" charset="77"/>
              <a:ea typeface="+mn-ea"/>
              <a:cs typeface="+mn-cs"/>
            </a:endParaRPr>
          </a:p>
        </p:txBody>
      </p:sp>
    </p:spTree>
    <p:extLst>
      <p:ext uri="{BB962C8B-B14F-4D97-AF65-F5344CB8AC3E}">
        <p14:creationId xmlns:p14="http://schemas.microsoft.com/office/powerpoint/2010/main" val="2012342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5BB0080-E64F-BBDE-838B-26DABB698B28}"/>
              </a:ext>
            </a:extLst>
          </p:cNvPr>
          <p:cNvSpPr>
            <a:spLocks noGrp="1"/>
          </p:cNvSpPr>
          <p:nvPr>
            <p:ph type="title"/>
          </p:nvPr>
        </p:nvSpPr>
        <p:spPr/>
        <p:txBody>
          <a:bodyPr/>
          <a:lstStyle/>
          <a:p>
            <a:r>
              <a:rPr lang="en-US" dirty="0"/>
              <a:t>What I expect you to know</a:t>
            </a:r>
          </a:p>
        </p:txBody>
      </p:sp>
      <p:sp>
        <p:nvSpPr>
          <p:cNvPr id="4" name="Content Placeholder 3">
            <a:extLst>
              <a:ext uri="{FF2B5EF4-FFF2-40B4-BE49-F238E27FC236}">
                <a16:creationId xmlns:a16="http://schemas.microsoft.com/office/drawing/2014/main" id="{7EDA7B6D-279B-6C5F-0642-AEFF123D2392}"/>
              </a:ext>
            </a:extLst>
          </p:cNvPr>
          <p:cNvSpPr>
            <a:spLocks noGrp="1"/>
          </p:cNvSpPr>
          <p:nvPr>
            <p:ph idx="1"/>
          </p:nvPr>
        </p:nvSpPr>
        <p:spPr>
          <a:xfrm>
            <a:off x="258472" y="966391"/>
            <a:ext cx="7218390" cy="2968300"/>
          </a:xfrm>
        </p:spPr>
        <p:txBody>
          <a:bodyPr>
            <a:normAutofit/>
          </a:bodyPr>
          <a:lstStyle/>
          <a:p>
            <a:r>
              <a:rPr lang="en-US" sz="1800" dirty="0"/>
              <a:t>Basic calculus and matrix algebra</a:t>
            </a:r>
          </a:p>
          <a:p>
            <a:pPr lvl="1"/>
            <a:r>
              <a:rPr lang="en-US" sz="1600" dirty="0"/>
              <a:t>Derivatives and integrals</a:t>
            </a:r>
          </a:p>
          <a:p>
            <a:r>
              <a:rPr lang="en-US" sz="1800" dirty="0"/>
              <a:t>Basic probability theory and statistics</a:t>
            </a:r>
          </a:p>
          <a:p>
            <a:pPr lvl="1"/>
            <a:r>
              <a:rPr lang="en-US" sz="1600" dirty="0"/>
              <a:t>Distributions, expectations </a:t>
            </a:r>
          </a:p>
          <a:p>
            <a:r>
              <a:rPr lang="en-US" sz="1800" dirty="0"/>
              <a:t>Introductory concepts in machine learning</a:t>
            </a:r>
          </a:p>
          <a:p>
            <a:pPr lvl="1"/>
            <a:r>
              <a:rPr lang="en-US" sz="1600" dirty="0"/>
              <a:t>Training data, test data</a:t>
            </a:r>
          </a:p>
          <a:p>
            <a:pPr lvl="1"/>
            <a:r>
              <a:rPr lang="en-US" sz="1600" dirty="0"/>
              <a:t>Classification, regression </a:t>
            </a:r>
          </a:p>
          <a:p>
            <a:endParaRPr lang="en-US" sz="1800" dirty="0"/>
          </a:p>
          <a:p>
            <a:endParaRPr lang="en-US" dirty="0"/>
          </a:p>
        </p:txBody>
      </p:sp>
      <p:sp>
        <p:nvSpPr>
          <p:cNvPr id="5" name="Slide Number Placeholder 4">
            <a:extLst>
              <a:ext uri="{FF2B5EF4-FFF2-40B4-BE49-F238E27FC236}">
                <a16:creationId xmlns:a16="http://schemas.microsoft.com/office/drawing/2014/main" id="{15EA3C28-237C-4022-0600-08018731BAE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5F5F5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900" b="0" i="0" u="none" strike="noStrike" kern="1200" cap="none" spc="0" normalizeH="0" baseline="0" noProof="0" dirty="0">
              <a:ln>
                <a:noFill/>
              </a:ln>
              <a:solidFill>
                <a:srgbClr val="5F5F5F"/>
              </a:solidFill>
              <a:effectLst/>
              <a:uLnTx/>
              <a:uFillTx/>
              <a:latin typeface="Montserrat Medium" pitchFamily="2" charset="77"/>
              <a:ea typeface="+mn-ea"/>
              <a:cs typeface="+mn-cs"/>
            </a:endParaRPr>
          </a:p>
        </p:txBody>
      </p:sp>
      <p:sp>
        <p:nvSpPr>
          <p:cNvPr id="6" name="TextBox 5">
            <a:extLst>
              <a:ext uri="{FF2B5EF4-FFF2-40B4-BE49-F238E27FC236}">
                <a16:creationId xmlns:a16="http://schemas.microsoft.com/office/drawing/2014/main" id="{2C520396-FE66-8C4D-031F-733B5E2D6161}"/>
              </a:ext>
            </a:extLst>
          </p:cNvPr>
          <p:cNvSpPr txBox="1"/>
          <p:nvPr/>
        </p:nvSpPr>
        <p:spPr>
          <a:xfrm>
            <a:off x="3670675" y="6305909"/>
            <a:ext cx="184731"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2" name="Picture 1" descr="A diagram of a machine learning model&#10;&#10;Description automatically generated">
            <a:extLst>
              <a:ext uri="{FF2B5EF4-FFF2-40B4-BE49-F238E27FC236}">
                <a16:creationId xmlns:a16="http://schemas.microsoft.com/office/drawing/2014/main" id="{C30912D9-554C-BED9-E2C8-0095C4B4F8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929" y="4174837"/>
            <a:ext cx="3306749" cy="1817851"/>
          </a:xfrm>
          <a:prstGeom prst="rect">
            <a:avLst/>
          </a:prstGeom>
        </p:spPr>
      </p:pic>
      <p:sp>
        <p:nvSpPr>
          <p:cNvPr id="7" name="TextBox 6">
            <a:extLst>
              <a:ext uri="{FF2B5EF4-FFF2-40B4-BE49-F238E27FC236}">
                <a16:creationId xmlns:a16="http://schemas.microsoft.com/office/drawing/2014/main" id="{93AE613B-B66B-29F2-E2A9-F87F61DA724A}"/>
              </a:ext>
            </a:extLst>
          </p:cNvPr>
          <p:cNvSpPr txBox="1"/>
          <p:nvPr/>
        </p:nvSpPr>
        <p:spPr>
          <a:xfrm>
            <a:off x="481851" y="6121243"/>
            <a:ext cx="3718903"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Image classification: Is it a cat or dog?</a:t>
            </a:r>
          </a:p>
        </p:txBody>
      </p:sp>
      <p:pic>
        <p:nvPicPr>
          <p:cNvPr id="8" name="Picture 7" descr="A graph with red dots and blue line&#10;&#10;Description automatically generated">
            <a:extLst>
              <a:ext uri="{FF2B5EF4-FFF2-40B4-BE49-F238E27FC236}">
                <a16:creationId xmlns:a16="http://schemas.microsoft.com/office/drawing/2014/main" id="{009437BD-8043-2724-D37C-2BD0FA2C30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2624" y="4082473"/>
            <a:ext cx="2511801" cy="1910215"/>
          </a:xfrm>
          <a:prstGeom prst="rect">
            <a:avLst/>
          </a:prstGeom>
        </p:spPr>
      </p:pic>
      <p:sp>
        <p:nvSpPr>
          <p:cNvPr id="9" name="TextBox 8">
            <a:extLst>
              <a:ext uri="{FF2B5EF4-FFF2-40B4-BE49-F238E27FC236}">
                <a16:creationId xmlns:a16="http://schemas.microsoft.com/office/drawing/2014/main" id="{D556CA25-8E9C-637B-47B2-5049B8355019}"/>
              </a:ext>
            </a:extLst>
          </p:cNvPr>
          <p:cNvSpPr txBox="1"/>
          <p:nvPr/>
        </p:nvSpPr>
        <p:spPr>
          <a:xfrm>
            <a:off x="4200754" y="6140470"/>
            <a:ext cx="4130553" cy="646331"/>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Regression: How does professor’s h-index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relate to his salary?</a:t>
            </a:r>
          </a:p>
        </p:txBody>
      </p:sp>
    </p:spTree>
    <p:extLst>
      <p:ext uri="{BB962C8B-B14F-4D97-AF65-F5344CB8AC3E}">
        <p14:creationId xmlns:p14="http://schemas.microsoft.com/office/powerpoint/2010/main" val="32853862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1F9103-66EC-48DF-8044-0B9398A9F0DC}"/>
              </a:ext>
            </a:extLst>
          </p:cNvPr>
          <p:cNvSpPr>
            <a:spLocks noGrp="1"/>
          </p:cNvSpPr>
          <p:nvPr>
            <p:ph type="ctrTitle"/>
          </p:nvPr>
        </p:nvSpPr>
        <p:spPr>
          <a:xfrm>
            <a:off x="507206" y="2757486"/>
            <a:ext cx="6307662" cy="3490913"/>
          </a:xfrm>
        </p:spPr>
        <p:txBody>
          <a:bodyPr anchor="t">
            <a:normAutofit/>
          </a:bodyPr>
          <a:lstStyle/>
          <a:p>
            <a:r>
              <a:rPr lang="en-US" sz="2800"/>
              <a:t>Lecture 1 :</a:t>
            </a:r>
            <a:br>
              <a:rPr lang="en-US" sz="2800"/>
            </a:br>
            <a:r>
              <a:rPr lang="en-US" sz="2800"/>
              <a:t>Mathematical Background</a:t>
            </a:r>
            <a:br>
              <a:rPr lang="en-US" sz="2800"/>
            </a:br>
            <a:br>
              <a:rPr lang="en-US" sz="2800"/>
            </a:br>
            <a:br>
              <a:rPr lang="en-US" sz="2800"/>
            </a:br>
            <a:br>
              <a:rPr lang="en-US" sz="2800"/>
            </a:br>
            <a:r>
              <a:rPr lang="en-US" sz="2800"/>
              <a:t>   </a:t>
            </a:r>
            <a:br>
              <a:rPr lang="en-US" sz="2800"/>
            </a:br>
            <a:endParaRPr lang="en-US" sz="2800" dirty="0"/>
          </a:p>
        </p:txBody>
      </p:sp>
      <p:sp>
        <p:nvSpPr>
          <p:cNvPr id="9" name="Slide Number Placeholder 3">
            <a:extLst>
              <a:ext uri="{FF2B5EF4-FFF2-40B4-BE49-F238E27FC236}">
                <a16:creationId xmlns:a16="http://schemas.microsoft.com/office/drawing/2014/main" id="{56F087A4-489A-8F66-96C5-2BE77A23A8CA}"/>
              </a:ext>
            </a:extLst>
          </p:cNvPr>
          <p:cNvSpPr>
            <a:spLocks noGrp="1"/>
          </p:cNvSpPr>
          <p:nvPr>
            <p:ph type="sldNum" sz="quarter" idx="4294967295"/>
          </p:nvPr>
        </p:nvSpPr>
        <p:spPr>
          <a:xfrm>
            <a:off x="6933399" y="6417072"/>
            <a:ext cx="2057400" cy="350838"/>
          </a:xfrm>
        </p:spPr>
        <p:txBody>
          <a:bodyPr/>
          <a:lstStyle/>
          <a:p>
            <a:pPr marL="0" marR="0" lvl="0" indent="0" algn="r" defTabSz="4572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5F5F5F"/>
                </a:solidFill>
                <a:effectLst/>
                <a:uLnTx/>
                <a:uFillTx/>
                <a:latin typeface="Montserrat Medium" pitchFamily="2" charset="77"/>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8</a:t>
            </a:fld>
            <a:endParaRPr kumimoji="0" lang="en-US" sz="900" b="0" i="0" u="none" strike="noStrike" kern="1200" cap="none" spc="0" normalizeH="0" baseline="0" noProof="0">
              <a:ln>
                <a:noFill/>
              </a:ln>
              <a:solidFill>
                <a:srgbClr val="5F5F5F"/>
              </a:solidFill>
              <a:effectLst/>
              <a:uLnTx/>
              <a:uFillTx/>
              <a:latin typeface="Montserrat Medium" pitchFamily="2" charset="77"/>
              <a:ea typeface="+mn-ea"/>
              <a:cs typeface="+mn-cs"/>
            </a:endParaRPr>
          </a:p>
        </p:txBody>
      </p:sp>
    </p:spTree>
    <p:extLst>
      <p:ext uri="{BB962C8B-B14F-4D97-AF65-F5344CB8AC3E}">
        <p14:creationId xmlns:p14="http://schemas.microsoft.com/office/powerpoint/2010/main" val="15146412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7234A6-D78D-40C9-9D75-65741B01DF5A}"/>
              </a:ext>
            </a:extLst>
          </p:cNvPr>
          <p:cNvSpPr>
            <a:spLocks noGrp="1"/>
          </p:cNvSpPr>
          <p:nvPr>
            <p:ph type="title"/>
          </p:nvPr>
        </p:nvSpPr>
        <p:spPr>
          <a:xfrm>
            <a:off x="183862" y="90090"/>
            <a:ext cx="7272109" cy="876301"/>
          </a:xfrm>
        </p:spPr>
        <p:txBody>
          <a:bodyPr/>
          <a:lstStyle/>
          <a:p>
            <a:r>
              <a:rPr lang="en-US" dirty="0"/>
              <a:t>Organization</a:t>
            </a:r>
          </a:p>
        </p:txBody>
      </p:sp>
      <p:sp>
        <p:nvSpPr>
          <p:cNvPr id="9" name="Slide Number Placeholder 8">
            <a:extLst>
              <a:ext uri="{FF2B5EF4-FFF2-40B4-BE49-F238E27FC236}">
                <a16:creationId xmlns:a16="http://schemas.microsoft.com/office/drawing/2014/main" id="{3C97E02F-630C-2746-A68A-EE8ADF5C953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5A8C">
                    <a:lumMod val="75000"/>
                  </a:srgbClr>
                </a:solidFill>
                <a:effectLst/>
                <a:uLnTx/>
                <a:uFillTx/>
                <a:latin typeface="Montserrat Medium" pitchFamily="2" charset="77"/>
                <a:ea typeface="+mn-ea"/>
                <a:cs typeface="+mn-cs"/>
              </a:rPr>
              <a:t>0</a:t>
            </a:r>
            <a:fld id="{EF22529A-D98A-3644-905A-8E0938C418C9}" type="slidenum">
              <a:rPr kumimoji="0" lang="en-US" sz="900" b="0" i="0" u="none" strike="noStrike" kern="1200" cap="none" spc="0" normalizeH="0" baseline="0" noProof="0" smtClean="0">
                <a:ln>
                  <a:noFill/>
                </a:ln>
                <a:solidFill>
                  <a:srgbClr val="005A8C">
                    <a:lumMod val="75000"/>
                  </a:srgbClr>
                </a:solidFill>
                <a:effectLst/>
                <a:uLnTx/>
                <a:uFillTx/>
                <a:latin typeface="Montserrat Medium" pitchFamily="2" charset="77"/>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dirty="0">
              <a:ln>
                <a:noFill/>
              </a:ln>
              <a:solidFill>
                <a:srgbClr val="005A8C">
                  <a:lumMod val="75000"/>
                </a:srgbClr>
              </a:solidFill>
              <a:effectLst/>
              <a:uLnTx/>
              <a:uFillTx/>
              <a:latin typeface="Montserrat Medium" pitchFamily="2" charset="77"/>
              <a:ea typeface="+mn-ea"/>
              <a:cs typeface="+mn-cs"/>
            </a:endParaRPr>
          </a:p>
        </p:txBody>
      </p:sp>
      <p:sp>
        <p:nvSpPr>
          <p:cNvPr id="10" name="Footer Placeholder 1">
            <a:extLst>
              <a:ext uri="{FF2B5EF4-FFF2-40B4-BE49-F238E27FC236}">
                <a16:creationId xmlns:a16="http://schemas.microsoft.com/office/drawing/2014/main" id="{1287297F-E008-5447-8A79-198753CDF6E3}"/>
              </a:ext>
            </a:extLst>
          </p:cNvPr>
          <p:cNvSpPr>
            <a:spLocks noGrp="1"/>
          </p:cNvSpPr>
          <p:nvPr>
            <p:ph type="ftr" sz="quarter" idx="11"/>
          </p:nvPr>
        </p:nvSpPr>
        <p:spPr>
          <a:xfrm>
            <a:off x="1357313" y="6417072"/>
            <a:ext cx="2864642" cy="3651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40" normalizeH="0" baseline="0" noProof="0" dirty="0">
              <a:ln>
                <a:noFill/>
              </a:ln>
              <a:solidFill>
                <a:srgbClr val="5F5F5F"/>
              </a:solidFill>
              <a:effectLst/>
              <a:uLnTx/>
              <a:uFillTx/>
              <a:latin typeface="Montserrat Medium" pitchFamily="2" charset="77"/>
              <a:ea typeface="+mn-ea"/>
              <a:cs typeface="+mn-cs"/>
            </a:endParaRPr>
          </a:p>
        </p:txBody>
      </p:sp>
      <p:sp>
        <p:nvSpPr>
          <p:cNvPr id="8" name="Content Placeholder 2">
            <a:extLst>
              <a:ext uri="{FF2B5EF4-FFF2-40B4-BE49-F238E27FC236}">
                <a16:creationId xmlns:a16="http://schemas.microsoft.com/office/drawing/2014/main" id="{9C9BAFA3-7FB6-49B3-84C6-05BEF3495B0A}"/>
              </a:ext>
            </a:extLst>
          </p:cNvPr>
          <p:cNvSpPr txBox="1">
            <a:spLocks/>
          </p:cNvSpPr>
          <p:nvPr/>
        </p:nvSpPr>
        <p:spPr>
          <a:xfrm>
            <a:off x="460919" y="1228435"/>
            <a:ext cx="7714574" cy="4815259"/>
          </a:xfrm>
          <a:prstGeom prst="rect">
            <a:avLst/>
          </a:prstGeom>
        </p:spPr>
        <p:txBody>
          <a:bodyPr vert="horz" lIns="91440" tIns="45720" rIns="91440" bIns="45720" rtlCol="0">
            <a:normAutofit/>
          </a:bodyPr>
          <a:lstStyle>
            <a:lvl1pPr marL="310896" indent="-310896" algn="l" defTabSz="914400" rtl="0" eaLnBrk="1" latinLnBrk="0" hangingPunct="1">
              <a:lnSpc>
                <a:spcPct val="95000"/>
              </a:lnSpc>
              <a:spcBef>
                <a:spcPts val="2400"/>
              </a:spcBef>
              <a:buSzPct val="100000"/>
              <a:buFont typeface="System Font Regular"/>
              <a:buChar char="●"/>
              <a:defRPr sz="1600" b="0" i="0" kern="1200">
                <a:solidFill>
                  <a:schemeClr val="tx1"/>
                </a:solidFill>
                <a:latin typeface="Montserrat Medium" pitchFamily="2" charset="77"/>
                <a:ea typeface="+mn-ea"/>
                <a:cs typeface="+mn-cs"/>
              </a:defRPr>
            </a:lvl1pPr>
            <a:lvl2pPr marL="548640" indent="-228600" algn="l" defTabSz="914400" rtl="0" eaLnBrk="1" latinLnBrk="0" hangingPunct="1">
              <a:lnSpc>
                <a:spcPct val="105000"/>
              </a:lnSpc>
              <a:spcBef>
                <a:spcPts val="800"/>
              </a:spcBef>
              <a:buSzPct val="100000"/>
              <a:buFont typeface="System Font Regular"/>
              <a:buChar char="–"/>
              <a:defRPr sz="1400" b="0" i="0" kern="1200">
                <a:solidFill>
                  <a:schemeClr val="tx1"/>
                </a:solidFill>
                <a:latin typeface="Montserrat" pitchFamily="2" charset="77"/>
                <a:ea typeface="+mn-ea"/>
                <a:cs typeface="+mn-cs"/>
              </a:defRPr>
            </a:lvl2pPr>
            <a:lvl3pPr marL="777240" indent="-228600" algn="l" defTabSz="914400" rtl="0" eaLnBrk="1" latinLnBrk="0" hangingPunct="1">
              <a:lnSpc>
                <a:spcPct val="105000"/>
              </a:lnSpc>
              <a:spcBef>
                <a:spcPts val="600"/>
              </a:spcBef>
              <a:buSzPct val="90000"/>
              <a:buFont typeface="System Font Regular"/>
              <a:buChar char="&gt;"/>
              <a:defRPr sz="1400" b="0" i="0" kern="1200">
                <a:solidFill>
                  <a:schemeClr val="tx1"/>
                </a:solidFill>
                <a:latin typeface="Montserrat" pitchFamily="2" charset="77"/>
                <a:ea typeface="+mn-ea"/>
                <a:cs typeface="+mn-cs"/>
              </a:defRPr>
            </a:lvl3pPr>
            <a:lvl4pPr marL="1600200" indent="-228600" algn="l" defTabSz="914400" rtl="0" eaLnBrk="1" latinLnBrk="0" hangingPunct="1">
              <a:lnSpc>
                <a:spcPts val="2400"/>
              </a:lnSpc>
              <a:spcBef>
                <a:spcPts val="400"/>
              </a:spcBef>
              <a:buSzPct val="100000"/>
              <a:buFont typeface="System Font Regular"/>
              <a:buChar char="●"/>
              <a:defRPr sz="1600" b="0" i="0" kern="1200">
                <a:solidFill>
                  <a:schemeClr val="tx1"/>
                </a:solidFill>
                <a:latin typeface="Montserrat" pitchFamily="2" charset="77"/>
                <a:ea typeface="+mn-ea"/>
                <a:cs typeface="+mn-cs"/>
              </a:defRPr>
            </a:lvl4pPr>
            <a:lvl5pPr marL="2057400" indent="-228600" algn="l" defTabSz="914400" rtl="0" eaLnBrk="1" latinLnBrk="0" hangingPunct="1">
              <a:lnSpc>
                <a:spcPts val="2400"/>
              </a:lnSpc>
              <a:spcBef>
                <a:spcPts val="400"/>
              </a:spcBef>
              <a:buSzPct val="100000"/>
              <a:buFont typeface="System Font Regular"/>
              <a:buChar char="●"/>
              <a:defRPr sz="1600" b="0" i="0" kern="1200">
                <a:solidFill>
                  <a:schemeClr val="tx1"/>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Basics</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Partial derivatives, gradients, Jacobians</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Linear regression:  </a:t>
            </a:r>
          </a:p>
          <a:p>
            <a:pPr marL="777240" marR="0" lvl="2" indent="-228600" algn="l" defTabSz="914400" rtl="0" eaLnBrk="1" fontAlgn="auto" latinLnBrk="0" hangingPunct="1">
              <a:lnSpc>
                <a:spcPct val="105000"/>
              </a:lnSpc>
              <a:spcBef>
                <a:spcPts val="600"/>
              </a:spcBef>
              <a:spcAft>
                <a:spcPts val="0"/>
              </a:spcAft>
              <a:buClrTx/>
              <a:buSzPct val="90000"/>
              <a:buFont typeface="System Font Regular"/>
              <a:buChar char="&gt;"/>
              <a:tabLst/>
              <a:defRPr/>
            </a:pP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Parameter optimization: solving linear systems</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Neural networks: parameter optimization requires solving non-linear systems</a:t>
            </a:r>
          </a:p>
          <a:p>
            <a:pPr marL="777240" marR="0" lvl="2" indent="-228600" algn="l" defTabSz="914400" rtl="0" eaLnBrk="1" fontAlgn="auto" latinLnBrk="0" hangingPunct="1">
              <a:lnSpc>
                <a:spcPct val="105000"/>
              </a:lnSpc>
              <a:spcBef>
                <a:spcPts val="600"/>
              </a:spcBef>
              <a:spcAft>
                <a:spcPts val="0"/>
              </a:spcAft>
              <a:buClrTx/>
              <a:buSzPct val="90000"/>
              <a:buFont typeface="System Font Regular"/>
              <a:buChar char="&gt;"/>
              <a:tabLst/>
              <a:defRPr/>
            </a:pP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Gradient descent</a:t>
            </a:r>
          </a:p>
          <a:p>
            <a:pPr marL="310896" marR="0" lvl="0" indent="-310896" algn="l" defTabSz="914400" rtl="0" eaLnBrk="1" fontAlgn="auto" latinLnBrk="0" hangingPunct="1">
              <a:lnSpc>
                <a:spcPct val="95000"/>
              </a:lnSpc>
              <a:spcBef>
                <a:spcPts val="2400"/>
              </a:spcBef>
              <a:spcAft>
                <a:spcPts val="0"/>
              </a:spcAft>
              <a:buClrTx/>
              <a:buSzPct val="100000"/>
              <a:buFont typeface="System Font Regular"/>
              <a:buChar char="●"/>
              <a:tabLst/>
              <a:defRPr/>
            </a:pPr>
            <a:r>
              <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rPr>
              <a:t>Parameterized programs: abstraction for neural networks</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Dataflow graph representation</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Function evaluation: forward propagation</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Computing gradients: back propagation</a:t>
            </a: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r>
              <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rPr>
              <a:t>Parameter optimization using gradient descent</a:t>
            </a:r>
          </a:p>
          <a:p>
            <a:pPr marL="0" marR="0" lvl="0" indent="0" algn="l" defTabSz="914400" rtl="0" eaLnBrk="1" fontAlgn="auto" latinLnBrk="0" hangingPunct="1">
              <a:lnSpc>
                <a:spcPct val="95000"/>
              </a:lnSpc>
              <a:spcBef>
                <a:spcPts val="2400"/>
              </a:spcBef>
              <a:spcAft>
                <a:spcPts val="0"/>
              </a:spcAft>
              <a:buClrTx/>
              <a:buSzPct val="100000"/>
              <a:buFont typeface="System Font Regular"/>
              <a:buNone/>
              <a:tabLst/>
              <a:defRPr/>
            </a:pPr>
            <a:endPar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endParaRPr>
          </a:p>
          <a:p>
            <a:pPr marL="0" marR="0" lvl="0" indent="0" algn="l" defTabSz="914400" rtl="0" eaLnBrk="1" fontAlgn="auto" latinLnBrk="0" hangingPunct="1">
              <a:lnSpc>
                <a:spcPct val="95000"/>
              </a:lnSpc>
              <a:spcBef>
                <a:spcPts val="2400"/>
              </a:spcBef>
              <a:spcAft>
                <a:spcPts val="0"/>
              </a:spcAft>
              <a:buClrTx/>
              <a:buSzPct val="100000"/>
              <a:buFont typeface="System Font Regular"/>
              <a:buNone/>
              <a:tabLst/>
              <a:defRPr/>
            </a:pPr>
            <a:endParaRPr kumimoji="0" lang="en-US" sz="1600" b="0" i="0" u="none" strike="noStrike" kern="1200" cap="none" spc="0" normalizeH="0" baseline="0" noProof="0" dirty="0">
              <a:ln>
                <a:noFill/>
              </a:ln>
              <a:solidFill>
                <a:srgbClr val="000000"/>
              </a:solidFill>
              <a:effectLst/>
              <a:uLnTx/>
              <a:uFillTx/>
              <a:latin typeface="Montserrat Medium" pitchFamily="2" charset="77"/>
              <a:ea typeface="+mn-ea"/>
              <a:cs typeface="+mn-cs"/>
            </a:endParaRPr>
          </a:p>
          <a:p>
            <a:pPr marL="320040" marR="0" lvl="1" indent="0" algn="l" defTabSz="914400" rtl="0" eaLnBrk="1" fontAlgn="auto" latinLnBrk="0" hangingPunct="1">
              <a:lnSpc>
                <a:spcPct val="105000"/>
              </a:lnSpc>
              <a:spcBef>
                <a:spcPts val="800"/>
              </a:spcBef>
              <a:spcAft>
                <a:spcPts val="0"/>
              </a:spcAft>
              <a:buClrTx/>
              <a:buSzPct val="100000"/>
              <a:buFont typeface="System Font Regular"/>
              <a:buNone/>
              <a:tabLst/>
              <a:defRPr/>
            </a:pPr>
            <a:endPar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endParaRP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endPar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endParaRPr>
          </a:p>
          <a:p>
            <a:pPr marL="548640" marR="0" lvl="1" indent="-228600" algn="l" defTabSz="914400" rtl="0" eaLnBrk="1" fontAlgn="auto" latinLnBrk="0" hangingPunct="1">
              <a:lnSpc>
                <a:spcPct val="105000"/>
              </a:lnSpc>
              <a:spcBef>
                <a:spcPts val="800"/>
              </a:spcBef>
              <a:spcAft>
                <a:spcPts val="0"/>
              </a:spcAft>
              <a:buClrTx/>
              <a:buSzPct val="100000"/>
              <a:buFont typeface="System Font Regular"/>
              <a:buChar char="–"/>
              <a:tabLst/>
              <a:defRPr/>
            </a:pPr>
            <a:endParaRPr kumimoji="0" lang="en-US" sz="1400" b="0" i="0" u="none" strike="noStrike" kern="1200" cap="none" spc="0" normalizeH="0" baseline="0" noProof="0" dirty="0">
              <a:ln>
                <a:noFill/>
              </a:ln>
              <a:solidFill>
                <a:srgbClr val="000000"/>
              </a:solidFill>
              <a:effectLst/>
              <a:uLnTx/>
              <a:uFillTx/>
              <a:latin typeface="Montserrat" pitchFamily="2" charset="77"/>
              <a:ea typeface="+mn-ea"/>
              <a:cs typeface="+mn-cs"/>
            </a:endParaRPr>
          </a:p>
        </p:txBody>
      </p:sp>
    </p:spTree>
    <p:extLst>
      <p:ext uri="{BB962C8B-B14F-4D97-AF65-F5344CB8AC3E}">
        <p14:creationId xmlns:p14="http://schemas.microsoft.com/office/powerpoint/2010/main" val="171598760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UTPUTDPI" val="1200"/>
  <p:tag name="ORIGINALHEIGHT" val="261.7173"/>
  <p:tag name="ORIGINALWIDTH" val="614.1732"/>
  <p:tag name="OUTPUTTYPE" val="PNG"/>
  <p:tag name="IGUANATEXVERSION" val="160"/>
  <p:tag name="LATEXADDIN" val="\documentclass{article}&#10;\usepackage{amsmath}&#10;\pagestyle{empty}&#10;\begin{document}&#10;&#10;\[ \frac{\partial R0}{\partial A}(a,b,c)&#10;\]&#10;&#10;&#10;\end{document}"/>
  <p:tag name="IGUANATEXSIZE" val="12"/>
  <p:tag name="IGUANATEXCURSOR" val="121"/>
  <p:tag name="TRANSPARENCY" val="True"/>
  <p:tag name="LATEXENGINEID" val="0"/>
  <p:tag name="TEMPFOLDER" val="c:\Users\kkp292\temp\"/>
  <p:tag name="LATEXFORMHEIGHT" val="312"/>
  <p:tag name="LATEXFORMWIDTH" val="384"/>
  <p:tag name="LATEXFORMWRAP" val="True"/>
  <p:tag name="BITMAPVECTOR" val="0"/>
</p:tagLst>
</file>

<file path=ppt/tags/tag10.xml><?xml version="1.0" encoding="utf-8"?>
<p:tagLst xmlns:a="http://schemas.openxmlformats.org/drawingml/2006/main" xmlns:r="http://schemas.openxmlformats.org/officeDocument/2006/relationships" xmlns:p="http://schemas.openxmlformats.org/presentationml/2006/main">
  <p:tag name="OUTPUTDPI" val="1200"/>
  <p:tag name="ORIGINALHEIGHT" val="257.2179"/>
  <p:tag name="ORIGINALWIDTH" val="1029.621"/>
  <p:tag name="OUTPUTTYPE" val="PNG"/>
  <p:tag name="IGUANATEXVERSION" val="160"/>
  <p:tag name="LATEXADDIN" val="\documentclass{article}&#10;\usepackage{amsmath}&#10;\pagestyle{empty}&#10;\begin{document}&#10;&#10;\[ x_{i{+}1} = x_i - \frac{dy}{dx}(x_i)&#10;\]&#10;&#10;&#10;\end{document}"/>
  <p:tag name="IGUANATEXSIZE" val="10"/>
  <p:tag name="IGUANATEXCURSOR" val="115"/>
  <p:tag name="TRANSPARENCY" val="True"/>
  <p:tag name="LATEXENGINEID" val="0"/>
  <p:tag name="TEMPFOLDER" val="c:\Users\kkp292\temp\"/>
  <p:tag name="LATEXFORMHEIGHT" val="312"/>
  <p:tag name="LATEXFORMWIDTH" val="384"/>
  <p:tag name="LATEXFORMWRAP" val="True"/>
  <p:tag name="BITMAPVECTOR" val="0"/>
</p:tagLst>
</file>

<file path=ppt/tags/tag11.xml><?xml version="1.0" encoding="utf-8"?>
<p:tagLst xmlns:a="http://schemas.openxmlformats.org/drawingml/2006/main" xmlns:r="http://schemas.openxmlformats.org/officeDocument/2006/relationships" xmlns:p="http://schemas.openxmlformats.org/presentationml/2006/main">
  <p:tag name="OUTPUTDPI" val="1200"/>
  <p:tag name="ORIGINALHEIGHT" val="257.2179"/>
  <p:tag name="ORIGINALWIDTH" val="1150.356"/>
  <p:tag name="OUTPUTTYPE" val="PNG"/>
  <p:tag name="IGUANATEXVERSION" val="160"/>
  <p:tag name="LATEXADDIN" val="\documentclass{article}&#10;\usepackage{amsmath}&#10;\pagestyle{empty}&#10;\begin{document}&#10;&#10;\[ x_{i{+}1} = x_i - \alpha_i \frac{dy}{dx}(x_i)&#10;\]&#10;&#10;&#10;\end{document}"/>
  <p:tag name="IGUANATEXSIZE" val="10"/>
  <p:tag name="IGUANATEXCURSOR" val="110"/>
  <p:tag name="TRANSPARENCY" val="True"/>
  <p:tag name="LATEXENGINEID" val="0"/>
  <p:tag name="TEMPFOLDER" val="c:\Users\kkp292\temp\"/>
  <p:tag name="LATEXFORMHEIGHT" val="312"/>
  <p:tag name="LATEXFORMWIDTH" val="384"/>
  <p:tag name="LATEXFORMWRAP" val="True"/>
  <p:tag name="BITMAPVECTOR" val="0"/>
</p:tagLst>
</file>

<file path=ppt/tags/tag12.xml><?xml version="1.0" encoding="utf-8"?>
<p:tagLst xmlns:a="http://schemas.openxmlformats.org/drawingml/2006/main" xmlns:r="http://schemas.openxmlformats.org/officeDocument/2006/relationships" xmlns:p="http://schemas.openxmlformats.org/presentationml/2006/main">
  <p:tag name="OUTPUTDPI" val="1200"/>
  <p:tag name="ORIGINALHEIGHT" val="134.9832"/>
  <p:tag name="ORIGINALWIDTH" val="1157.105"/>
  <p:tag name="OUTPUTTYPE" val="PNG"/>
  <p:tag name="IGUANATEXVERSION" val="160"/>
  <p:tag name="LATEXADDIN" val="\documentclass{article}&#10;\usepackage{amsmath}&#10;\pagestyle{empty}&#10;\begin{document}&#10;&#10;\[ \underline{x}_{i{+}1} = \underline{x}_i - \alpha_i \nabla y(\underline{x}_i)&#10;\]&#10;&#10;&#10;\end{document}"/>
  <p:tag name="IGUANATEXSIZE" val="10"/>
  <p:tag name="IGUANATEXCURSOR" val="134"/>
  <p:tag name="TRANSPARENCY" val="True"/>
  <p:tag name="LATEXENGINEID" val="0"/>
  <p:tag name="TEMPFOLDER" val="c:\Users\kkp292\temp\"/>
  <p:tag name="LATEXFORMHEIGHT" val="312"/>
  <p:tag name="LATEXFORMWIDTH" val="384"/>
  <p:tag name="LATEXFORMWRAP" val="True"/>
  <p:tag name="BITMAPVECTOR" val="0"/>
</p:tagLst>
</file>

<file path=ppt/tags/tag13.xml><?xml version="1.0" encoding="utf-8"?>
<p:tagLst xmlns:a="http://schemas.openxmlformats.org/drawingml/2006/main" xmlns:r="http://schemas.openxmlformats.org/officeDocument/2006/relationships" xmlns:p="http://schemas.openxmlformats.org/presentationml/2006/main">
  <p:tag name="OUTPUTDPI" val="1200"/>
  <p:tag name="ORIGINALHEIGHT" val="257.2179"/>
  <p:tag name="ORIGINALWIDTH" val="532.4335"/>
  <p:tag name="OUTPUTTYPE" val="PNG"/>
  <p:tag name="IGUANATEXVERSION" val="160"/>
  <p:tag name="LATEXADDIN" val="\documentclass{article}&#10;\usepackage{amsmath}&#10;\pagestyle{empty}&#10;\begin{document}&#10;&#10;\[\frac{dy}{dx}(3) = 6&#10;\]&#10;&#10;&#10;\end{document}"/>
  <p:tag name="IGUANATEXSIZE" val="20"/>
  <p:tag name="IGUANATEXCURSOR" val="96"/>
  <p:tag name="TRANSPARENCY" val="True"/>
  <p:tag name="LATEXENGINEID" val="0"/>
  <p:tag name="TEMPFOLDER" val="c:\Users\kkp292\temp\"/>
  <p:tag name="LATEXFORMHEIGHT" val="312"/>
  <p:tag name="LATEXFORMWIDTH" val="384"/>
  <p:tag name="LATEXFORMWRAP" val="True"/>
  <p:tag name="BITMAPVECTOR" val="0"/>
</p:tagLst>
</file>

<file path=ppt/tags/tag14.xml><?xml version="1.0" encoding="utf-8"?>
<p:tagLst xmlns:a="http://schemas.openxmlformats.org/drawingml/2006/main" xmlns:r="http://schemas.openxmlformats.org/officeDocument/2006/relationships" xmlns:p="http://schemas.openxmlformats.org/presentationml/2006/main">
  <p:tag name="OUTPUTDPI" val="1200"/>
  <p:tag name="ORIGINALHEIGHT" val="362.9547"/>
  <p:tag name="ORIGINALWIDTH" val="3295.838"/>
  <p:tag name="OUTPUTTYPE" val="PNG"/>
  <p:tag name="IGUANATEXVERSION" val="160"/>
  <p:tag name="LATEXADDIN" val="\documentclass{article}&#10;\usepackage{amsmath}&#10;\pagestyle{empty}&#10;\begin{document}&#10;&#10;\[\frac{\partial Loss}{\partial W_0}(w_0,w_1,w_2) = -\frac{2}{N} \sum_{i=1}^{N} (t_i - R(w;p_i,q_i))\frac{\partial R}{\partial W_0}(w;p_i,q_i)&#10;\]&#10;&#10;&#10;\end{document}"/>
  <p:tag name="IGUANATEXSIZE" val="16"/>
  <p:tag name="IGUANATEXCURSOR" val="181"/>
  <p:tag name="TRANSPARENCY" val="True"/>
  <p:tag name="LATEXENGINEID" val="0"/>
  <p:tag name="TEMPFOLDER" val="c:\Users\kkp292\temp\"/>
  <p:tag name="LATEXFORMHEIGHT" val="312"/>
  <p:tag name="LATEXFORMWIDTH" val="384"/>
  <p:tag name="LATEXFORMWRAP" val="True"/>
  <p:tag name="BITMAPVECTOR" val="0"/>
</p:tagLst>
</file>

<file path=ppt/tags/tag15.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795.6506"/>
  <p:tag name="LATEXADDIN" val="\documentclass{article}&#10;\usepackage{amsmath}&#10;\pagestyle{empty}&#10;\begin{document}&#10;&#10;\[ \nabla_{W} R(w;p_i,q_i)&#10;\]&#10;&#10;&#10;\end{document}"/>
  <p:tag name="IGUANATEXSIZE" val="16"/>
  <p:tag name="IGUANATEXCURSOR" val="98"/>
  <p:tag name="TRANSPARENCY" val="True"/>
  <p:tag name="FILENAME" val=""/>
  <p:tag name="LATEXENGINEID" val="0"/>
  <p:tag name="TEMPFOLDER" val="C:\Users\Keshav Pingali\OneDrive - The University of Texas at Austin\Desktop\"/>
  <p:tag name="LATEXFORMHEIGHT" val="312"/>
  <p:tag name="LATEXFORMWIDTH" val="384"/>
  <p:tag name="LATEXFORMWRAP" val="True"/>
  <p:tag name="BITMAPVECTOR" val="0"/>
</p:tagLst>
</file>

<file path=ppt/tags/tag16.xml><?xml version="1.0" encoding="utf-8"?>
<p:tagLst xmlns:a="http://schemas.openxmlformats.org/drawingml/2006/main" xmlns:r="http://schemas.openxmlformats.org/officeDocument/2006/relationships" xmlns:p="http://schemas.openxmlformats.org/presentationml/2006/main">
  <p:tag name="OUTPUTDPI" val="1200"/>
  <p:tag name="ORIGINALHEIGHT" val="362.9547"/>
  <p:tag name="ORIGINALWIDTH" val="3295.838"/>
  <p:tag name="OUTPUTTYPE" val="PNG"/>
  <p:tag name="IGUANATEXVERSION" val="160"/>
  <p:tag name="LATEXADDIN" val="\documentclass{article}&#10;\usepackage{amsmath}&#10;\pagestyle{empty}&#10;\begin{document}&#10;&#10;\[\frac{\partial Loss}{\partial W_1}(w_0,w_1,w_2) = -\frac{2}{N} \sum_{i=1}^{N} (t_i - R(w;p_i,q_i)) \frac{\partial R}{\partial W_1}(w;p_i,q_i)&#10;\]&#10;&#10;&#10;\end{document}"/>
  <p:tag name="IGUANATEXSIZE" val="16"/>
  <p:tag name="IGUANATEXCURSOR" val="180"/>
  <p:tag name="TRANSPARENCY" val="True"/>
  <p:tag name="LATEXENGINEID" val="0"/>
  <p:tag name="TEMPFOLDER" val="c:\Users\kkp292\temp\"/>
  <p:tag name="LATEXFORMHEIGHT" val="312"/>
  <p:tag name="LATEXFORMWIDTH" val="384"/>
  <p:tag name="LATEXFORMWRAP" val="True"/>
  <p:tag name="BITMAPVECTOR" val="0"/>
</p:tagLst>
</file>

<file path=ppt/tags/tag17.xml><?xml version="1.0" encoding="utf-8"?>
<p:tagLst xmlns:a="http://schemas.openxmlformats.org/drawingml/2006/main" xmlns:r="http://schemas.openxmlformats.org/officeDocument/2006/relationships" xmlns:p="http://schemas.openxmlformats.org/presentationml/2006/main">
  <p:tag name="OUTPUTDPI" val="1200"/>
  <p:tag name="ORIGINALHEIGHT" val="362.9547"/>
  <p:tag name="ORIGINALWIDTH" val="3295.838"/>
  <p:tag name="OUTPUTTYPE" val="PNG"/>
  <p:tag name="IGUANATEXVERSION" val="160"/>
  <p:tag name="LATEXADDIN" val="\documentclass{article}&#10;\usepackage{amsmath}&#10;\pagestyle{empty}&#10;\begin{document}&#10;&#10;\[\frac{\partial Loss}{\partial W_2}(w_0,w_1,w_2) = -\frac{2}{N} \sum_{i=1}^{N} (t_i - R(w;p_i,q_i)) \frac{\partial R}{\partial W_2}(w;p_i,q_i)&#10;\]&#10;&#10;&#10;\end{document}"/>
  <p:tag name="IGUANATEXSIZE" val="16"/>
  <p:tag name="IGUANATEXCURSOR" val="181"/>
  <p:tag name="TRANSPARENCY" val="True"/>
  <p:tag name="LATEXENGINEID" val="0"/>
  <p:tag name="TEMPFOLDER" val="c:\Users\kkp292\temp\"/>
  <p:tag name="LATEXFORMHEIGHT" val="312"/>
  <p:tag name="LATEXFORMWIDTH" val="384"/>
  <p:tag name="LATEXFORMWRAP" val="True"/>
  <p:tag name="BITMAPVECTOR" val="0"/>
</p:tagLst>
</file>

<file path=ppt/tags/tag18.xml><?xml version="1.0" encoding="utf-8"?>
<p:tagLst xmlns:a="http://schemas.openxmlformats.org/drawingml/2006/main" xmlns:r="http://schemas.openxmlformats.org/officeDocument/2006/relationships" xmlns:p="http://schemas.openxmlformats.org/presentationml/2006/main">
  <p:tag name="OUTPUTDPI" val="1200"/>
  <p:tag name="ORIGINALHEIGHT" val="112.4859"/>
  <p:tag name="ORIGINALWIDTH" val="548.1815"/>
  <p:tag name="OUTPUTTYPE" val="PNG"/>
  <p:tag name="IGUANATEXVERSION" val="160"/>
  <p:tag name="LATEXADDIN" val="\documentclass{article}&#10;\usepackage{amsmath}&#10;\pagestyle{empty}&#10;\begin{document}&#10;&#10;\[{\rm h}: {\rm X} \overset{*}{\rightarrow} {\rm Y}&#10;\]&#10;&#10;&#10;\end{document}"/>
  <p:tag name="IGUANATEXSIZE" val="14"/>
  <p:tag name="IGUANATEXCURSOR" val="131"/>
  <p:tag name="TRANSPARENCY" val="True"/>
  <p:tag name="LATEXENGINEID" val="0"/>
  <p:tag name="TEMPFOLDER" val="c:\Users\kkp292\temp\"/>
  <p:tag name="LATEXFORMHEIGHT" val="320"/>
  <p:tag name="LATEXFORMWIDTH" val="385"/>
  <p:tag name="LATEXFORMWRAP" val="True"/>
  <p:tag name="BITMAPVECTOR" val="0"/>
</p:tagLst>
</file>

<file path=ppt/tags/tag19.xml><?xml version="1.0" encoding="utf-8"?>
<p:tagLst xmlns:a="http://schemas.openxmlformats.org/drawingml/2006/main" xmlns:r="http://schemas.openxmlformats.org/officeDocument/2006/relationships" xmlns:p="http://schemas.openxmlformats.org/presentationml/2006/main">
  <p:tag name="OUTPUTDPI" val="1200"/>
  <p:tag name="ORIGINALHEIGHT" val="277.4653"/>
  <p:tag name="ORIGINALWIDTH" val="1752.531"/>
  <p:tag name="OUTPUTTYPE" val="PNG"/>
  <p:tag name="IGUANATEXVERSION" val="160"/>
  <p:tag name="LATEXADDIN" val="\documentclass{article}&#10;\usepackage{amsmath}&#10;\pagestyle{empty}&#10;\begin{document}&#10;&#10;\[\frac{\partial R}{\partial W_1}(w;pi,qi) = b*\pi(W1 \overset{*}{\rightarrow} R)&#10;\]&#10;&#10;&#10;\end{document}"/>
  <p:tag name="IGUANATEXSIZE" val="14"/>
  <p:tag name="IGUANATEXCURSOR" val="159"/>
  <p:tag name="TRANSPARENCY" val="True"/>
  <p:tag name="LATEXENGINEID" val="0"/>
  <p:tag name="TEMPFOLDER" val="c:\Users\kkp292\temp\"/>
  <p:tag name="LATEXFORMHEIGHT" val="320"/>
  <p:tag name="LATEXFORMWIDTH" val="385"/>
  <p:tag name="LATEXFORMWRAP" val="True"/>
  <p:tag name="BITMAPVECTOR" val="0"/>
</p:tagLst>
</file>

<file path=ppt/tags/tag2.xml><?xml version="1.0" encoding="utf-8"?>
<p:tagLst xmlns:a="http://schemas.openxmlformats.org/drawingml/2006/main" xmlns:r="http://schemas.openxmlformats.org/officeDocument/2006/relationships" xmlns:p="http://schemas.openxmlformats.org/presentationml/2006/main">
  <p:tag name="OUTPUTDPI" val="1200"/>
  <p:tag name="ORIGINALHEIGHT" val="261.7173"/>
  <p:tag name="ORIGINALWIDTH" val="908.8864"/>
  <p:tag name="OUTPUTTYPE" val="PNG"/>
  <p:tag name="IGUANATEXVERSION" val="160"/>
  <p:tag name="LATEXADDIN" val="\documentclass{article}&#10;\usepackage{amsmath}&#10;\pagestyle{empty}&#10;\begin{document}&#10;&#10;\[ \frac{\partial R0}{\partial A}(a,b,c) * \Delta a&#10;\]&#10;&#10;&#10;\end{document}"/>
  <p:tag name="IGUANATEXSIZE" val="12"/>
  <p:tag name="IGUANATEXCURSOR" val="98"/>
  <p:tag name="TRANSPARENCY" val="True"/>
  <p:tag name="LATEXENGINEID" val="0"/>
  <p:tag name="TEMPFOLDER" val="c:\Users\kkp292\temp\"/>
  <p:tag name="LATEXFORMHEIGHT" val="312"/>
  <p:tag name="LATEXFORMWIDTH" val="384"/>
  <p:tag name="LATEXFORMWRAP" val="True"/>
  <p:tag name="BITMAPVECTOR" val="0"/>
</p:tagLst>
</file>

<file path=ppt/tags/tag20.xml><?xml version="1.0" encoding="utf-8"?>
<p:tagLst xmlns:a="http://schemas.openxmlformats.org/drawingml/2006/main" xmlns:r="http://schemas.openxmlformats.org/officeDocument/2006/relationships" xmlns:p="http://schemas.openxmlformats.org/presentationml/2006/main">
  <p:tag name="OUTPUTDPI" val="1200"/>
  <p:tag name="ORIGINALHEIGHT" val="261.7173"/>
  <p:tag name="ORIGINALWIDTH" val="753.6558"/>
  <p:tag name="OUTPUTTYPE" val="PNG"/>
  <p:tag name="IGUANATEXVERSION" val="160"/>
  <p:tag name="LATEXADDIN" val="\documentclass{article}&#10;\usepackage{amsmath}&#10;\pagestyle{empty}&#10;\begin{document}&#10;&#10;\[&#10;\frac{\partial R}{\partial A}, \frac{\partial R}{\partial C},\frac{\partial R}{\partial F}..&#10;\]&#10;&#10;&#10;\end{document}"/>
  <p:tag name="IGUANATEXSIZE" val="15"/>
  <p:tag name="IGUANATEXCURSOR" val="174"/>
  <p:tag name="TRANSPARENCY" val="True"/>
  <p:tag name="LATEXENGINEID" val="0"/>
  <p:tag name="TEMPFOLDER" val="c:\Users\kkp292\temp\"/>
  <p:tag name="LATEXFORMHEIGHT" val="320"/>
  <p:tag name="LATEXFORMWIDTH" val="385"/>
  <p:tag name="LATEXFORMWRAP" val="True"/>
  <p:tag name="BITMAPVECTOR" val="0"/>
</p:tagLst>
</file>

<file path=ppt/tags/tag21.xml><?xml version="1.0" encoding="utf-8"?>
<p:tagLst xmlns:a="http://schemas.openxmlformats.org/drawingml/2006/main" xmlns:r="http://schemas.openxmlformats.org/officeDocument/2006/relationships" xmlns:p="http://schemas.openxmlformats.org/presentationml/2006/main">
  <p:tag name="OUTPUTDPI" val="1200"/>
  <p:tag name="ORIGINALHEIGHT" val="362.9547"/>
  <p:tag name="ORIGINALWIDTH" val="3295.838"/>
  <p:tag name="OUTPUTTYPE" val="PNG"/>
  <p:tag name="IGUANATEXVERSION" val="160"/>
  <p:tag name="LATEXADDIN" val="\documentclass{article}&#10;\usepackage{amsmath}&#10;\pagestyle{empty}&#10;\begin{document}&#10;&#10;\[\frac{\partial Loss}{\partial W_0}(w_0,w_1,w_2) = -\frac{2}{N} \sum_{i=1}^{N} (t_i - R(w;p_i,q_i)) \frac{\partial R}{\partial W_0}(w;p_i,q_i)&#10;\]&#10;&#10;&#10;\end{document}"/>
  <p:tag name="IGUANATEXSIZE" val="16"/>
  <p:tag name="IGUANATEXCURSOR" val="181"/>
  <p:tag name="TRANSPARENCY" val="True"/>
  <p:tag name="LATEXENGINEID" val="0"/>
  <p:tag name="TEMPFOLDER" val="c:\Users\kkp292\temp\"/>
  <p:tag name="LATEXFORMHEIGHT" val="312"/>
  <p:tag name="LATEXFORMWIDTH" val="384"/>
  <p:tag name="LATEXFORMWRAP" val="True"/>
  <p:tag name="BITMAPVECTOR" val="0"/>
</p:tagLst>
</file>

<file path=ppt/tags/tag22.xml><?xml version="1.0" encoding="utf-8"?>
<p:tagLst xmlns:a="http://schemas.openxmlformats.org/drawingml/2006/main" xmlns:r="http://schemas.openxmlformats.org/officeDocument/2006/relationships" xmlns:p="http://schemas.openxmlformats.org/presentationml/2006/main">
  <p:tag name="OUTPUTDPI" val="1200"/>
  <p:tag name="ORIGINALHEIGHT" val="651.6685"/>
  <p:tag name="ORIGINALWIDTH" val="1761.53"/>
  <p:tag name="OUTPUTTYPE" val="PNG"/>
  <p:tag name="IGUANATEXVERSION" val="160"/>
  <p:tag name="LATEXADDIN" val="\documentclass{article}&#10;\usepackage{amsmath}&#10;\pagestyle{empty}&#10;\begin{document}&#10;&#10;\[{\rm J_f} = \left(&#10;\begin{array}{cccc}&#10;\frac{\partial {\rm Y_1}}{\partial {\rm X_1}} &amp; \frac{\partial {\rm Y_2}}{\partial {\rm X_1}} &amp; ... &amp; \frac{\partial {\rm Y_n}}{\partial {\rm X_1}} \\&#10;\frac{\partial {\rm Y_1}}{\partial {\rm X_2}} &amp; \frac{\partial {\rm Y_2}}{\partial {\rm X_2}} &amp; ... &amp; \frac{\partial {\rm Y_n}}{\partial {\rm X_2}} \\&#10;... &amp; ... &amp; ... &amp; ...\\&#10;\frac{\partial {\rm Y_1}}{\partial {\rm X_m}} &amp; \frac{\partial {\rm Y_2}}{\partial {\rm X_m}} &amp; ... &amp; \frac{\partial {\rm Y_n}}{\partial {\rm X_m}}&#10;\end{array}&#10;\right)\]&#10;\end{document}"/>
  <p:tag name="IGUANATEXSIZE" val="20"/>
  <p:tag name="IGUANATEXCURSOR" val="617"/>
  <p:tag name="TRANSPARENCY" val="True"/>
  <p:tag name="LATEXENGINEID" val="0"/>
  <p:tag name="TEMPFOLDER" val="c:\Users\kkp292\temp\"/>
  <p:tag name="LATEXFORMHEIGHT" val="375.5"/>
  <p:tag name="LATEXFORMWIDTH" val="496"/>
  <p:tag name="LATEXFORMWRAP" val="True"/>
  <p:tag name="BITMAPVECTOR" val="0"/>
</p:tagLst>
</file>

<file path=ppt/tags/tag23.xml><?xml version="1.0" encoding="utf-8"?>
<p:tagLst xmlns:a="http://schemas.openxmlformats.org/drawingml/2006/main" xmlns:r="http://schemas.openxmlformats.org/officeDocument/2006/relationships" xmlns:p="http://schemas.openxmlformats.org/presentationml/2006/main">
  <p:tag name="OUTPUTDPI" val="1200"/>
  <p:tag name="ORIGINALHEIGHT" val="446.1942"/>
  <p:tag name="ORIGINALWIDTH" val="1895.013"/>
  <p:tag name="OUTPUTTYPE" val="PNG"/>
  <p:tag name="IGUANATEXVERSION" val="160"/>
  <p:tag name="LATEXADDIN" val="\documentclass{article}&#10;\usepackage{amsmath}&#10;\pagestyle{empty}&#10;\begin{document}&#10;&#10;\begin{align*}&#10;{\rm y_1} &amp;= {\rm w_{11}x_1 + w_{12}x_2 + ... + w_{1m}x_{m}}\\&#10;{\rm y_2} &amp;= {\rm w_{21}x_1 + w_{22}x_2 + ... + w_{2m}x_m} \\&#10;.....&#10;\end{align*}&#10;&#10;&#10;&#10;\end{document}"/>
  <p:tag name="IGUANATEXSIZE" val="20"/>
  <p:tag name="IGUANATEXCURSOR" val="101"/>
  <p:tag name="TRANSPARENCY" val="True"/>
  <p:tag name="LATEXENGINEID" val="0"/>
  <p:tag name="TEMPFOLDER" val="c:\Users\kkp292\temp\"/>
  <p:tag name="LATEXFORMHEIGHT" val="320"/>
  <p:tag name="LATEXFORMWIDTH" val="385"/>
  <p:tag name="LATEXFORMWRAP" val="True"/>
  <p:tag name="BITMAPVECTOR" val="0"/>
</p:tagLst>
</file>

<file path=ppt/tags/tag24.xml><?xml version="1.0" encoding="utf-8"?>
<p:tagLst xmlns:a="http://schemas.openxmlformats.org/drawingml/2006/main" xmlns:r="http://schemas.openxmlformats.org/officeDocument/2006/relationships" xmlns:p="http://schemas.openxmlformats.org/presentationml/2006/main">
  <p:tag name="OUTPUTDPI" val="1200"/>
  <p:tag name="ORIGINALHEIGHT" val="266.2167"/>
  <p:tag name="ORIGINALWIDTH" val="1187.102"/>
  <p:tag name="OUTPUTTYPE" val="PNG"/>
  <p:tag name="IGUANATEXVERSION" val="160"/>
  <p:tag name="LATEXADDIN" val="\documentclass{article}&#10;\usepackage{amsmath}&#10;\pagestyle{empty}&#10;\begin{document}&#10;&#10;\[\frac{\partial {\rm (Output)}}{\partial {\rm W}} = {\rm \underline{v}_{out}} \otimes {\rm \underline{x}}&#10;\]&#10;&#10;&#10;\end{document}"/>
  <p:tag name="IGUANATEXSIZE" val="17"/>
  <p:tag name="IGUANATEXCURSOR" val="152"/>
  <p:tag name="TRANSPARENCY" val="True"/>
  <p:tag name="LATEXENGINEID" val="0"/>
  <p:tag name="TEMPFOLDER" val="c:\Users\kkp292\temp\"/>
  <p:tag name="LATEXFORMHEIGHT" val="320"/>
  <p:tag name="LATEXFORMWIDTH" val="385"/>
  <p:tag name="LATEXFORMWRAP" val="True"/>
  <p:tag name="BITMAPVECTOR" val="0"/>
</p:tagLst>
</file>

<file path=ppt/tags/tag25.xml><?xml version="1.0" encoding="utf-8"?>
<p:tagLst xmlns:a="http://schemas.openxmlformats.org/drawingml/2006/main" xmlns:r="http://schemas.openxmlformats.org/officeDocument/2006/relationships" xmlns:p="http://schemas.openxmlformats.org/presentationml/2006/main">
  <p:tag name="OUTPUTDPI" val="1200"/>
  <p:tag name="ORIGINALHEIGHT" val="266.2167"/>
  <p:tag name="ORIGINALWIDTH" val="1688.039"/>
  <p:tag name="OUTPUTTYPE" val="PNG"/>
  <p:tag name="IGUANATEXVERSION" val="160"/>
  <p:tag name="LATEXADDIN" val="\documentclass{article}&#10;\usepackage{amsmath}&#10;\pagestyle{empty}&#10;\begin{document}&#10;&#10;\[\frac{\partial {\rm (Output)}}{\partial {\rm W}}(i,j) = {\rm \underline{v}_{out}}(i) * {\rm \underline{x}}(j)&#10;\]&#10;&#10;&#10;\end{document}"/>
  <p:tag name="IGUANATEXSIZE" val="17"/>
  <p:tag name="IGUANATEXCURSOR" val="169"/>
  <p:tag name="TRANSPARENCY" val="True"/>
  <p:tag name="LATEXENGINEID" val="0"/>
  <p:tag name="TEMPFOLDER" val="c:\Users\kkp292\temp\"/>
  <p:tag name="LATEXFORMHEIGHT" val="320"/>
  <p:tag name="LATEXFORMWIDTH" val="385"/>
  <p:tag name="LATEXFORMWRAP" val="True"/>
  <p:tag name="BITMAPVECTOR" val="0"/>
</p:tagLst>
</file>

<file path=ppt/tags/tag26.xml><?xml version="1.0" encoding="utf-8"?>
<p:tagLst xmlns:a="http://schemas.openxmlformats.org/drawingml/2006/main" xmlns:r="http://schemas.openxmlformats.org/officeDocument/2006/relationships" xmlns:p="http://schemas.openxmlformats.org/presentationml/2006/main">
  <p:tag name="OUTPUTDPI" val="1200"/>
  <p:tag name="ORIGINALHEIGHT" val="672.6659"/>
  <p:tag name="ORIGINALWIDTH" val="1097.113"/>
  <p:tag name="OUTPUTTYPE" val="PNG"/>
  <p:tag name="IGUANATEXVERSION" val="160"/>
  <p:tag name="LATEXADDIN" val="\documentclass{article}&#10;\usepackage{amsmath}&#10;\pagestyle{empty}&#10;\begin{document}&#10;\[&#10;\underline{{\rm v}}_{{\rm out}} = \left(&#10;\begin{array}{c}&#10;\frac{\partial {\rm Output}}{\partial {\rm Y_1}}\\&#10;\frac{\partial {\rm Output}}{\partial {\rm Y_2}}\\&#10;....\\&#10;\frac{\partial {\rm Output}}{\partial {\rm Y_n}}&#10;\end{array}&#10;\right)&#10;\]&#10;&#10;&#10;&#10;\end{document}"/>
  <p:tag name="IGUANATEXSIZE" val="20"/>
  <p:tag name="IGUANATEXCURSOR" val="298"/>
  <p:tag name="TRANSPARENCY" val="True"/>
  <p:tag name="LATEXENGINEID" val="0"/>
  <p:tag name="TEMPFOLDER" val="c:\Users\kkp292\temp\"/>
  <p:tag name="LATEXFORMHEIGHT" val="320"/>
  <p:tag name="LATEXFORMWIDTH" val="385"/>
  <p:tag name="LATEXFORMWRAP" val="True"/>
  <p:tag name="BITMAPVECTOR" val="0"/>
</p:tagLst>
</file>

<file path=ppt/tags/tag27.xml><?xml version="1.0" encoding="utf-8"?>
<p:tagLst xmlns:a="http://schemas.openxmlformats.org/drawingml/2006/main" xmlns:r="http://schemas.openxmlformats.org/officeDocument/2006/relationships" xmlns:p="http://schemas.openxmlformats.org/presentationml/2006/main">
  <p:tag name="OUTPUTDPI" val="1200"/>
  <p:tag name="ORIGINALHEIGHT" val="299.2126"/>
  <p:tag name="ORIGINALWIDTH" val="1736.783"/>
  <p:tag name="OUTPUTTYPE" val="PNG"/>
  <p:tag name="IGUANATEXVERSION" val="160"/>
  <p:tag name="LATEXADDIN" val="\documentclass{article}&#10;\usepackage{amsmath}&#10;\pagestyle{empty}&#10;\begin{document}&#10;\[&#10;\underline{{\rm {\bf v}}}_{{\rm in}} = \begin{pmatrix}&#10;{\rm g}'(\underline{{\rm {\bf x}}}(1)) &amp; 0 \\&#10;0 &amp; {\rm g}'(\underline{{\rm {\bf x}}}(2))&#10;\end{pmatrix} \underline{{\rm {\bf v}}}_{{\rm out}}&#10;\]&#10;&#10;&#10;&#10;\end{document}"/>
  <p:tag name="IGUANATEXSIZE" val="20"/>
  <p:tag name="IGUANATEXCURSOR" val="112"/>
  <p:tag name="TRANSPARENCY" val="True"/>
  <p:tag name="LATEXENGINEID" val="0"/>
  <p:tag name="TEMPFOLDER" val="c:\Users\kkp292\temp\"/>
  <p:tag name="LATEXFORMHEIGHT" val="320"/>
  <p:tag name="LATEXFORMWIDTH" val="385"/>
  <p:tag name="LATEXFORMWRAP" val="True"/>
  <p:tag name="BITMAPVECTOR" val="0"/>
</p:tagLst>
</file>

<file path=ppt/tags/tag3.xml><?xml version="1.0" encoding="utf-8"?>
<p:tagLst xmlns:a="http://schemas.openxmlformats.org/drawingml/2006/main" xmlns:r="http://schemas.openxmlformats.org/officeDocument/2006/relationships" xmlns:p="http://schemas.openxmlformats.org/presentationml/2006/main">
  <p:tag name="OUTPUTDPI" val="1200"/>
  <p:tag name="ORIGINALHEIGHT" val="448.4439"/>
  <p:tag name="ORIGINALWIDTH" val="1022.122"/>
  <p:tag name="OUTPUTTYPE" val="PNG"/>
  <p:tag name="IGUANATEXVERSION" val="160"/>
  <p:tag name="LATEXADDIN" val="\documentclass{article}&#10;\usepackage{amsmath,amssymb,amsfonts}&#10;\pagestyle{empty}&#10;\begin{document}&#10;&#10;\[&#10;{\rm J_f}^\mathsf{T}(a,b,c)&#10; *&#10;\begin{pmatrix}&#10;\Delta a\\&#10;\Delta b \\&#10;\Delta c&#10;\end{pmatrix}&#10;\]&#10;&#10;&#10;\end{document}"/>
  <p:tag name="IGUANATEXSIZE" val="20"/>
  <p:tag name="IGUANATEXCURSOR" val="121"/>
  <p:tag name="TRANSPARENCY" val="True"/>
  <p:tag name="LATEXENGINEID" val="0"/>
  <p:tag name="TEMPFOLDER" val="c:\Users\kkp292\temp\"/>
  <p:tag name="LATEXFORMHEIGHT" val="312"/>
  <p:tag name="LATEXFORMWIDTH" val="384"/>
  <p:tag name="LATEXFORMWRAP" val="True"/>
  <p:tag name="BITMAPVECTOR" val="0"/>
</p:tagLst>
</file>

<file path=ppt/tags/tag4.xml><?xml version="1.0" encoding="utf-8"?>
<p:tagLst xmlns:a="http://schemas.openxmlformats.org/drawingml/2006/main" xmlns:r="http://schemas.openxmlformats.org/officeDocument/2006/relationships" xmlns:p="http://schemas.openxmlformats.org/presentationml/2006/main">
  <p:tag name="OUTPUTDPI" val="1200"/>
  <p:tag name="ORIGINALHEIGHT" val="448.4439"/>
  <p:tag name="ORIGINALWIDTH" val="1265.092"/>
  <p:tag name="OUTPUTTYPE" val="PNG"/>
  <p:tag name="IGUANATEXVERSION" val="160"/>
  <p:tag name="LATEXADDIN" val="\documentclass{article}&#10;\usepackage{amsmath,amsfonts,amssymb}&#10;\pagestyle{empty}&#10;\begin{document}&#10;&#10;\[&#10;(\nabla R0)^\mathsf{T}(a,b,c) * &#10;\begin{pmatrix}&#10;\Delta a \\&#10;\Delta b \\&#10;\Delta c&#10;\end{pmatrix}&#10;\]&#10;&#10;&#10;\end{document}"/>
  <p:tag name="IGUANATEXSIZE" val="16"/>
  <p:tag name="IGUANATEXCURSOR" val="123"/>
  <p:tag name="TRANSPARENCY" val="True"/>
  <p:tag name="LATEXENGINEID" val="0"/>
  <p:tag name="TEMPFOLDER" val="c:\Users\kkp292\temp\"/>
  <p:tag name="LATEXFORMHEIGHT" val="320"/>
  <p:tag name="LATEXFORMWIDTH" val="385"/>
  <p:tag name="LATEXFORMWRAP" val="True"/>
  <p:tag name="BITMAPVECTOR" val="0"/>
</p:tagLst>
</file>

<file path=ppt/tags/tag5.xml><?xml version="1.0" encoding="utf-8"?>
<p:tagLst xmlns:a="http://schemas.openxmlformats.org/drawingml/2006/main" xmlns:r="http://schemas.openxmlformats.org/officeDocument/2006/relationships" xmlns:p="http://schemas.openxmlformats.org/presentationml/2006/main">
  <p:tag name="OUTPUTDPI" val="1200"/>
  <p:tag name="ORIGINALHEIGHT" val="464.192"/>
  <p:tag name="ORIGINALWIDTH" val="356.2054"/>
  <p:tag name="OUTPUTTYPE" val="PNG"/>
  <p:tag name="IGUANATEXVERSION" val="160"/>
  <p:tag name="LATEXADDIN" val="\documentclass{article}&#10;\usepackage{amsmath}&#10;\pagestyle{empty}&#10;\begin{document}&#10;&#10;\[&#10;\begin{pmatrix}&#10;\frac{\partial {\rm R0}}{\partial {\rm A}}\\&#10;\frac{\partial {\rm R0}}{\partial {\rm B}} \\&#10;\frac{\partial {\rm R0}}{\partial {\rm C}}&#10;\end{pmatrix}&#10;\]&#10;&#10;\end{document}"/>
  <p:tag name="IGUANATEXSIZE" val="20"/>
  <p:tag name="IGUANATEXCURSOR" val="232"/>
  <p:tag name="TRANSPARENCY" val="True"/>
  <p:tag name="LATEXENGINEID" val="0"/>
  <p:tag name="TEMPFOLDER" val="c:\Users\kkp292\temp\"/>
  <p:tag name="LATEXFORMHEIGHT" val="312"/>
  <p:tag name="LATEXFORMWIDTH" val="384"/>
  <p:tag name="LATEXFORMWRAP" val="True"/>
  <p:tag name="BITMAPVECTOR" val="0"/>
</p:tagLst>
</file>

<file path=ppt/tags/tag6.xml><?xml version="1.0" encoding="utf-8"?>
<p:tagLst xmlns:a="http://schemas.openxmlformats.org/drawingml/2006/main" xmlns:r="http://schemas.openxmlformats.org/officeDocument/2006/relationships" xmlns:p="http://schemas.openxmlformats.org/presentationml/2006/main">
  <p:tag name="OUTPUTDPI" val="1200"/>
  <p:tag name="ORIGINALHEIGHT" val="464.192"/>
  <p:tag name="ORIGINALWIDTH" val="999.6251"/>
  <p:tag name="OUTPUTTYPE" val="PNG"/>
  <p:tag name="IGUANATEXVERSION" val="160"/>
  <p:tag name="LATEXADDIN" val="\documentclass{article}&#10;\usepackage{amsmath}&#10;\pagestyle{empty}&#10;\begin{document}&#10;&#10;\[&#10;{\rm J_f} = \begin{pmatrix}&#10;\frac{\partial {\rm R0}}{\partial {\rm A}} &amp; \frac{\partial {\rm R1}}{\partial {\rm A}} \\&#10;\frac{\partial {\rm }R0}{\partial {\rm B}} &amp; \frac{\partial {\rm R1}}{\partial {\rm B}}\\&#10;\frac{\partial {\rm R0}}{\partial {\rm C}} &amp; \frac{\partial {\rm R1}} {\partial {\rm C}}&#10;\end{pmatrix}&#10;\]&#10;&#10;&#10;\end{document}"/>
  <p:tag name="IGUANATEXSIZE" val="20"/>
  <p:tag name="IGUANATEXCURSOR" val="381"/>
  <p:tag name="TRANSPARENCY" val="True"/>
  <p:tag name="LATEXENGINEID" val="0"/>
  <p:tag name="TEMPFOLDER" val="c:\Users\kkp292\temp\"/>
  <p:tag name="LATEXFORMHEIGHT" val="312"/>
  <p:tag name="LATEXFORMWIDTH" val="384"/>
  <p:tag name="LATEXFORMWRAP" val="True"/>
  <p:tag name="BITMAPVECTOR" val="0"/>
</p:tagLst>
</file>

<file path=ppt/tags/tag7.xml><?xml version="1.0" encoding="utf-8"?>
<p:tagLst xmlns:a="http://schemas.openxmlformats.org/drawingml/2006/main" xmlns:r="http://schemas.openxmlformats.org/officeDocument/2006/relationships" xmlns:p="http://schemas.openxmlformats.org/presentationml/2006/main">
  <p:tag name="OUTPUTDPI" val="1200"/>
  <p:tag name="ORIGINALHEIGHT" val="341.2073"/>
  <p:tag name="ORIGINALWIDTH" val="1883.764"/>
  <p:tag name="OUTPUTTYPE" val="PNG"/>
  <p:tag name="IGUANATEXVERSION" val="160"/>
  <p:tag name="LATEXADDIN" val="\documentclass{article}&#10;\usepackage{amsmath}&#10;\pagestyle{empty}&#10;\begin{document}&#10;&#10;\[Loss(a,b) = \frac{1}{n}\sum_{i{=}1}^n (y_i - (a{+}b{*}x_i))^2&#10;\]&#10;&#10;&#10;\end{document}"/>
  <p:tag name="IGUANATEXSIZE" val="12"/>
  <p:tag name="IGUANATEXCURSOR" val="139"/>
  <p:tag name="TRANSPARENCY" val="True"/>
  <p:tag name="LATEXENGINEID" val="0"/>
  <p:tag name="TEMPFOLDER" val="c:\Users\kkp292\temp\"/>
  <p:tag name="LATEXFORMHEIGHT" val="312"/>
  <p:tag name="LATEXFORMWIDTH" val="384"/>
  <p:tag name="LATEXFORMWRAP" val="True"/>
  <p:tag name="BITMAPVECTOR" val="0"/>
</p:tagLst>
</file>

<file path=ppt/tags/tag8.xml><?xml version="1.0" encoding="utf-8"?>
<p:tagLst xmlns:a="http://schemas.openxmlformats.org/drawingml/2006/main" xmlns:r="http://schemas.openxmlformats.org/officeDocument/2006/relationships" xmlns:p="http://schemas.openxmlformats.org/presentationml/2006/main">
  <p:tag name="OUTPUTDPI" val="1200"/>
  <p:tag name="ORIGINALHEIGHT" val="327.709"/>
  <p:tag name="ORIGINALWIDTH" val="1691.788"/>
  <p:tag name="OUTPUTTYPE" val="PNG"/>
  <p:tag name="IGUANATEXVERSION" val="160"/>
  <p:tag name="LATEXADDIN" val="\documentclass{article}&#10;\usepackage{amsmath}&#10;\pagestyle{empty}&#10;\begin{document}&#10;&#10;\begin{align*}&#10;n*a + (\Sigma_i x_i)*b &amp;= \Sigma_i y_i \\&#10;(\Sigma_i x_i)*a + (\Sigma_i x_i^2)*b &amp;= \Sigma_i x_iy_i&#10;\end{align*}&#10;&#10;&#10;&#10;\end{document}"/>
  <p:tag name="IGUANATEXSIZE" val="20"/>
  <p:tag name="IGUANATEXCURSOR" val="80"/>
  <p:tag name="TRANSPARENCY" val="True"/>
  <p:tag name="LATEXENGINEID" val="0"/>
  <p:tag name="TEMPFOLDER" val="c:\Users\kkp292\temp\"/>
  <p:tag name="LATEXFORMHEIGHT" val="320"/>
  <p:tag name="LATEXFORMWIDTH" val="385"/>
  <p:tag name="LATEXFORMWRAP" val="True"/>
  <p:tag name="BITMAPVECTOR" val="0"/>
</p:tagLst>
</file>

<file path=ppt/tags/tag9.xml><?xml version="1.0" encoding="utf-8"?>
<p:tagLst xmlns:a="http://schemas.openxmlformats.org/drawingml/2006/main" xmlns:r="http://schemas.openxmlformats.org/officeDocument/2006/relationships" xmlns:p="http://schemas.openxmlformats.org/presentationml/2006/main">
  <p:tag name="OUTPUTDPI" val="1200"/>
  <p:tag name="ORIGINALHEIGHT" val="257.2179"/>
  <p:tag name="ORIGINALWIDTH" val="532.4335"/>
  <p:tag name="OUTPUTTYPE" val="PNG"/>
  <p:tag name="IGUANATEXVERSION" val="160"/>
  <p:tag name="LATEXADDIN" val="\documentclass{article}&#10;\usepackage{amsmath}&#10;\pagestyle{empty}&#10;\begin{document}&#10;&#10;\[\frac{dy}{dx}(3) = 6&#10;\]&#10;&#10;&#10;\end{document}"/>
  <p:tag name="IGUANATEXSIZE" val="20"/>
  <p:tag name="IGUANATEXCURSOR" val="96"/>
  <p:tag name="TRANSPARENCY" val="True"/>
  <p:tag name="LATEXENGINEID" val="0"/>
  <p:tag name="TEMPFOLDER" val="c:\Users\kkp292\temp\"/>
  <p:tag name="LATEXFORMHEIGHT" val="312"/>
  <p:tag name="LATEXFORMWIDTH" val="384"/>
  <p:tag name="LATEXFORMWRAP" val="True"/>
  <p:tag name="BITMAPVECTOR" val="0"/>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tana Graph Master Template">
  <a:themeElements>
    <a:clrScheme name="Custom 421">
      <a:dk1>
        <a:srgbClr val="000000"/>
      </a:dk1>
      <a:lt1>
        <a:srgbClr val="FFFFFF"/>
      </a:lt1>
      <a:dk2>
        <a:srgbClr val="005A8C"/>
      </a:dk2>
      <a:lt2>
        <a:srgbClr val="D0D3D3"/>
      </a:lt2>
      <a:accent1>
        <a:srgbClr val="5F5F5F"/>
      </a:accent1>
      <a:accent2>
        <a:srgbClr val="D62478"/>
      </a:accent2>
      <a:accent3>
        <a:srgbClr val="CD665F"/>
      </a:accent3>
      <a:accent4>
        <a:srgbClr val="582669"/>
      </a:accent4>
      <a:accent5>
        <a:srgbClr val="767776"/>
      </a:accent5>
      <a:accent6>
        <a:srgbClr val="9E9F9E"/>
      </a:accent6>
      <a:hlink>
        <a:srgbClr val="005A8B"/>
      </a:hlink>
      <a:folHlink>
        <a:srgbClr val="5F5F5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a:tailEnd type="arrow"/>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KatanaGraph Template" id="{5897314E-3BDD-FE4E-A238-9F5317DF75F0}" vid="{CCB0AC76-EA88-E04F-8316-1231DE0804FE}"/>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290</TotalTime>
  <Words>3392</Words>
  <Application>Microsoft Office PowerPoint</Application>
  <PresentationFormat>On-screen Show (4:3)</PresentationFormat>
  <Paragraphs>629</Paragraphs>
  <Slides>32</Slides>
  <Notes>8</Notes>
  <HiddenSlides>6</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32</vt:i4>
      </vt:variant>
    </vt:vector>
  </HeadingPairs>
  <TitlesOfParts>
    <vt:vector size="46" baseType="lpstr">
      <vt:lpstr>Aptos</vt:lpstr>
      <vt:lpstr>Aptos Display</vt:lpstr>
      <vt:lpstr>Arial</vt:lpstr>
      <vt:lpstr>Calibri</vt:lpstr>
      <vt:lpstr>Calibri Light</vt:lpstr>
      <vt:lpstr>Cambria Math</vt:lpstr>
      <vt:lpstr>Montserrat</vt:lpstr>
      <vt:lpstr>Montserrat Medium</vt:lpstr>
      <vt:lpstr>Montserrat SemiBold</vt:lpstr>
      <vt:lpstr>Symbol</vt:lpstr>
      <vt:lpstr>System Font Regular</vt:lpstr>
      <vt:lpstr>Wingdings</vt:lpstr>
      <vt:lpstr>Office Theme</vt:lpstr>
      <vt:lpstr>Katana Graph Master Template</vt:lpstr>
      <vt:lpstr>Machine Learning for the Rest of Us   Keshav Pingali The University of Texas at Austin</vt:lpstr>
      <vt:lpstr>Keshav Pingali</vt:lpstr>
      <vt:lpstr>Lain (Zelal) Mustafaoglu</vt:lpstr>
      <vt:lpstr>Overview</vt:lpstr>
      <vt:lpstr>AlphaGo Zero (2017) uses Deep RL  </vt:lpstr>
      <vt:lpstr>Organization</vt:lpstr>
      <vt:lpstr>What I expect you to know</vt:lpstr>
      <vt:lpstr>Lecture 1 : Mathematical Background        </vt:lpstr>
      <vt:lpstr>Organization</vt:lpstr>
      <vt:lpstr>Basic concepts: partial derivatives, gradients, Jacobians (I)</vt:lpstr>
      <vt:lpstr>Basic concepts: partial derivatives, gradients, Jacobians (II)</vt:lpstr>
      <vt:lpstr>Parameter optimization: linear regression</vt:lpstr>
      <vt:lpstr>Function minimization using gradient descent (I)</vt:lpstr>
      <vt:lpstr>Function minimization using gradient descent (II)</vt:lpstr>
      <vt:lpstr>Variations on theme(I)</vt:lpstr>
      <vt:lpstr>Variations on theme (II)</vt:lpstr>
      <vt:lpstr>PowerPoint Presentation</vt:lpstr>
      <vt:lpstr>Multilayer Perceptron (MLP) Example</vt:lpstr>
      <vt:lpstr>Parameterized program: running example</vt:lpstr>
      <vt:lpstr>Parameter optimization</vt:lpstr>
      <vt:lpstr>Parameterized program as flow graph</vt:lpstr>
      <vt:lpstr>Value of ∂R/∂W1(w;pi,qi) </vt:lpstr>
      <vt:lpstr>Value of ∂R/∂W0(w;pi,qi) </vt:lpstr>
      <vt:lpstr>Efficient computation of all derivatives</vt:lpstr>
      <vt:lpstr>Summary of derivatives computation </vt:lpstr>
      <vt:lpstr>Back to running example</vt:lpstr>
      <vt:lpstr>Generalization to vectors, matrices, tensors</vt:lpstr>
      <vt:lpstr>Generalization to vectors (matrices, tensors are similar)</vt:lpstr>
      <vt:lpstr>Transfer functions</vt:lpstr>
      <vt:lpstr>Transfer Functions (scalar and vector)</vt:lpstr>
      <vt:lpstr>Important special cases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Machine Learning for the Rest of Us   Keshav Pingali The University of Texas at Austin</dc:title>
  <dc:creator>Pingali, Keshav K</dc:creator>
  <cp:lastModifiedBy>Pingali, Keshav K</cp:lastModifiedBy>
  <cp:revision>2</cp:revision>
  <dcterms:created xsi:type="dcterms:W3CDTF">2024-08-20T17:14:49Z</dcterms:created>
  <dcterms:modified xsi:type="dcterms:W3CDTF">2025-02-20T19:12:13Z</dcterms:modified>
</cp:coreProperties>
</file>