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3"/>
  </p:notesMasterIdLst>
  <p:sldIdLst>
    <p:sldId id="256"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showGuides="1">
      <p:cViewPr varScale="1">
        <p:scale>
          <a:sx n="120" d="100"/>
          <a:sy n="120" d="100"/>
        </p:scale>
        <p:origin x="800"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PlaceHolder 1"/>
          <p:cNvSpPr>
            <a:spLocks noGrp="1" noRot="1" noChangeAspect="1"/>
          </p:cNvSpPr>
          <p:nvPr>
            <p:ph type="sldImg"/>
          </p:nvPr>
        </p:nvSpPr>
        <p:spPr>
          <a:xfrm>
            <a:off x="533520" y="764280"/>
            <a:ext cx="6704640" cy="3771360"/>
          </a:xfrm>
          <a:prstGeom prst="rect">
            <a:avLst/>
          </a:prstGeom>
          <a:noFill/>
          <a:ln w="0">
            <a:noFill/>
          </a:ln>
        </p:spPr>
        <p:txBody>
          <a:bodyPr lIns="0" tIns="0" rIns="0" bIns="0" anchor="ctr">
            <a:noAutofit/>
          </a:bodyPr>
          <a:lstStyle/>
          <a:p>
            <a:pPr algn="ctr">
              <a:buNone/>
            </a:pPr>
            <a:r>
              <a:rPr lang="en-US" sz="4400" b="0" strike="noStrike" spc="-1">
                <a:latin typeface="Arial"/>
              </a:rPr>
              <a:t>Click to move the slide</a:t>
            </a:r>
          </a:p>
        </p:txBody>
      </p:sp>
      <p:sp>
        <p:nvSpPr>
          <p:cNvPr id="83"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Click to edit the notes format</a:t>
            </a:r>
          </a:p>
        </p:txBody>
      </p:sp>
      <p:sp>
        <p:nvSpPr>
          <p:cNvPr id="84" name="PlaceHolder 3"/>
          <p:cNvSpPr>
            <a:spLocks noGrp="1"/>
          </p:cNvSpPr>
          <p:nvPr>
            <p:ph type="hdr"/>
          </p:nvPr>
        </p:nvSpPr>
        <p:spPr>
          <a:xfrm>
            <a:off x="0" y="0"/>
            <a:ext cx="3372840" cy="502560"/>
          </a:xfrm>
          <a:prstGeom prst="rect">
            <a:avLst/>
          </a:prstGeom>
          <a:noFill/>
          <a:ln w="0">
            <a:noFill/>
          </a:ln>
        </p:spPr>
        <p:txBody>
          <a:bodyPr lIns="0" tIns="0" rIns="0" bIns="0" anchor="t">
            <a:noAutofit/>
          </a:bodyPr>
          <a:lstStyle/>
          <a:p>
            <a:r>
              <a:rPr lang="en-US" sz="1400" b="0" strike="noStrike" spc="-1">
                <a:latin typeface="Times New Roman"/>
              </a:rPr>
              <a:t>&lt;header&gt;</a:t>
            </a:r>
          </a:p>
        </p:txBody>
      </p:sp>
      <p:sp>
        <p:nvSpPr>
          <p:cNvPr id="85" name="PlaceHolder 4"/>
          <p:cNvSpPr>
            <a:spLocks noGrp="1"/>
          </p:cNvSpPr>
          <p:nvPr>
            <p:ph type="dt" idx="7"/>
          </p:nvPr>
        </p:nvSpPr>
        <p:spPr>
          <a:xfrm>
            <a:off x="4399200" y="0"/>
            <a:ext cx="3372840" cy="502560"/>
          </a:xfrm>
          <a:prstGeom prst="rect">
            <a:avLst/>
          </a:prstGeom>
          <a:noFill/>
          <a:ln w="0">
            <a:noFill/>
          </a:ln>
        </p:spPr>
        <p:txBody>
          <a:bodyPr lIns="0" tIns="0" rIns="0" bIns="0" anchor="t">
            <a:noAutofit/>
          </a:bodyPr>
          <a:lstStyle>
            <a:lvl1pPr algn="r">
              <a:buNone/>
              <a:defRPr lang="en-US" sz="1400" b="0" strike="noStrike" spc="-1">
                <a:latin typeface="Times New Roman"/>
              </a:defRPr>
            </a:lvl1pPr>
          </a:lstStyle>
          <a:p>
            <a:pPr algn="r">
              <a:buNone/>
            </a:pPr>
            <a:r>
              <a:rPr lang="en-US" sz="1400" b="0" strike="noStrike" spc="-1">
                <a:latin typeface="Times New Roman"/>
              </a:rPr>
              <a:t>&lt;date/time&gt;</a:t>
            </a:r>
          </a:p>
        </p:txBody>
      </p:sp>
      <p:sp>
        <p:nvSpPr>
          <p:cNvPr id="86" name="PlaceHolder 5"/>
          <p:cNvSpPr>
            <a:spLocks noGrp="1"/>
          </p:cNvSpPr>
          <p:nvPr>
            <p:ph type="ftr" idx="8"/>
          </p:nvPr>
        </p:nvSpPr>
        <p:spPr>
          <a:xfrm>
            <a:off x="0" y="9555480"/>
            <a:ext cx="3372840" cy="502560"/>
          </a:xfrm>
          <a:prstGeom prst="rect">
            <a:avLst/>
          </a:prstGeom>
          <a:noFill/>
          <a:ln w="0">
            <a:noFill/>
          </a:ln>
        </p:spPr>
        <p:txBody>
          <a:bodyPr lIns="0" tIns="0" rIns="0" bIns="0" anchor="b">
            <a:noAutofit/>
          </a:bodyPr>
          <a:lstStyle>
            <a:lvl1pPr>
              <a:defRPr lang="en-US" sz="1400" b="0" strike="noStrike" spc="-1">
                <a:latin typeface="Times New Roman"/>
              </a:defRPr>
            </a:lvl1pPr>
          </a:lstStyle>
          <a:p>
            <a:r>
              <a:rPr lang="en-US" sz="1400" b="0" strike="noStrike" spc="-1">
                <a:latin typeface="Times New Roman"/>
              </a:rPr>
              <a:t>&lt;footer&gt;</a:t>
            </a:r>
          </a:p>
        </p:txBody>
      </p:sp>
      <p:sp>
        <p:nvSpPr>
          <p:cNvPr id="87" name="PlaceHolder 6"/>
          <p:cNvSpPr>
            <a:spLocks noGrp="1"/>
          </p:cNvSpPr>
          <p:nvPr>
            <p:ph type="sldNum" idx="9"/>
          </p:nvPr>
        </p:nvSpPr>
        <p:spPr>
          <a:xfrm>
            <a:off x="4399200" y="9555480"/>
            <a:ext cx="3372840" cy="502560"/>
          </a:xfrm>
          <a:prstGeom prst="rect">
            <a:avLst/>
          </a:prstGeom>
          <a:noFill/>
          <a:ln w="0">
            <a:noFill/>
          </a:ln>
        </p:spPr>
        <p:txBody>
          <a:bodyPr lIns="0" tIns="0" rIns="0" bIns="0" anchor="b">
            <a:noAutofit/>
          </a:bodyPr>
          <a:lstStyle>
            <a:lvl1pPr algn="r">
              <a:buNone/>
              <a:defRPr lang="en-US" sz="1400" b="0" strike="noStrike" spc="-1">
                <a:latin typeface="Times New Roman"/>
              </a:defRPr>
            </a:lvl1pPr>
          </a:lstStyle>
          <a:p>
            <a:pPr algn="r">
              <a:buNone/>
            </a:pPr>
            <a:fld id="{38BE3DD7-B6D3-45AE-A57B-6FA1C9EE1E43}"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laceHolder 1"/>
          <p:cNvSpPr>
            <a:spLocks noGrp="1" noRot="1" noChangeAspect="1"/>
          </p:cNvSpPr>
          <p:nvPr>
            <p:ph type="sldImg"/>
          </p:nvPr>
        </p:nvSpPr>
        <p:spPr>
          <a:xfrm>
            <a:off x="685800" y="1143000"/>
            <a:ext cx="5479200" cy="3079080"/>
          </a:xfrm>
          <a:prstGeom prst="rect">
            <a:avLst/>
          </a:prstGeom>
          <a:ln w="0">
            <a:noFill/>
          </a:ln>
        </p:spPr>
      </p:sp>
      <p:sp>
        <p:nvSpPr>
          <p:cNvPr id="133" name="PlaceHolder 2"/>
          <p:cNvSpPr>
            <a:spLocks noGrp="1"/>
          </p:cNvSpPr>
          <p:nvPr>
            <p:ph type="body"/>
          </p:nvPr>
        </p:nvSpPr>
        <p:spPr>
          <a:xfrm>
            <a:off x="685800" y="4400640"/>
            <a:ext cx="5479200" cy="35931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Title slide for lecture</a:t>
            </a:r>
          </a:p>
        </p:txBody>
      </p:sp>
      <p:sp>
        <p:nvSpPr>
          <p:cNvPr id="134" name="PlaceHolder 3"/>
          <p:cNvSpPr>
            <a:spLocks noGrp="1"/>
          </p:cNvSpPr>
          <p:nvPr>
            <p:ph type="sldNum" idx="10"/>
          </p:nvPr>
        </p:nvSpPr>
        <p:spPr>
          <a:xfrm>
            <a:off x="3884760" y="8685360"/>
            <a:ext cx="2964600" cy="4514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1024930C-1A63-4BB4-AD52-704589AF7B17}" type="slidenum">
              <a:rPr lang="en-US" sz="1200" b="0" strike="noStrike" spc="-1">
                <a:latin typeface="Times New Roman"/>
              </a:rPr>
              <a:t>2</a:t>
            </a:fld>
            <a:endParaRPr lang="en-US"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PlaceHolder 1"/>
          <p:cNvSpPr>
            <a:spLocks noGrp="1" noRot="1" noChangeAspect="1"/>
          </p:cNvSpPr>
          <p:nvPr>
            <p:ph type="sldImg"/>
          </p:nvPr>
        </p:nvSpPr>
        <p:spPr>
          <a:xfrm>
            <a:off x="687388" y="1143000"/>
            <a:ext cx="5475287" cy="3079750"/>
          </a:xfrm>
          <a:prstGeom prst="rect">
            <a:avLst/>
          </a:prstGeom>
          <a:ln w="0">
            <a:noFill/>
          </a:ln>
        </p:spPr>
      </p:sp>
      <p:sp>
        <p:nvSpPr>
          <p:cNvPr id="163" name="PlaceHolder 2"/>
          <p:cNvSpPr>
            <a:spLocks noGrp="1"/>
          </p:cNvSpPr>
          <p:nvPr>
            <p:ph type="body"/>
          </p:nvPr>
        </p:nvSpPr>
        <p:spPr>
          <a:xfrm>
            <a:off x="685800" y="4400640"/>
            <a:ext cx="5479200" cy="35931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64" name="PlaceHolder 3"/>
          <p:cNvSpPr>
            <a:spLocks noGrp="1"/>
          </p:cNvSpPr>
          <p:nvPr>
            <p:ph type="sldNum" idx="20"/>
          </p:nvPr>
        </p:nvSpPr>
        <p:spPr>
          <a:xfrm>
            <a:off x="3884760" y="8685360"/>
            <a:ext cx="2964600" cy="4514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1328BF58-FCFE-4E54-AF23-88E0E92C2804}" type="slidenum">
              <a:rPr lang="en-US" sz="1200" b="0" strike="noStrike" spc="-1">
                <a:latin typeface="Times New Roman"/>
              </a:rPr>
              <a:t>13</a:t>
            </a:fld>
            <a:endParaRPr lang="en-US"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PlaceHolder 1"/>
          <p:cNvSpPr>
            <a:spLocks noGrp="1" noRot="1" noChangeAspect="1"/>
          </p:cNvSpPr>
          <p:nvPr>
            <p:ph type="sldImg"/>
          </p:nvPr>
        </p:nvSpPr>
        <p:spPr>
          <a:xfrm>
            <a:off x="687388" y="1143000"/>
            <a:ext cx="5475287" cy="3079750"/>
          </a:xfrm>
          <a:prstGeom prst="rect">
            <a:avLst/>
          </a:prstGeom>
          <a:ln w="0">
            <a:noFill/>
          </a:ln>
        </p:spPr>
      </p:sp>
      <p:sp>
        <p:nvSpPr>
          <p:cNvPr id="166" name="PlaceHolder 2"/>
          <p:cNvSpPr>
            <a:spLocks noGrp="1"/>
          </p:cNvSpPr>
          <p:nvPr>
            <p:ph type="body"/>
          </p:nvPr>
        </p:nvSpPr>
        <p:spPr>
          <a:xfrm>
            <a:off x="685800" y="4400640"/>
            <a:ext cx="5479200" cy="35931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67" name="PlaceHolder 3"/>
          <p:cNvSpPr>
            <a:spLocks noGrp="1"/>
          </p:cNvSpPr>
          <p:nvPr>
            <p:ph type="sldNum" idx="21"/>
          </p:nvPr>
        </p:nvSpPr>
        <p:spPr>
          <a:xfrm>
            <a:off x="3884760" y="8685360"/>
            <a:ext cx="2964600" cy="4514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FC30E886-959F-4FA4-86D0-EEEC77511FD9}" type="slidenum">
              <a:rPr lang="en-US" sz="1200" b="0" strike="noStrike" spc="-1">
                <a:latin typeface="Times New Roman"/>
              </a:rPr>
              <a:t>14</a:t>
            </a:fld>
            <a:endParaRPr lang="en-US"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PlaceHolder 1"/>
          <p:cNvSpPr>
            <a:spLocks noGrp="1" noRot="1" noChangeAspect="1"/>
          </p:cNvSpPr>
          <p:nvPr>
            <p:ph type="sldImg"/>
          </p:nvPr>
        </p:nvSpPr>
        <p:spPr>
          <a:xfrm>
            <a:off x="685800" y="1143000"/>
            <a:ext cx="5479200" cy="3079080"/>
          </a:xfrm>
          <a:prstGeom prst="rect">
            <a:avLst/>
          </a:prstGeom>
          <a:ln w="0">
            <a:noFill/>
          </a:ln>
        </p:spPr>
      </p:sp>
      <p:sp>
        <p:nvSpPr>
          <p:cNvPr id="169" name="PlaceHolder 2"/>
          <p:cNvSpPr>
            <a:spLocks noGrp="1"/>
          </p:cNvSpPr>
          <p:nvPr>
            <p:ph type="body"/>
          </p:nvPr>
        </p:nvSpPr>
        <p:spPr>
          <a:xfrm>
            <a:off x="685800" y="4400640"/>
            <a:ext cx="5479200" cy="35931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70" name="PlaceHolder 3"/>
          <p:cNvSpPr>
            <a:spLocks noGrp="1"/>
          </p:cNvSpPr>
          <p:nvPr>
            <p:ph type="sldNum" idx="22"/>
          </p:nvPr>
        </p:nvSpPr>
        <p:spPr>
          <a:xfrm>
            <a:off x="3884760" y="8685360"/>
            <a:ext cx="2964600" cy="4514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F288EF16-7B1B-409B-A89E-C2DA27A40403}" type="slidenum">
              <a:rPr lang="en-US" sz="1200" b="0" strike="noStrike" spc="-1">
                <a:latin typeface="Times New Roman"/>
              </a:rPr>
              <a:t>15</a:t>
            </a:fld>
            <a:endParaRPr lang="en-US"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PlaceHolder 1"/>
          <p:cNvSpPr>
            <a:spLocks noGrp="1" noRot="1" noChangeAspect="1"/>
          </p:cNvSpPr>
          <p:nvPr>
            <p:ph type="sldImg"/>
          </p:nvPr>
        </p:nvSpPr>
        <p:spPr>
          <a:xfrm>
            <a:off x="687388" y="1143000"/>
            <a:ext cx="5475287" cy="3079750"/>
          </a:xfrm>
          <a:prstGeom prst="rect">
            <a:avLst/>
          </a:prstGeom>
          <a:ln w="0">
            <a:noFill/>
          </a:ln>
        </p:spPr>
      </p:sp>
      <p:sp>
        <p:nvSpPr>
          <p:cNvPr id="172" name="PlaceHolder 2"/>
          <p:cNvSpPr>
            <a:spLocks noGrp="1"/>
          </p:cNvSpPr>
          <p:nvPr>
            <p:ph type="body"/>
          </p:nvPr>
        </p:nvSpPr>
        <p:spPr>
          <a:xfrm>
            <a:off x="685800" y="4400640"/>
            <a:ext cx="5479200" cy="35931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73" name="PlaceHolder 3"/>
          <p:cNvSpPr>
            <a:spLocks noGrp="1"/>
          </p:cNvSpPr>
          <p:nvPr>
            <p:ph type="sldNum" idx="23"/>
          </p:nvPr>
        </p:nvSpPr>
        <p:spPr>
          <a:xfrm>
            <a:off x="3884760" y="8685360"/>
            <a:ext cx="2964600" cy="4514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7E5E26C8-AE32-46BE-A02A-764C77F8D37A}" type="slidenum">
              <a:rPr lang="en-US" sz="1200" b="0" strike="noStrike" spc="-1">
                <a:latin typeface="Times New Roman"/>
              </a:rPr>
              <a:t>16</a:t>
            </a:fld>
            <a:endParaRPr lang="en-US" sz="12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PlaceHolder 1"/>
          <p:cNvSpPr>
            <a:spLocks noGrp="1" noRot="1" noChangeAspect="1"/>
          </p:cNvSpPr>
          <p:nvPr>
            <p:ph type="sldImg"/>
          </p:nvPr>
        </p:nvSpPr>
        <p:spPr>
          <a:xfrm>
            <a:off x="687388" y="1143000"/>
            <a:ext cx="5475287" cy="3079750"/>
          </a:xfrm>
          <a:prstGeom prst="rect">
            <a:avLst/>
          </a:prstGeom>
          <a:ln w="0">
            <a:noFill/>
          </a:ln>
        </p:spPr>
      </p:sp>
      <p:sp>
        <p:nvSpPr>
          <p:cNvPr id="175" name="PlaceHolder 2"/>
          <p:cNvSpPr>
            <a:spLocks noGrp="1"/>
          </p:cNvSpPr>
          <p:nvPr>
            <p:ph type="body"/>
          </p:nvPr>
        </p:nvSpPr>
        <p:spPr>
          <a:xfrm>
            <a:off x="685800" y="4400640"/>
            <a:ext cx="5479200" cy="35931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76" name="PlaceHolder 3"/>
          <p:cNvSpPr>
            <a:spLocks noGrp="1"/>
          </p:cNvSpPr>
          <p:nvPr>
            <p:ph type="sldNum" idx="24"/>
          </p:nvPr>
        </p:nvSpPr>
        <p:spPr>
          <a:xfrm>
            <a:off x="3884760" y="8685360"/>
            <a:ext cx="2964600" cy="4514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E7CDD75C-5B2B-44F9-930A-6240F8BFD348}" type="slidenum">
              <a:rPr lang="en-US" sz="1200" b="0" strike="noStrike" spc="-1">
                <a:latin typeface="Times New Roman"/>
              </a:rPr>
              <a:t>17</a:t>
            </a:fld>
            <a:endParaRPr lang="en-US" sz="12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PlaceHolder 1"/>
          <p:cNvSpPr>
            <a:spLocks noGrp="1" noRot="1" noChangeAspect="1"/>
          </p:cNvSpPr>
          <p:nvPr>
            <p:ph type="sldImg"/>
          </p:nvPr>
        </p:nvSpPr>
        <p:spPr>
          <a:xfrm>
            <a:off x="687388" y="1143000"/>
            <a:ext cx="5475287" cy="3079750"/>
          </a:xfrm>
          <a:prstGeom prst="rect">
            <a:avLst/>
          </a:prstGeom>
          <a:ln w="0">
            <a:noFill/>
          </a:ln>
        </p:spPr>
      </p:sp>
      <p:sp>
        <p:nvSpPr>
          <p:cNvPr id="178" name="PlaceHolder 2"/>
          <p:cNvSpPr>
            <a:spLocks noGrp="1"/>
          </p:cNvSpPr>
          <p:nvPr>
            <p:ph type="body"/>
          </p:nvPr>
        </p:nvSpPr>
        <p:spPr>
          <a:xfrm>
            <a:off x="685800" y="4400640"/>
            <a:ext cx="5479200" cy="35931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79" name="PlaceHolder 3"/>
          <p:cNvSpPr>
            <a:spLocks noGrp="1"/>
          </p:cNvSpPr>
          <p:nvPr>
            <p:ph type="sldNum" idx="25"/>
          </p:nvPr>
        </p:nvSpPr>
        <p:spPr>
          <a:xfrm>
            <a:off x="3884760" y="8685360"/>
            <a:ext cx="2964600" cy="4514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99D19986-F76A-4CBD-A43D-CAC2BB93323D}" type="slidenum">
              <a:rPr lang="en-US" sz="1200" b="0" strike="noStrike" spc="-1">
                <a:latin typeface="Times New Roman"/>
              </a:rPr>
              <a:t>19</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PlaceHolder 1"/>
          <p:cNvSpPr>
            <a:spLocks noGrp="1" noRot="1" noChangeAspect="1"/>
          </p:cNvSpPr>
          <p:nvPr>
            <p:ph type="sldImg"/>
          </p:nvPr>
        </p:nvSpPr>
        <p:spPr>
          <a:xfrm>
            <a:off x="687388" y="1143000"/>
            <a:ext cx="5475287" cy="3079750"/>
          </a:xfrm>
          <a:prstGeom prst="rect">
            <a:avLst/>
          </a:prstGeom>
          <a:ln w="0">
            <a:noFill/>
          </a:ln>
        </p:spPr>
      </p:sp>
      <p:sp>
        <p:nvSpPr>
          <p:cNvPr id="136" name="PlaceHolder 2"/>
          <p:cNvSpPr>
            <a:spLocks noGrp="1"/>
          </p:cNvSpPr>
          <p:nvPr>
            <p:ph type="body"/>
          </p:nvPr>
        </p:nvSpPr>
        <p:spPr>
          <a:xfrm>
            <a:off x="685800" y="4400640"/>
            <a:ext cx="5479200" cy="35931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37" name="PlaceHolder 3"/>
          <p:cNvSpPr>
            <a:spLocks noGrp="1"/>
          </p:cNvSpPr>
          <p:nvPr>
            <p:ph type="sldNum" idx="11"/>
          </p:nvPr>
        </p:nvSpPr>
        <p:spPr>
          <a:xfrm>
            <a:off x="3884760" y="8685360"/>
            <a:ext cx="2964600" cy="4514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237DEACA-8F37-43F4-AD33-4D735DFE2A4A}" type="slidenum">
              <a:rPr lang="en-US" sz="1200" b="0" strike="noStrike" spc="-1">
                <a:latin typeface="Times New Roman"/>
              </a:rPr>
              <a:t>4</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PlaceHolder 1"/>
          <p:cNvSpPr>
            <a:spLocks noGrp="1" noRot="1" noChangeAspect="1"/>
          </p:cNvSpPr>
          <p:nvPr>
            <p:ph type="sldImg"/>
          </p:nvPr>
        </p:nvSpPr>
        <p:spPr>
          <a:xfrm>
            <a:off x="685800" y="1143000"/>
            <a:ext cx="5479200" cy="3079080"/>
          </a:xfrm>
          <a:prstGeom prst="rect">
            <a:avLst/>
          </a:prstGeom>
          <a:ln w="0">
            <a:noFill/>
          </a:ln>
        </p:spPr>
      </p:sp>
      <p:sp>
        <p:nvSpPr>
          <p:cNvPr id="142" name="PlaceHolder 2"/>
          <p:cNvSpPr>
            <a:spLocks noGrp="1"/>
          </p:cNvSpPr>
          <p:nvPr>
            <p:ph type="body"/>
          </p:nvPr>
        </p:nvSpPr>
        <p:spPr>
          <a:xfrm>
            <a:off x="685800" y="4400640"/>
            <a:ext cx="5479200" cy="35931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43" name="PlaceHolder 3"/>
          <p:cNvSpPr>
            <a:spLocks noGrp="1"/>
          </p:cNvSpPr>
          <p:nvPr>
            <p:ph type="sldNum" idx="13"/>
          </p:nvPr>
        </p:nvSpPr>
        <p:spPr>
          <a:xfrm>
            <a:off x="3884760" y="8685360"/>
            <a:ext cx="2964600" cy="4514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B29F4F6F-D8D3-4B07-A8F7-67E16516F15A}" type="slidenum">
              <a:rPr lang="en-US" sz="1200" b="0" strike="noStrike" spc="-1">
                <a:latin typeface="Times New Roman"/>
              </a:rPr>
              <a:t>5</a:t>
            </a:fld>
            <a:endParaRPr lang="en-U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PlaceHolder 1"/>
          <p:cNvSpPr>
            <a:spLocks noGrp="1" noRot="1" noChangeAspect="1"/>
          </p:cNvSpPr>
          <p:nvPr>
            <p:ph type="sldImg"/>
          </p:nvPr>
        </p:nvSpPr>
        <p:spPr>
          <a:xfrm>
            <a:off x="687388" y="1143000"/>
            <a:ext cx="5475287" cy="3079750"/>
          </a:xfrm>
          <a:prstGeom prst="rect">
            <a:avLst/>
          </a:prstGeom>
          <a:ln w="0">
            <a:noFill/>
          </a:ln>
        </p:spPr>
      </p:sp>
      <p:sp>
        <p:nvSpPr>
          <p:cNvPr id="145" name="PlaceHolder 2"/>
          <p:cNvSpPr>
            <a:spLocks noGrp="1"/>
          </p:cNvSpPr>
          <p:nvPr>
            <p:ph type="body"/>
          </p:nvPr>
        </p:nvSpPr>
        <p:spPr>
          <a:xfrm>
            <a:off x="685800" y="4400640"/>
            <a:ext cx="5479200" cy="35931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46" name="PlaceHolder 3"/>
          <p:cNvSpPr>
            <a:spLocks noGrp="1"/>
          </p:cNvSpPr>
          <p:nvPr>
            <p:ph type="sldNum" idx="14"/>
          </p:nvPr>
        </p:nvSpPr>
        <p:spPr>
          <a:xfrm>
            <a:off x="3884760" y="8685360"/>
            <a:ext cx="2964600" cy="4514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AFBFBC80-EA25-4341-9855-B6560BE595EF}" type="slidenum">
              <a:rPr lang="en-US" sz="1200" b="0" strike="noStrike" spc="-1">
                <a:latin typeface="Times New Roman"/>
              </a:rPr>
              <a:t>6</a:t>
            </a:fld>
            <a:endParaRPr lang="en-U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PlaceHolder 1"/>
          <p:cNvSpPr>
            <a:spLocks noGrp="1" noRot="1" noChangeAspect="1"/>
          </p:cNvSpPr>
          <p:nvPr>
            <p:ph type="sldImg"/>
          </p:nvPr>
        </p:nvSpPr>
        <p:spPr>
          <a:xfrm>
            <a:off x="687388" y="1143000"/>
            <a:ext cx="5475287" cy="3079750"/>
          </a:xfrm>
          <a:prstGeom prst="rect">
            <a:avLst/>
          </a:prstGeom>
          <a:ln w="0">
            <a:noFill/>
          </a:ln>
        </p:spPr>
      </p:sp>
      <p:sp>
        <p:nvSpPr>
          <p:cNvPr id="148" name="PlaceHolder 2"/>
          <p:cNvSpPr>
            <a:spLocks noGrp="1"/>
          </p:cNvSpPr>
          <p:nvPr>
            <p:ph type="body"/>
          </p:nvPr>
        </p:nvSpPr>
        <p:spPr>
          <a:xfrm>
            <a:off x="685800" y="4400640"/>
            <a:ext cx="5479200" cy="35931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49" name="PlaceHolder 3"/>
          <p:cNvSpPr>
            <a:spLocks noGrp="1"/>
          </p:cNvSpPr>
          <p:nvPr>
            <p:ph type="sldNum" idx="15"/>
          </p:nvPr>
        </p:nvSpPr>
        <p:spPr>
          <a:xfrm>
            <a:off x="3884760" y="8685360"/>
            <a:ext cx="2964600" cy="4514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B1663712-C51D-4CE8-A2FF-08D8950DEA19}" type="slidenum">
              <a:rPr lang="en-US" sz="1200" b="0" strike="noStrike" spc="-1">
                <a:latin typeface="Times New Roman"/>
              </a:rPr>
              <a:t>7</a:t>
            </a:fld>
            <a:endParaRPr lang="en-U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PlaceHolder 1"/>
          <p:cNvSpPr>
            <a:spLocks noGrp="1" noRot="1" noChangeAspect="1"/>
          </p:cNvSpPr>
          <p:nvPr>
            <p:ph type="sldImg"/>
          </p:nvPr>
        </p:nvSpPr>
        <p:spPr>
          <a:xfrm>
            <a:off x="687388" y="1143000"/>
            <a:ext cx="5475287" cy="3079750"/>
          </a:xfrm>
          <a:prstGeom prst="rect">
            <a:avLst/>
          </a:prstGeom>
          <a:ln w="0">
            <a:noFill/>
          </a:ln>
        </p:spPr>
      </p:sp>
      <p:sp>
        <p:nvSpPr>
          <p:cNvPr id="151" name="PlaceHolder 2"/>
          <p:cNvSpPr>
            <a:spLocks noGrp="1"/>
          </p:cNvSpPr>
          <p:nvPr>
            <p:ph type="body"/>
          </p:nvPr>
        </p:nvSpPr>
        <p:spPr>
          <a:xfrm>
            <a:off x="685800" y="4400640"/>
            <a:ext cx="5479200" cy="35931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52" name="PlaceHolder 3"/>
          <p:cNvSpPr>
            <a:spLocks noGrp="1"/>
          </p:cNvSpPr>
          <p:nvPr>
            <p:ph type="sldNum" idx="16"/>
          </p:nvPr>
        </p:nvSpPr>
        <p:spPr>
          <a:xfrm>
            <a:off x="3884760" y="8685360"/>
            <a:ext cx="2964600" cy="4514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F6C2AC07-544C-42BB-84D0-F7D848A06E4B}" type="slidenum">
              <a:rPr lang="en-US" sz="1200" b="0" strike="noStrike" spc="-1">
                <a:latin typeface="Times New Roman"/>
              </a:rPr>
              <a:t>8</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noRot="1" noChangeAspect="1"/>
          </p:cNvSpPr>
          <p:nvPr>
            <p:ph type="sldImg"/>
          </p:nvPr>
        </p:nvSpPr>
        <p:spPr>
          <a:xfrm>
            <a:off x="685800" y="1143000"/>
            <a:ext cx="5479200" cy="3079080"/>
          </a:xfrm>
          <a:prstGeom prst="rect">
            <a:avLst/>
          </a:prstGeom>
          <a:ln w="0">
            <a:noFill/>
          </a:ln>
        </p:spPr>
      </p:sp>
      <p:sp>
        <p:nvSpPr>
          <p:cNvPr id="154" name="PlaceHolder 2"/>
          <p:cNvSpPr>
            <a:spLocks noGrp="1"/>
          </p:cNvSpPr>
          <p:nvPr>
            <p:ph type="body"/>
          </p:nvPr>
        </p:nvSpPr>
        <p:spPr>
          <a:xfrm>
            <a:off x="685800" y="4400640"/>
            <a:ext cx="5479200" cy="35931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55" name="PlaceHolder 3"/>
          <p:cNvSpPr>
            <a:spLocks noGrp="1"/>
          </p:cNvSpPr>
          <p:nvPr>
            <p:ph type="sldNum" idx="17"/>
          </p:nvPr>
        </p:nvSpPr>
        <p:spPr>
          <a:xfrm>
            <a:off x="3884760" y="8685360"/>
            <a:ext cx="2964600" cy="4514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DBAB49BA-1578-4A79-81CD-83A412AB9E85}" type="slidenum">
              <a:rPr lang="en-US" sz="1200" b="0" strike="noStrike" spc="-1">
                <a:latin typeface="Times New Roman"/>
              </a:rPr>
              <a:t>10</a:t>
            </a:fld>
            <a:endParaRPr lang="en-US"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PlaceHolder 1"/>
          <p:cNvSpPr>
            <a:spLocks noGrp="1" noRot="1" noChangeAspect="1"/>
          </p:cNvSpPr>
          <p:nvPr>
            <p:ph type="sldImg"/>
          </p:nvPr>
        </p:nvSpPr>
        <p:spPr>
          <a:xfrm>
            <a:off x="687388" y="1143000"/>
            <a:ext cx="5475287" cy="3079750"/>
          </a:xfrm>
          <a:prstGeom prst="rect">
            <a:avLst/>
          </a:prstGeom>
          <a:ln w="0">
            <a:noFill/>
          </a:ln>
        </p:spPr>
      </p:sp>
      <p:sp>
        <p:nvSpPr>
          <p:cNvPr id="157" name="PlaceHolder 2"/>
          <p:cNvSpPr>
            <a:spLocks noGrp="1"/>
          </p:cNvSpPr>
          <p:nvPr>
            <p:ph type="body"/>
          </p:nvPr>
        </p:nvSpPr>
        <p:spPr>
          <a:xfrm>
            <a:off x="685800" y="4400640"/>
            <a:ext cx="5479200" cy="35931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58" name="PlaceHolder 3"/>
          <p:cNvSpPr>
            <a:spLocks noGrp="1"/>
          </p:cNvSpPr>
          <p:nvPr>
            <p:ph type="sldNum" idx="18"/>
          </p:nvPr>
        </p:nvSpPr>
        <p:spPr>
          <a:xfrm>
            <a:off x="3884760" y="8685360"/>
            <a:ext cx="2964600" cy="4514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837B9BB0-DB22-4395-AD10-EAC21F11281A}" type="slidenum">
              <a:rPr lang="en-US" sz="1200" b="0" strike="noStrike" spc="-1">
                <a:latin typeface="Times New Roman"/>
              </a:rPr>
              <a:t>11</a:t>
            </a:fld>
            <a:endParaRPr lang="en-US"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PlaceHolder 1"/>
          <p:cNvSpPr>
            <a:spLocks noGrp="1" noRot="1" noChangeAspect="1"/>
          </p:cNvSpPr>
          <p:nvPr>
            <p:ph type="sldImg"/>
          </p:nvPr>
        </p:nvSpPr>
        <p:spPr>
          <a:xfrm>
            <a:off x="685800" y="1143000"/>
            <a:ext cx="5479200" cy="3079080"/>
          </a:xfrm>
          <a:prstGeom prst="rect">
            <a:avLst/>
          </a:prstGeom>
          <a:ln w="0">
            <a:noFill/>
          </a:ln>
        </p:spPr>
      </p:sp>
      <p:sp>
        <p:nvSpPr>
          <p:cNvPr id="160" name="PlaceHolder 2"/>
          <p:cNvSpPr>
            <a:spLocks noGrp="1"/>
          </p:cNvSpPr>
          <p:nvPr>
            <p:ph type="body"/>
          </p:nvPr>
        </p:nvSpPr>
        <p:spPr>
          <a:xfrm>
            <a:off x="685800" y="4400640"/>
            <a:ext cx="5479200" cy="35931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61" name="PlaceHolder 3"/>
          <p:cNvSpPr>
            <a:spLocks noGrp="1"/>
          </p:cNvSpPr>
          <p:nvPr>
            <p:ph type="sldNum" idx="19"/>
          </p:nvPr>
        </p:nvSpPr>
        <p:spPr>
          <a:xfrm>
            <a:off x="3884760" y="8685360"/>
            <a:ext cx="2964600" cy="4514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0660A9AE-E8F4-4EF8-9A3F-E1DF20CDF066}" type="slidenum">
              <a:rPr lang="en-US" sz="1200" b="0" strike="noStrike" spc="-1">
                <a:latin typeface="Times New Roman"/>
              </a:rPr>
              <a:t>12</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EC935199-CC3E-4C46-B298-B688CFE3B074}"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D6D5B08C-F583-43D6-8288-2F423E055768}"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812689B4-4A2B-4265-BBC1-3B0D2ECC4D82}"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62CB128A-4595-46F9-BD4F-BF08D5F46F23}"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0AC1179E-B92E-4746-A51D-2B63239E96C9}" type="slidenum">
              <a:t>‹#›</a:t>
            </a:fld>
            <a:endParaRPr/>
          </a:p>
        </p:txBody>
      </p:sp>
      <p:sp>
        <p:nvSpPr>
          <p:cNvPr id="4" name="PlaceHolder 3"/>
          <p:cNvSpPr>
            <a:spLocks noGrp="1"/>
          </p:cNvSpPr>
          <p:nvPr>
            <p:ph type="dt" idx="6"/>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04B039FA-E991-493B-8EAC-EACD0986E52D}"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88E7939B-4CFF-40F5-9857-EE1A8E6705B7}"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6AC36AB9-422C-4F3E-989F-8129149C4EC1}"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85C1F026-6E36-45CA-8B60-DAEDEE9023AF}"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DDBC33EF-655A-498C-8A80-D30D7F258B98}"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C84EB9D3-1E42-4847-BD80-8670A3CA2CD0}"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78DAD863-245C-4809-B062-59660EF595D8}" type="slidenum">
              <a:t>‹#›</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D88FAAD4-F282-4FBE-AC44-936BDC66E669}"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281D22E0-CADD-4146-B440-589F275AD111}"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9EC28C3E-71DA-4914-A15F-132E724D46F5}"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0C1385AD-5C68-4EE6-AC08-CF7BCAB11B75}" type="slidenum">
              <a:t>‹#›</a:t>
            </a:fld>
            <a:endParaRPr/>
          </a:p>
        </p:txBody>
      </p:sp>
      <p:sp>
        <p:nvSpPr>
          <p:cNvPr id="9" name="PlaceHolder 8"/>
          <p:cNvSpPr>
            <a:spLocks noGrp="1"/>
          </p:cNvSpPr>
          <p:nvPr>
            <p:ph type="dt" idx="6"/>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3CC9623C-C18F-4074-861E-35737F61DF24}" type="slidenum">
              <a:t>‹#›</a:t>
            </a:fld>
            <a:endParaRPr/>
          </a:p>
        </p:txBody>
      </p:sp>
      <p:sp>
        <p:nvSpPr>
          <p:cNvPr id="11" name="PlaceHolder 10"/>
          <p:cNvSpPr>
            <a:spLocks noGrp="1"/>
          </p:cNvSpPr>
          <p:nvPr>
            <p:ph type="dt" idx="6"/>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ABBD9978-B17D-41BB-94F5-5A7ACDAEBBC9}"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E723CE8F-2245-4075-B2E8-280B4B6556F0}"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F034C48E-B190-41F8-86AD-38173027F3B1}"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BBC13916-D3E8-4D17-A1ED-C5BC537A163A}"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B94B5B3B-88F2-4BC7-8EA4-6B670B8B0243}"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18414530-6A67-44DC-8580-31D707C3F0AC}"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690AB469-B764-418B-9061-42A09995E112}"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ftr" idx="1"/>
          </p:nvPr>
        </p:nvSpPr>
        <p:spPr>
          <a:xfrm>
            <a:off x="4038480" y="6356520"/>
            <a:ext cx="4107600" cy="357840"/>
          </a:xfrm>
          <a:prstGeom prst="rect">
            <a:avLst/>
          </a:prstGeom>
          <a:noFill/>
          <a:ln w="0">
            <a:noFill/>
          </a:ln>
        </p:spPr>
        <p:txBody>
          <a:bodyPr lIns="90000" tIns="45000" rIns="90000" bIns="45000" anchor="ctr">
            <a:noAutofit/>
          </a:bodyPr>
          <a:lstStyle>
            <a:lvl1pPr algn="ctr">
              <a:lnSpc>
                <a:spcPct val="100000"/>
              </a:lnSpc>
              <a:buNone/>
              <a:defRPr lang="en-US" sz="1400" b="0" strike="noStrike" spc="-1">
                <a:latin typeface="Times New Roman"/>
              </a:defRPr>
            </a:lvl1pPr>
          </a:lstStyle>
          <a:p>
            <a:pPr algn="ctr">
              <a:lnSpc>
                <a:spcPct val="100000"/>
              </a:lnSpc>
              <a:buNone/>
            </a:pPr>
            <a:r>
              <a:rPr lang="en-US" sz="1400" b="0" strike="noStrike" spc="-1">
                <a:latin typeface="Times New Roman"/>
              </a:rPr>
              <a:t>&lt;footer&gt;</a:t>
            </a:r>
          </a:p>
        </p:txBody>
      </p:sp>
      <p:sp>
        <p:nvSpPr>
          <p:cNvPr id="6" name="PlaceHolder 2"/>
          <p:cNvSpPr>
            <a:spLocks noGrp="1"/>
          </p:cNvSpPr>
          <p:nvPr>
            <p:ph type="sldNum" idx="2"/>
          </p:nvPr>
        </p:nvSpPr>
        <p:spPr>
          <a:xfrm>
            <a:off x="8610480" y="6356520"/>
            <a:ext cx="2736000" cy="357840"/>
          </a:xfrm>
          <a:prstGeom prst="rect">
            <a:avLst/>
          </a:prstGeom>
          <a:noFill/>
          <a:ln w="0">
            <a:noFill/>
          </a:ln>
        </p:spPr>
        <p:txBody>
          <a:bodyPr lIns="90000" tIns="45000" rIns="90000" bIns="45000" anchor="ctr">
            <a:noAutofit/>
          </a:bodyPr>
          <a:lstStyle>
            <a:lvl1pPr algn="r">
              <a:lnSpc>
                <a:spcPct val="100000"/>
              </a:lnSpc>
              <a:buNone/>
              <a:defRPr lang="en-US" sz="1200" b="0" strike="noStrike" spc="-1">
                <a:solidFill>
                  <a:srgbClr val="8B8B8B"/>
                </a:solidFill>
                <a:latin typeface="Calibri"/>
              </a:defRPr>
            </a:lvl1pPr>
          </a:lstStyle>
          <a:p>
            <a:pPr algn="r">
              <a:lnSpc>
                <a:spcPct val="100000"/>
              </a:lnSpc>
              <a:buNone/>
            </a:pPr>
            <a:fld id="{C87FB6B9-8764-4727-8EA1-9A0F9767FC1F}" type="slidenum">
              <a:rPr lang="en-US" sz="1200" b="0" strike="noStrike" spc="-1">
                <a:solidFill>
                  <a:srgbClr val="8B8B8B"/>
                </a:solidFill>
                <a:latin typeface="Calibri"/>
              </a:rPr>
              <a:t>‹#›</a:t>
            </a:fld>
            <a:endParaRPr lang="en-US" sz="1200" b="0" strike="noStrike" spc="-1">
              <a:latin typeface="Times New Roman"/>
            </a:endParaRPr>
          </a:p>
        </p:txBody>
      </p:sp>
      <p:sp>
        <p:nvSpPr>
          <p:cNvPr id="2" name="PlaceHolder 3"/>
          <p:cNvSpPr>
            <a:spLocks noGrp="1"/>
          </p:cNvSpPr>
          <p:nvPr>
            <p:ph type="dt" idx="3"/>
          </p:nvPr>
        </p:nvSpPr>
        <p:spPr>
          <a:xfrm>
            <a:off x="838080" y="6356520"/>
            <a:ext cx="2736000" cy="357840"/>
          </a:xfrm>
          <a:prstGeom prst="rect">
            <a:avLst/>
          </a:prstGeom>
          <a:noFill/>
          <a:ln w="0">
            <a:noFill/>
          </a:ln>
        </p:spPr>
        <p:txBody>
          <a:bodyPr lIns="90000" tIns="45000" rIns="90000" bIns="45000" anchor="ctr">
            <a:noAutofit/>
          </a:bodyPr>
          <a:lstStyle>
            <a:lvl1pPr>
              <a:defRPr lang="en-US" sz="1400" b="0" strike="noStrike" spc="-1">
                <a:latin typeface="Times New Roman"/>
              </a:defRPr>
            </a:lvl1pPr>
          </a:lstStyle>
          <a:p>
            <a:r>
              <a:rPr lang="en-US" sz="1400" b="0" strike="noStrike" spc="-1">
                <a:latin typeface="Times New Roman"/>
              </a:rPr>
              <a:t>&lt;date/time&gt;</a:t>
            </a:r>
          </a:p>
        </p:txBody>
      </p:sp>
      <p:sp>
        <p:nvSpPr>
          <p:cNvPr id="3"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ftr" idx="4"/>
          </p:nvPr>
        </p:nvSpPr>
        <p:spPr>
          <a:xfrm>
            <a:off x="4038480" y="6356520"/>
            <a:ext cx="4107600" cy="357840"/>
          </a:xfrm>
          <a:prstGeom prst="rect">
            <a:avLst/>
          </a:prstGeom>
          <a:noFill/>
          <a:ln w="0">
            <a:noFill/>
          </a:ln>
        </p:spPr>
        <p:txBody>
          <a:bodyPr lIns="90000" tIns="45000" rIns="90000" bIns="45000" anchor="ctr">
            <a:noAutofit/>
          </a:bodyPr>
          <a:lstStyle>
            <a:lvl1pPr algn="ctr">
              <a:lnSpc>
                <a:spcPct val="100000"/>
              </a:lnSpc>
              <a:buNone/>
              <a:defRPr lang="en-US" sz="1400" b="0" strike="noStrike" spc="-1">
                <a:latin typeface="Times New Roman"/>
              </a:defRPr>
            </a:lvl1pPr>
          </a:lstStyle>
          <a:p>
            <a:pPr algn="ctr">
              <a:lnSpc>
                <a:spcPct val="100000"/>
              </a:lnSpc>
              <a:buNone/>
            </a:pPr>
            <a:r>
              <a:rPr lang="en-US" sz="1400" b="0" strike="noStrike" spc="-1">
                <a:latin typeface="Times New Roman"/>
              </a:rPr>
              <a:t>&lt;footer&gt;</a:t>
            </a:r>
          </a:p>
        </p:txBody>
      </p:sp>
      <p:sp>
        <p:nvSpPr>
          <p:cNvPr id="42" name="PlaceHolder 2"/>
          <p:cNvSpPr>
            <a:spLocks noGrp="1"/>
          </p:cNvSpPr>
          <p:nvPr>
            <p:ph type="sldNum" idx="5"/>
          </p:nvPr>
        </p:nvSpPr>
        <p:spPr>
          <a:xfrm>
            <a:off x="8610480" y="6356520"/>
            <a:ext cx="2736000" cy="357840"/>
          </a:xfrm>
          <a:prstGeom prst="rect">
            <a:avLst/>
          </a:prstGeom>
          <a:noFill/>
          <a:ln w="0">
            <a:noFill/>
          </a:ln>
        </p:spPr>
        <p:txBody>
          <a:bodyPr lIns="90000" tIns="45000" rIns="90000" bIns="45000" anchor="ctr">
            <a:noAutofit/>
          </a:bodyPr>
          <a:lstStyle>
            <a:lvl1pPr algn="r">
              <a:lnSpc>
                <a:spcPct val="100000"/>
              </a:lnSpc>
              <a:buNone/>
              <a:defRPr lang="en-US" sz="1200" b="0" strike="noStrike" spc="-1">
                <a:solidFill>
                  <a:srgbClr val="8B8B8B"/>
                </a:solidFill>
                <a:latin typeface="Calibri"/>
              </a:defRPr>
            </a:lvl1pPr>
          </a:lstStyle>
          <a:p>
            <a:pPr algn="r">
              <a:lnSpc>
                <a:spcPct val="100000"/>
              </a:lnSpc>
              <a:buNone/>
            </a:pPr>
            <a:fld id="{44E35B4E-D72D-4239-8DD6-57C6E5684B5C}" type="slidenum">
              <a:rPr lang="en-US" sz="1200" b="0" strike="noStrike" spc="-1">
                <a:solidFill>
                  <a:srgbClr val="8B8B8B"/>
                </a:solidFill>
                <a:latin typeface="Calibri"/>
              </a:rPr>
              <a:t>‹#›</a:t>
            </a:fld>
            <a:endParaRPr lang="en-US" sz="1200" b="0" strike="noStrike" spc="-1">
              <a:latin typeface="Times New Roman"/>
            </a:endParaRPr>
          </a:p>
        </p:txBody>
      </p:sp>
      <p:sp>
        <p:nvSpPr>
          <p:cNvPr id="43" name="PlaceHolder 3"/>
          <p:cNvSpPr>
            <a:spLocks noGrp="1"/>
          </p:cNvSpPr>
          <p:nvPr>
            <p:ph type="dt" idx="6"/>
          </p:nvPr>
        </p:nvSpPr>
        <p:spPr>
          <a:xfrm>
            <a:off x="838080" y="6356520"/>
            <a:ext cx="2736000" cy="357840"/>
          </a:xfrm>
          <a:prstGeom prst="rect">
            <a:avLst/>
          </a:prstGeom>
          <a:noFill/>
          <a:ln w="0">
            <a:noFill/>
          </a:ln>
        </p:spPr>
        <p:txBody>
          <a:bodyPr lIns="90000" tIns="45000" rIns="90000" bIns="45000" anchor="ctr">
            <a:noAutofit/>
          </a:bodyPr>
          <a:lstStyle>
            <a:lvl1pPr>
              <a:defRPr lang="en-US" sz="1400" b="0" strike="noStrike" spc="-1">
                <a:latin typeface="Times New Roman"/>
              </a:defRPr>
            </a:lvl1pPr>
          </a:lstStyle>
          <a:p>
            <a:r>
              <a:rPr lang="en-US" sz="1400" b="0" strike="noStrike" spc="-1">
                <a:latin typeface="Times New Roman"/>
              </a:rPr>
              <a:t>&lt;date/time&gt;</a:t>
            </a:r>
          </a:p>
        </p:txBody>
      </p:sp>
      <p:sp>
        <p:nvSpPr>
          <p:cNvPr id="44"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45"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88" name="PlaceHolder 1"/>
          <p:cNvSpPr>
            <a:spLocks noGrp="1"/>
          </p:cNvSpPr>
          <p:nvPr>
            <p:ph type="title"/>
          </p:nvPr>
        </p:nvSpPr>
        <p:spPr>
          <a:xfrm>
            <a:off x="1124640" y="1492920"/>
            <a:ext cx="10114200" cy="1789560"/>
          </a:xfrm>
          <a:prstGeom prst="rect">
            <a:avLst/>
          </a:prstGeom>
          <a:noFill/>
          <a:ln w="0">
            <a:noFill/>
          </a:ln>
        </p:spPr>
        <p:txBody>
          <a:bodyPr lIns="0" tIns="0" rIns="0" bIns="0" anchor="b">
            <a:noAutofit/>
          </a:bodyPr>
          <a:lstStyle/>
          <a:p>
            <a:pPr algn="ctr">
              <a:lnSpc>
                <a:spcPct val="90000"/>
              </a:lnSpc>
              <a:buNone/>
            </a:pPr>
            <a:r>
              <a:rPr lang="en-US" sz="6000" b="1" strike="noStrike" spc="-1">
                <a:solidFill>
                  <a:srgbClr val="FFFFFF"/>
                </a:solidFill>
                <a:latin typeface="Arial"/>
              </a:rPr>
              <a:t>Essentials of AI for Life and Society</a:t>
            </a:r>
            <a:endParaRPr lang="en-US" sz="6000" b="0" strike="noStrike" spc="-1">
              <a:latin typeface="Arial"/>
            </a:endParaRPr>
          </a:p>
        </p:txBody>
      </p:sp>
      <p:sp>
        <p:nvSpPr>
          <p:cNvPr id="89" name="PlaceHolder 2"/>
          <p:cNvSpPr>
            <a:spLocks noGrp="1"/>
          </p:cNvSpPr>
          <p:nvPr>
            <p:ph type="subTitle"/>
          </p:nvPr>
        </p:nvSpPr>
        <p:spPr>
          <a:xfrm>
            <a:off x="1523880" y="3870000"/>
            <a:ext cx="9136800" cy="1648440"/>
          </a:xfrm>
          <a:prstGeom prst="rect">
            <a:avLst/>
          </a:prstGeom>
          <a:noFill/>
          <a:ln w="0">
            <a:noFill/>
          </a:ln>
        </p:spPr>
        <p:txBody>
          <a:bodyPr lIns="0" tIns="0" rIns="0" bIns="0" anchor="t">
            <a:normAutofit/>
          </a:bodyPr>
          <a:lstStyle/>
          <a:p>
            <a:pPr algn="ctr">
              <a:lnSpc>
                <a:spcPct val="90000"/>
              </a:lnSpc>
              <a:spcBef>
                <a:spcPts val="1001"/>
              </a:spcBef>
              <a:buNone/>
              <a:tabLst>
                <a:tab pos="0" algn="l"/>
              </a:tabLst>
            </a:pPr>
            <a:r>
              <a:rPr lang="en-US" sz="3200" b="0" strike="noStrike" spc="-1">
                <a:solidFill>
                  <a:srgbClr val="FFFFFF"/>
                </a:solidFill>
                <a:latin typeface="Arial"/>
              </a:rPr>
              <a:t>Peter Stone</a:t>
            </a:r>
            <a:endParaRPr lang="en-US" sz="3200" b="0" strike="noStrike" spc="-1">
              <a:latin typeface="Arial"/>
            </a:endParaRPr>
          </a:p>
          <a:p>
            <a:pPr algn="ctr">
              <a:lnSpc>
                <a:spcPct val="90000"/>
              </a:lnSpc>
              <a:spcBef>
                <a:spcPts val="1001"/>
              </a:spcBef>
              <a:buNone/>
              <a:tabLst>
                <a:tab pos="0" algn="l"/>
              </a:tabLst>
            </a:pPr>
            <a:endParaRPr lang="en-US" sz="32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9" name="PlaceHolder 1"/>
          <p:cNvSpPr>
            <a:spLocks noGrp="1"/>
          </p:cNvSpPr>
          <p:nvPr>
            <p:ph type="title"/>
          </p:nvPr>
        </p:nvSpPr>
        <p:spPr>
          <a:xfrm>
            <a:off x="838080" y="172080"/>
            <a:ext cx="10508400" cy="13183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Detection of AI generation</a:t>
            </a:r>
            <a:endParaRPr lang="en-US" sz="4400" b="0" strike="noStrike" spc="-1">
              <a:latin typeface="Arial"/>
            </a:endParaRPr>
          </a:p>
        </p:txBody>
      </p:sp>
      <p:sp>
        <p:nvSpPr>
          <p:cNvPr id="110" name="PlaceHolder 2"/>
          <p:cNvSpPr>
            <a:spLocks noGrp="1"/>
          </p:cNvSpPr>
          <p:nvPr>
            <p:ph/>
          </p:nvPr>
        </p:nvSpPr>
        <p:spPr>
          <a:xfrm>
            <a:off x="838080" y="1281600"/>
            <a:ext cx="10508400" cy="4344120"/>
          </a:xfrm>
          <a:prstGeom prst="rect">
            <a:avLst/>
          </a:prstGeom>
          <a:noFill/>
          <a:ln w="0">
            <a:noFill/>
          </a:ln>
        </p:spPr>
        <p:txBody>
          <a:bodyPr lIns="90000" tIns="45000" rIns="90000" bIns="45000" anchor="t">
            <a:normAutofit fontScale="97000"/>
          </a:bodyPr>
          <a:lstStyle/>
          <a:p>
            <a:pPr marL="432000" indent="-324000">
              <a:lnSpc>
                <a:spcPct val="100000"/>
              </a:lnSpc>
              <a:spcBef>
                <a:spcPts val="1417"/>
              </a:spcBef>
              <a:buClr>
                <a:srgbClr val="000000"/>
              </a:buClr>
              <a:buSzPct val="45000"/>
              <a:buFont typeface="Wingdings" charset="2"/>
              <a:buChar char=""/>
            </a:pPr>
            <a:r>
              <a:rPr lang="en-US" sz="3200" b="0" strike="noStrike" spc="-1">
                <a:latin typeface="Arial"/>
              </a:rPr>
              <a:t>OpenAI’s “New AI classifier for indicating AI-written text” (January 2023)</a:t>
            </a:r>
          </a:p>
          <a:p>
            <a:pPr marL="432000" indent="-324000">
              <a:lnSpc>
                <a:spcPct val="100000"/>
              </a:lnSpc>
              <a:spcBef>
                <a:spcPts val="1417"/>
              </a:spcBef>
              <a:buClr>
                <a:srgbClr val="000000"/>
              </a:buClr>
              <a:buSzPct val="45000"/>
              <a:buFont typeface="Wingdings" charset="2"/>
              <a:buChar char=""/>
            </a:pPr>
            <a:r>
              <a:rPr lang="en-US" sz="3200" b="0" strike="noStrike" spc="-1">
                <a:latin typeface="Arial"/>
              </a:rPr>
              <a:t>“Our classifier is not fully reliable”</a:t>
            </a:r>
          </a:p>
          <a:p>
            <a:pPr marL="864000" lvl="1" indent="-324000">
              <a:lnSpc>
                <a:spcPct val="100000"/>
              </a:lnSpc>
              <a:spcBef>
                <a:spcPts val="1134"/>
              </a:spcBef>
              <a:buClr>
                <a:srgbClr val="000000"/>
              </a:buClr>
              <a:buSzPct val="75000"/>
              <a:buFont typeface="Symbol" charset="2"/>
              <a:buChar char=""/>
            </a:pPr>
            <a:r>
              <a:rPr lang="en-US" sz="3200" b="0" strike="noStrike" spc="-1">
                <a:latin typeface="Arial"/>
              </a:rPr>
              <a:t> Correctly identifies 26% of AI-written text (true positives) as “likely AI-written,” </a:t>
            </a:r>
          </a:p>
          <a:p>
            <a:pPr marL="864000" lvl="1" indent="-324000">
              <a:lnSpc>
                <a:spcPct val="100000"/>
              </a:lnSpc>
              <a:spcBef>
                <a:spcPts val="1134"/>
              </a:spcBef>
              <a:buClr>
                <a:srgbClr val="000000"/>
              </a:buClr>
              <a:buSzPct val="75000"/>
              <a:buFont typeface="Symbol" charset="2"/>
              <a:buChar char=""/>
            </a:pPr>
            <a:r>
              <a:rPr lang="en-US" sz="3200" b="0" strike="noStrike" spc="-1">
                <a:latin typeface="Arial"/>
              </a:rPr>
              <a:t>Incorrectly labeling human-written text as AI-written 9% of the time (false positives).</a:t>
            </a:r>
            <a:br>
              <a:rPr sz="3200"/>
            </a:br>
            <a:r>
              <a:rPr lang="en-US" sz="3200" b="0" strike="noStrike" spc="-1">
                <a:latin typeface="Arial"/>
              </a:rPr>
              <a:t> </a:t>
            </a:r>
          </a:p>
          <a:p>
            <a:pPr>
              <a:lnSpc>
                <a:spcPct val="100000"/>
              </a:lnSpc>
              <a:spcBef>
                <a:spcPts val="1417"/>
              </a:spcBef>
              <a:buNone/>
            </a:pPr>
            <a:endParaRPr lang="en-US" sz="32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0">
                                            <p:txEl>
                                              <p:pRg st="1" end="1"/>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10">
                                            <p:txEl>
                                              <p:pRg st="2" end="2"/>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1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1" name="PlaceHolder 1"/>
          <p:cNvSpPr>
            <a:spLocks noGrp="1"/>
          </p:cNvSpPr>
          <p:nvPr>
            <p:ph type="title"/>
          </p:nvPr>
        </p:nvSpPr>
        <p:spPr>
          <a:xfrm>
            <a:off x="838080" y="172080"/>
            <a:ext cx="10508400" cy="13183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Watermarking</a:t>
            </a:r>
            <a:endParaRPr lang="en-US" sz="4400" b="0" strike="noStrike" spc="-1">
              <a:latin typeface="Arial"/>
            </a:endParaRPr>
          </a:p>
        </p:txBody>
      </p:sp>
      <p:sp>
        <p:nvSpPr>
          <p:cNvPr id="112" name="PlaceHolder 2"/>
          <p:cNvSpPr>
            <a:spLocks noGrp="1"/>
          </p:cNvSpPr>
          <p:nvPr>
            <p:ph/>
          </p:nvPr>
        </p:nvSpPr>
        <p:spPr>
          <a:xfrm>
            <a:off x="693000" y="1281600"/>
            <a:ext cx="10508400" cy="4344120"/>
          </a:xfrm>
          <a:prstGeom prst="rect">
            <a:avLst/>
          </a:prstGeom>
          <a:noFill/>
          <a:ln w="0">
            <a:noFill/>
          </a:ln>
        </p:spPr>
        <p:txBody>
          <a:bodyPr lIns="90000" tIns="45000" rIns="90000" bIns="45000" anchor="t">
            <a:normAutofit fontScale="93000" lnSpcReduction="10000"/>
          </a:bodyPr>
          <a:lstStyle/>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Ravi : “What are some steps we can take to determine if information is AI generated or not?”</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Tracy : “I wonder if it is possible to have AI generated text label itself as being AI generated. A simple tag stating that it is AI generated could be easily removed, so it would probably have to be integrated into the text itself. Is it feasible for AI generated texts to always include some sort of recognizable pattern that could be used to distinguish it from other texts?”</a:t>
            </a:r>
          </a:p>
          <a:p>
            <a:pPr>
              <a:lnSpc>
                <a:spcPct val="100000"/>
              </a:lnSpc>
              <a:spcBef>
                <a:spcPts val="1417"/>
              </a:spcBef>
              <a:buNone/>
            </a:pP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3" name="PlaceHolder 1"/>
          <p:cNvSpPr>
            <a:spLocks noGrp="1"/>
          </p:cNvSpPr>
          <p:nvPr>
            <p:ph type="title"/>
          </p:nvPr>
        </p:nvSpPr>
        <p:spPr>
          <a:xfrm>
            <a:off x="838080" y="172080"/>
            <a:ext cx="10508400" cy="13183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Watermarking</a:t>
            </a:r>
            <a:endParaRPr lang="en-US" sz="4400" b="0" strike="noStrike" spc="-1">
              <a:latin typeface="Arial"/>
            </a:endParaRPr>
          </a:p>
        </p:txBody>
      </p:sp>
      <p:pic>
        <p:nvPicPr>
          <p:cNvPr id="114" name="Picture 113"/>
          <p:cNvPicPr/>
          <p:nvPr/>
        </p:nvPicPr>
        <p:blipFill>
          <a:blip r:embed="rId4"/>
          <a:stretch/>
        </p:blipFill>
        <p:spPr>
          <a:xfrm>
            <a:off x="2057400" y="1143000"/>
            <a:ext cx="8458200" cy="4954680"/>
          </a:xfrm>
          <a:prstGeom prst="rect">
            <a:avLst/>
          </a:prstGeom>
          <a:ln w="0">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5" name="PlaceHolder 1"/>
          <p:cNvSpPr>
            <a:spLocks noGrp="1"/>
          </p:cNvSpPr>
          <p:nvPr>
            <p:ph type="title"/>
          </p:nvPr>
        </p:nvSpPr>
        <p:spPr>
          <a:xfrm>
            <a:off x="838080" y="172080"/>
            <a:ext cx="10508400" cy="13183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Watermarking</a:t>
            </a:r>
            <a:endParaRPr lang="en-US" sz="4400" b="0" strike="noStrike" spc="-1">
              <a:latin typeface="Arial"/>
            </a:endParaRPr>
          </a:p>
        </p:txBody>
      </p:sp>
      <p:sp>
        <p:nvSpPr>
          <p:cNvPr id="116" name="PlaceHolder 22"/>
          <p:cNvSpPr txBox="1"/>
          <p:nvPr/>
        </p:nvSpPr>
        <p:spPr>
          <a:xfrm>
            <a:off x="693000" y="1281960"/>
            <a:ext cx="10508400" cy="4344120"/>
          </a:xfrm>
          <a:prstGeom prst="rect">
            <a:avLst/>
          </a:prstGeom>
          <a:noFill/>
          <a:ln w="0">
            <a:noFill/>
          </a:ln>
        </p:spPr>
        <p:txBody>
          <a:bodyPr lIns="90000" tIns="45000" rIns="90000" bIns="45000" anchor="t">
            <a:normAutofit fontScale="86500" lnSpcReduction="20000"/>
          </a:bodyPr>
          <a:lstStyle/>
          <a:p>
            <a:pPr marL="432000" indent="-324000">
              <a:lnSpc>
                <a:spcPct val="100000"/>
              </a:lnSpc>
              <a:spcBef>
                <a:spcPts val="1417"/>
              </a:spcBef>
              <a:buClr>
                <a:srgbClr val="000000"/>
              </a:buClr>
              <a:buSzPct val="45000"/>
              <a:buFont typeface="Wingdings" charset="2"/>
              <a:buChar char=""/>
            </a:pPr>
            <a:r>
              <a:rPr lang="en-US" sz="3200" b="0" strike="noStrike" spc="-1">
                <a:latin typeface="Arial"/>
              </a:rPr>
              <a:t>How does it work?</a:t>
            </a:r>
          </a:p>
          <a:p>
            <a:pPr marL="432000" indent="-324000">
              <a:lnSpc>
                <a:spcPct val="100000"/>
              </a:lnSpc>
              <a:spcBef>
                <a:spcPts val="1417"/>
              </a:spcBef>
              <a:buClr>
                <a:srgbClr val="000000"/>
              </a:buClr>
              <a:buSzPct val="45000"/>
              <a:buFont typeface="Wingdings" charset="2"/>
              <a:buChar char=""/>
            </a:pPr>
            <a:r>
              <a:rPr lang="en-US" sz="3200" b="0" strike="noStrike" spc="-1">
                <a:latin typeface="Arial"/>
              </a:rPr>
              <a:t>Jim’s favorite color is _______</a:t>
            </a:r>
          </a:p>
          <a:p>
            <a:pPr marL="864000" lvl="1" indent="-324000">
              <a:lnSpc>
                <a:spcPct val="100000"/>
              </a:lnSpc>
              <a:spcBef>
                <a:spcPts val="1134"/>
              </a:spcBef>
              <a:buClr>
                <a:srgbClr val="000000"/>
              </a:buClr>
              <a:buSzPct val="75000"/>
              <a:buFont typeface="Symbol" charset="2"/>
              <a:buChar char=""/>
            </a:pPr>
            <a:r>
              <a:rPr lang="en-US" sz="3200" b="0" strike="noStrike" spc="-1">
                <a:latin typeface="Arial"/>
              </a:rPr>
              <a:t>(blue, .3) (green, .25) (red, .25) (purple, .2) </a:t>
            </a:r>
          </a:p>
          <a:p>
            <a:pPr marL="864000" lvl="1" indent="-324000">
              <a:lnSpc>
                <a:spcPct val="100000"/>
              </a:lnSpc>
              <a:spcBef>
                <a:spcPts val="1134"/>
              </a:spcBef>
              <a:buClr>
                <a:srgbClr val="000000"/>
              </a:buClr>
              <a:buSzPct val="75000"/>
              <a:buFont typeface="Symbol" charset="2"/>
              <a:buChar char=""/>
            </a:pPr>
            <a:r>
              <a:rPr lang="en-US" sz="3200" b="0" strike="noStrike" spc="-1">
                <a:latin typeface="Arial"/>
              </a:rPr>
              <a:t>Instead of picking randomly, pick from top entries using a deterministic rule</a:t>
            </a:r>
          </a:p>
          <a:p>
            <a:pPr marL="864000" lvl="1" indent="-324000">
              <a:lnSpc>
                <a:spcPct val="100000"/>
              </a:lnSpc>
              <a:spcBef>
                <a:spcPts val="1134"/>
              </a:spcBef>
              <a:buClr>
                <a:srgbClr val="000000"/>
              </a:buClr>
              <a:buSzPct val="75000"/>
              <a:buFont typeface="Symbol" charset="2"/>
              <a:buChar char=""/>
            </a:pPr>
            <a:r>
              <a:rPr lang="en-US" sz="3200" b="0" strike="noStrike" spc="-1">
                <a:latin typeface="Arial"/>
              </a:rPr>
              <a:t>For long sequences, it’s unlikely that text generated by a person would match that rule</a:t>
            </a:r>
          </a:p>
          <a:p>
            <a:pPr marL="432000" indent="-324000">
              <a:lnSpc>
                <a:spcPct val="100000"/>
              </a:lnSpc>
              <a:spcBef>
                <a:spcPts val="1417"/>
              </a:spcBef>
              <a:buClr>
                <a:srgbClr val="000000"/>
              </a:buClr>
              <a:buSzPct val="45000"/>
              <a:buFont typeface="Wingdings" charset="2"/>
              <a:buChar char=""/>
            </a:pPr>
            <a:r>
              <a:rPr lang="en-US" sz="3200" b="0" strike="noStrike" spc="-1">
                <a:latin typeface="Arial"/>
              </a:rPr>
              <a:t>Easily subvertible (e.g. “pineapple attack”)</a:t>
            </a:r>
          </a:p>
          <a:p>
            <a:pPr marL="432000" indent="-324000">
              <a:lnSpc>
                <a:spcPct val="100000"/>
              </a:lnSpc>
              <a:spcBef>
                <a:spcPts val="1417"/>
              </a:spcBef>
              <a:buClr>
                <a:srgbClr val="000000"/>
              </a:buClr>
              <a:buSzPct val="45000"/>
              <a:buFont typeface="Wingdings" charset="2"/>
              <a:buChar char=""/>
            </a:pPr>
            <a:r>
              <a:rPr lang="en-US" sz="3200" b="0" strike="noStrike" spc="-1">
                <a:latin typeface="Arial"/>
              </a:rPr>
              <a:t>Not necessarily in the interest’s of the companies</a:t>
            </a:r>
          </a:p>
          <a:p>
            <a:pPr>
              <a:lnSpc>
                <a:spcPct val="100000"/>
              </a:lnSpc>
              <a:spcBef>
                <a:spcPts val="1417"/>
              </a:spcBef>
              <a:buNone/>
            </a:pPr>
            <a:endParaRPr lang="en-US" sz="32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7" name="PlaceHolder 1"/>
          <p:cNvSpPr>
            <a:spLocks noGrp="1"/>
          </p:cNvSpPr>
          <p:nvPr>
            <p:ph type="title"/>
          </p:nvPr>
        </p:nvSpPr>
        <p:spPr>
          <a:xfrm>
            <a:off x="838080" y="172080"/>
            <a:ext cx="10508400" cy="13183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AI vs. AI</a:t>
            </a:r>
            <a:endParaRPr lang="en-US" sz="4400" b="0" strike="noStrike" spc="-1">
              <a:latin typeface="Arial"/>
            </a:endParaRPr>
          </a:p>
        </p:txBody>
      </p:sp>
      <p:sp>
        <p:nvSpPr>
          <p:cNvPr id="118" name="PlaceHolder 2"/>
          <p:cNvSpPr>
            <a:spLocks noGrp="1"/>
          </p:cNvSpPr>
          <p:nvPr>
            <p:ph/>
          </p:nvPr>
        </p:nvSpPr>
        <p:spPr>
          <a:xfrm>
            <a:off x="685800" y="1143000"/>
            <a:ext cx="11196720" cy="4344120"/>
          </a:xfrm>
          <a:prstGeom prst="rect">
            <a:avLst/>
          </a:prstGeom>
          <a:noFill/>
          <a:ln w="0">
            <a:noFill/>
          </a:ln>
        </p:spPr>
        <p:txBody>
          <a:bodyPr lIns="90000" tIns="45000" rIns="90000" bIns="45000" anchor="t">
            <a:normAutofit fontScale="76000" lnSpcReduction="20000"/>
          </a:bodyPr>
          <a:lstStyle/>
          <a:p>
            <a:pPr marL="216000" indent="-216000">
              <a:lnSpc>
                <a:spcPct val="108000"/>
              </a:lnSpc>
              <a:spcAft>
                <a:spcPts val="1409"/>
              </a:spcAft>
              <a:buClr>
                <a:srgbClr val="000000"/>
              </a:buClr>
              <a:buSzPct val="45000"/>
              <a:buFont typeface="Wingdings" charset="2"/>
              <a:buChar char=""/>
            </a:pPr>
            <a:r>
              <a:rPr lang="en-US" sz="3200" b="0" strike="noStrike" spc="-1" dirty="0">
                <a:solidFill>
                  <a:srgbClr val="000000"/>
                </a:solidFill>
                <a:latin typeface="Arial"/>
              </a:rPr>
              <a:t>Olivia : “I would like to learn more about how the development of fact checking algorithms compare to other AI models. I am curious if the generation of AI models that can be potentially harmful or contain misinformation are easy to create and launched compared to fact checking and if so, why?”</a:t>
            </a:r>
            <a:endParaRPr lang="en-US" sz="32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3200" b="0" strike="noStrike" spc="-1" dirty="0">
                <a:solidFill>
                  <a:srgbClr val="000000"/>
                </a:solidFill>
                <a:latin typeface="Arial"/>
              </a:rPr>
              <a:t>Carly : “One thing that I was wondering about the Fact-Checking article: If AI can be utilized to fact check, then shouldn't LLM's have an integrated fact checker within themselves? This would mitigate the problems that LLMs have with misinformation and hallucinations. I believe implementing a two-step process like this would be beneficial for it's userbase. They could include links and cross-references to where it sourced its information from”</a:t>
            </a: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9" name="PlaceHolder 1"/>
          <p:cNvSpPr>
            <a:spLocks noGrp="1"/>
          </p:cNvSpPr>
          <p:nvPr>
            <p:ph type="title"/>
          </p:nvPr>
        </p:nvSpPr>
        <p:spPr>
          <a:xfrm>
            <a:off x="838080" y="172080"/>
            <a:ext cx="10508400" cy="13183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Do LLMs “know” what’s true?</a:t>
            </a:r>
            <a:endParaRPr lang="en-US" sz="4400" b="0" strike="noStrike" spc="-1">
              <a:latin typeface="Arial"/>
            </a:endParaRPr>
          </a:p>
        </p:txBody>
      </p:sp>
      <p:sp>
        <p:nvSpPr>
          <p:cNvPr id="120" name="PlaceHolder 2"/>
          <p:cNvSpPr>
            <a:spLocks noGrp="1"/>
          </p:cNvSpPr>
          <p:nvPr>
            <p:ph/>
          </p:nvPr>
        </p:nvSpPr>
        <p:spPr>
          <a:xfrm>
            <a:off x="685800" y="1143000"/>
            <a:ext cx="11196720" cy="4344120"/>
          </a:xfrm>
          <a:prstGeom prst="rect">
            <a:avLst/>
          </a:prstGeom>
          <a:noFill/>
          <a:ln w="0">
            <a:noFill/>
          </a:ln>
        </p:spPr>
        <p:txBody>
          <a:bodyPr lIns="90000" tIns="45000" rIns="90000" bIns="45000" anchor="t">
            <a:normAutofit/>
          </a:bodyPr>
          <a:lstStyle/>
          <a:p>
            <a:pPr marL="216000" indent="-216000">
              <a:lnSpc>
                <a:spcPct val="108000"/>
              </a:lnSpc>
              <a:spcAft>
                <a:spcPts val="1409"/>
              </a:spcAft>
              <a:buClr>
                <a:srgbClr val="000000"/>
              </a:buClr>
              <a:buSzPct val="45000"/>
              <a:buFont typeface="Wingdings" charset="2"/>
              <a:buChar char=""/>
            </a:pPr>
            <a:r>
              <a:rPr lang="en-US" sz="3200" b="0" strike="noStrike" spc="-1">
                <a:solidFill>
                  <a:srgbClr val="000000"/>
                </a:solidFill>
                <a:latin typeface="Arial"/>
              </a:rPr>
              <a:t> </a:t>
            </a:r>
            <a:endParaRPr lang="en-US" sz="3200" b="0" strike="noStrike" spc="-1">
              <a:latin typeface="Arial"/>
            </a:endParaRPr>
          </a:p>
          <a:p>
            <a:pPr marL="216000" indent="-216000">
              <a:lnSpc>
                <a:spcPct val="108000"/>
              </a:lnSpc>
              <a:spcAft>
                <a:spcPts val="1409"/>
              </a:spcAft>
              <a:buClr>
                <a:srgbClr val="000000"/>
              </a:buClr>
              <a:buSzPct val="45000"/>
              <a:buFont typeface="Wingdings" charset="2"/>
              <a:buChar char=""/>
            </a:pPr>
            <a:r>
              <a:rPr lang="en-US" sz="3200" b="0" strike="noStrike" spc="-1">
                <a:solidFill>
                  <a:srgbClr val="000000"/>
                </a:solidFill>
                <a:latin typeface="Arial"/>
              </a:rPr>
              <a:t> </a:t>
            </a:r>
            <a:endParaRPr lang="en-US" sz="3200" b="0" strike="noStrike" spc="-1">
              <a:latin typeface="Arial"/>
            </a:endParaRPr>
          </a:p>
        </p:txBody>
      </p:sp>
      <p:pic>
        <p:nvPicPr>
          <p:cNvPr id="121" name="Picture 120"/>
          <p:cNvPicPr/>
          <p:nvPr/>
        </p:nvPicPr>
        <p:blipFill>
          <a:blip r:embed="rId4"/>
          <a:stretch/>
        </p:blipFill>
        <p:spPr>
          <a:xfrm>
            <a:off x="3429000" y="1143000"/>
            <a:ext cx="5717880" cy="487584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22" name="PlaceHolder 1"/>
          <p:cNvSpPr>
            <a:spLocks noGrp="1"/>
          </p:cNvSpPr>
          <p:nvPr>
            <p:ph type="title"/>
          </p:nvPr>
        </p:nvSpPr>
        <p:spPr>
          <a:xfrm>
            <a:off x="838080" y="172080"/>
            <a:ext cx="10508400" cy="13183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Risk of censorship</a:t>
            </a:r>
            <a:endParaRPr lang="en-US" sz="4400" b="0" strike="noStrike" spc="-1">
              <a:latin typeface="Arial"/>
            </a:endParaRPr>
          </a:p>
        </p:txBody>
      </p:sp>
      <p:sp>
        <p:nvSpPr>
          <p:cNvPr id="123" name="PlaceHolder 2"/>
          <p:cNvSpPr>
            <a:spLocks noGrp="1"/>
          </p:cNvSpPr>
          <p:nvPr>
            <p:ph/>
          </p:nvPr>
        </p:nvSpPr>
        <p:spPr>
          <a:xfrm>
            <a:off x="845520" y="1366344"/>
            <a:ext cx="10508400" cy="4939862"/>
          </a:xfrm>
          <a:prstGeom prst="rect">
            <a:avLst/>
          </a:prstGeom>
          <a:noFill/>
          <a:ln w="0">
            <a:noFill/>
          </a:ln>
        </p:spPr>
        <p:txBody>
          <a:bodyPr lIns="90000" tIns="45000" rIns="90000" bIns="45000" anchor="t">
            <a:normAutofit fontScale="87000" lnSpcReduction="10000"/>
          </a:bodyPr>
          <a:lstStyle/>
          <a:p>
            <a:pPr marL="432000" indent="-324000">
              <a:spcBef>
                <a:spcPts val="1417"/>
              </a:spcBef>
              <a:buClr>
                <a:srgbClr val="000000"/>
              </a:buClr>
              <a:buSzPct val="45000"/>
              <a:buFont typeface="Wingdings" charset="2"/>
              <a:buChar char=""/>
            </a:pPr>
            <a:r>
              <a:rPr lang="en-US" sz="3200" b="0" strike="noStrike" spc="-1" dirty="0" err="1">
                <a:latin typeface="Arial"/>
              </a:rPr>
              <a:t>Kaily</a:t>
            </a:r>
            <a:r>
              <a:rPr lang="en-US" sz="3200" b="0" strike="noStrike" spc="-1" dirty="0">
                <a:latin typeface="Arial"/>
              </a:rPr>
              <a:t> : “I find that the AI's refusal to engage with certain disinformation narratives is a important aspect of its design. Retaining neutrality is crucial in AI ethics as it allows for the representation of diverse perspectives, especially in potentially polarizing topics like politics.”</a:t>
            </a:r>
          </a:p>
          <a:p>
            <a:pPr marL="432000" indent="-324000">
              <a:spcBef>
                <a:spcPts val="1417"/>
              </a:spcBef>
              <a:buClr>
                <a:srgbClr val="000000"/>
              </a:buClr>
              <a:buSzPct val="45000"/>
              <a:buFont typeface="Wingdings" charset="2"/>
              <a:buChar char=""/>
            </a:pPr>
            <a:r>
              <a:rPr lang="en-US" sz="3200" b="0" strike="noStrike" spc="-1" dirty="0" err="1">
                <a:latin typeface="Arial"/>
              </a:rPr>
              <a:t>Abiyu</a:t>
            </a:r>
            <a:r>
              <a:rPr lang="en-US" sz="3200" b="0" strike="noStrike" spc="-1" dirty="0">
                <a:latin typeface="Arial"/>
              </a:rPr>
              <a:t> : “One big question is who should be responsible for controlling what gets shared online while also respecting people’s freedom to speak.”</a:t>
            </a:r>
          </a:p>
          <a:p>
            <a:pPr marL="432000" indent="-324000">
              <a:spcBef>
                <a:spcPts val="1417"/>
              </a:spcBef>
              <a:buClr>
                <a:srgbClr val="000000"/>
              </a:buClr>
              <a:buSzPct val="45000"/>
              <a:buFont typeface="Wingdings" charset="2"/>
              <a:buChar char=""/>
            </a:pPr>
            <a:r>
              <a:rPr lang="en-US" sz="3200" b="0" strike="noStrike" spc="-1" dirty="0" err="1">
                <a:latin typeface="Arial"/>
              </a:rPr>
              <a:t>Namuun</a:t>
            </a:r>
            <a:r>
              <a:rPr lang="en-US" sz="3200" b="0" strike="noStrike" spc="-1" dirty="0">
                <a:latin typeface="Arial"/>
              </a:rPr>
              <a:t> : “For </a:t>
            </a:r>
            <a:r>
              <a:rPr lang="en-US" sz="3200" b="0" strike="noStrike" spc="-1" dirty="0" err="1">
                <a:latin typeface="Arial"/>
              </a:rPr>
              <a:t>malinformation</a:t>
            </a:r>
            <a:r>
              <a:rPr lang="en-US" sz="3200" b="0" strike="noStrike" spc="-1" dirty="0">
                <a:latin typeface="Arial"/>
              </a:rPr>
              <a:t>, who decides that the information is provided with malintent? I feel like </a:t>
            </a:r>
            <a:r>
              <a:rPr lang="en-US" sz="3200" b="0" strike="noStrike" spc="-1" dirty="0" err="1">
                <a:latin typeface="Arial"/>
              </a:rPr>
              <a:t>malinformation</a:t>
            </a:r>
            <a:r>
              <a:rPr lang="en-US" sz="3200" b="0" strike="noStrike" spc="-1" dirty="0">
                <a:latin typeface="Arial"/>
              </a:rPr>
              <a:t> opens the doors to censorship for those in control who do not like the information being shared” </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24" name="PlaceHolder 1"/>
          <p:cNvSpPr>
            <a:spLocks noGrp="1"/>
          </p:cNvSpPr>
          <p:nvPr>
            <p:ph type="title"/>
          </p:nvPr>
        </p:nvSpPr>
        <p:spPr>
          <a:xfrm>
            <a:off x="838080" y="172080"/>
            <a:ext cx="10508400" cy="1318320"/>
          </a:xfrm>
          <a:prstGeom prst="rect">
            <a:avLst/>
          </a:prstGeom>
          <a:noFill/>
          <a:ln w="0">
            <a:noFill/>
          </a:ln>
        </p:spPr>
        <p:txBody>
          <a:bodyPr lIns="90000" tIns="45000" rIns="90000" bIns="45000" anchor="ctr">
            <a:noAutofit/>
          </a:bodyPr>
          <a:lstStyle/>
          <a:p>
            <a:pPr>
              <a:lnSpc>
                <a:spcPct val="100000"/>
              </a:lnSpc>
              <a:buNone/>
            </a:pPr>
            <a:r>
              <a:rPr lang="en-US" sz="4400" b="0" strike="noStrike" spc="-1">
                <a:latin typeface="Arial"/>
              </a:rPr>
              <a:t>Risk of censorship</a:t>
            </a:r>
          </a:p>
        </p:txBody>
      </p:sp>
      <p:sp>
        <p:nvSpPr>
          <p:cNvPr id="125" name="PlaceHolder 2"/>
          <p:cNvSpPr>
            <a:spLocks noGrp="1"/>
          </p:cNvSpPr>
          <p:nvPr>
            <p:ph/>
          </p:nvPr>
        </p:nvSpPr>
        <p:spPr>
          <a:xfrm>
            <a:off x="691920" y="1143000"/>
            <a:ext cx="10508400" cy="4885200"/>
          </a:xfrm>
          <a:prstGeom prst="rect">
            <a:avLst/>
          </a:prstGeom>
          <a:noFill/>
          <a:ln w="0">
            <a:noFill/>
          </a:ln>
        </p:spPr>
        <p:txBody>
          <a:bodyPr lIns="90000" tIns="45000" rIns="90000" bIns="45000" anchor="t">
            <a:normAutofit fontScale="80500" lnSpcReduction="20000"/>
          </a:bodyPr>
          <a:lstStyle/>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Joseph : “This week’s topic on AI and disinformation has a few layers of irony, especially given the left-leaning bias that seems woven through the very fabric of these discussions. The idea that AI should be strictly controlled or monitored due to ‘misinformation’ often sounds like a way to keep viewpoints that don’t fit a particular agenda under a lid. The real ethical dilemma here might be how to ensure that AI doesn’t end up silencing certain perspectives—like those from conservative or rural backgrounds that often get dismissed or labeled as disinformation themselves. I can’t help but wonder if those pushing for ‘truth-checking’ in AI are simply looking for tools to control narratives that don’t align with theirs.</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Is fact checking more harmful than helpful?  </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Discuss!</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26" name="PlaceHolder 1"/>
          <p:cNvSpPr>
            <a:spLocks noGrp="1"/>
          </p:cNvSpPr>
          <p:nvPr>
            <p:ph type="title"/>
          </p:nvPr>
        </p:nvSpPr>
        <p:spPr>
          <a:xfrm>
            <a:off x="845520" y="2366847"/>
            <a:ext cx="10508400" cy="1318320"/>
          </a:xfrm>
          <a:prstGeom prst="rect">
            <a:avLst/>
          </a:prstGeom>
          <a:noFill/>
          <a:ln w="0">
            <a:noFill/>
          </a:ln>
        </p:spPr>
        <p:txBody>
          <a:bodyPr lIns="90000" tIns="45000" rIns="90000" bIns="45000" anchor="ctr">
            <a:noAutofit/>
          </a:bodyPr>
          <a:lstStyle/>
          <a:p>
            <a:pPr>
              <a:lnSpc>
                <a:spcPct val="90000"/>
              </a:lnSpc>
              <a:buNone/>
            </a:pPr>
            <a:r>
              <a:rPr lang="en-US" sz="3600" b="1" strike="noStrike" spc="-1" dirty="0">
                <a:solidFill>
                  <a:srgbClr val="000000"/>
                </a:solidFill>
                <a:latin typeface="Calibri Light"/>
                <a:ea typeface="Noto Sans CJK SC"/>
              </a:rPr>
              <a:t>Poll</a:t>
            </a:r>
            <a:br>
              <a:rPr lang="en-US" sz="3600" b="1" strike="noStrike" spc="-1" dirty="0">
                <a:solidFill>
                  <a:srgbClr val="000000"/>
                </a:solidFill>
                <a:latin typeface="Calibri Light"/>
                <a:ea typeface="Noto Sans CJK SC"/>
              </a:rPr>
            </a:br>
            <a:br>
              <a:rPr sz="3600" dirty="0"/>
            </a:br>
            <a:r>
              <a:rPr lang="en-US" sz="3600" b="0" strike="noStrike" spc="-1" dirty="0">
                <a:latin typeface="Calibri Light"/>
                <a:ea typeface="Noto Sans CJK SC"/>
              </a:rPr>
              <a:t>”The introduction of generative AI is making many things complicated.</a:t>
            </a:r>
            <a:br>
              <a:rPr sz="3600" dirty="0"/>
            </a:br>
            <a:r>
              <a:rPr lang="en-US" sz="3600" b="0" strike="noStrike" spc="-1" dirty="0">
                <a:latin typeface="Calibri Light"/>
                <a:ea typeface="Noto Sans CJK SC"/>
              </a:rPr>
              <a:t>Deepfakes, misinformation, censorship… life was better before generative</a:t>
            </a:r>
            <a:br>
              <a:rPr sz="3600" dirty="0"/>
            </a:br>
            <a:r>
              <a:rPr lang="en-US" sz="3600" b="0" strike="noStrike" spc="-1" dirty="0">
                <a:latin typeface="Calibri Light"/>
                <a:ea typeface="Noto Sans CJK SC"/>
              </a:rPr>
              <a:t>AI was introduced (just a few years ago!).”</a:t>
            </a:r>
            <a:r>
              <a:rPr lang="en-US" sz="3600" b="1" strike="noStrike" spc="-1" dirty="0">
                <a:solidFill>
                  <a:srgbClr val="000000"/>
                </a:solidFill>
                <a:latin typeface="Calibri Light"/>
                <a:ea typeface="Noto Sans CJK SC"/>
              </a:rPr>
              <a:t> </a:t>
            </a:r>
            <a:br>
              <a:rPr sz="3600" dirty="0"/>
            </a:br>
            <a:r>
              <a:rPr lang="en-US" sz="3600" b="1" strike="noStrike" spc="-1" dirty="0">
                <a:solidFill>
                  <a:srgbClr val="000000"/>
                </a:solidFill>
                <a:latin typeface="Calibri Light"/>
                <a:ea typeface="Noto Sans CJK SC"/>
              </a:rPr>
              <a:t> - Agree</a:t>
            </a:r>
            <a:br>
              <a:rPr sz="3600" dirty="0"/>
            </a:br>
            <a:r>
              <a:rPr lang="en-US" sz="3600" b="1" strike="noStrike" spc="-1" dirty="0">
                <a:solidFill>
                  <a:srgbClr val="000000"/>
                </a:solidFill>
                <a:latin typeface="Calibri Light"/>
                <a:ea typeface="Noto Sans CJK SC"/>
              </a:rPr>
              <a:t> - Disagree</a:t>
            </a:r>
            <a:br>
              <a:rPr sz="3600" dirty="0"/>
            </a:br>
            <a:endParaRPr lang="en-US" sz="3600" b="0" strike="noStrike" spc="-1" dirty="0">
              <a:latin typeface="Arial"/>
            </a:endParaRPr>
          </a:p>
        </p:txBody>
      </p:sp>
      <p:pic>
        <p:nvPicPr>
          <p:cNvPr id="127" name="Content Placeholder 3" descr="A black background with a black square&#10;&#10;Description automatically generated with medium confidence"/>
          <p:cNvPicPr/>
          <p:nvPr/>
        </p:nvPicPr>
        <p:blipFill>
          <a:blip r:embed="rId3"/>
          <a:stretch/>
        </p:blipFill>
        <p:spPr>
          <a:xfrm>
            <a:off x="8993689" y="3352799"/>
            <a:ext cx="2735855" cy="2613943"/>
          </a:xfrm>
          <a:prstGeom prst="rect">
            <a:avLst/>
          </a:prstGeom>
          <a:ln w="0">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28" name="PlaceHolder 1"/>
          <p:cNvSpPr>
            <a:spLocks noGrp="1"/>
          </p:cNvSpPr>
          <p:nvPr>
            <p:ph type="title"/>
          </p:nvPr>
        </p:nvSpPr>
        <p:spPr>
          <a:xfrm>
            <a:off x="838080" y="172080"/>
            <a:ext cx="10508400" cy="13183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Is it worth it?</a:t>
            </a:r>
            <a:endParaRPr lang="en-US" sz="4400" b="0" strike="noStrike" spc="-1">
              <a:latin typeface="Arial"/>
            </a:endParaRPr>
          </a:p>
        </p:txBody>
      </p:sp>
      <p:sp>
        <p:nvSpPr>
          <p:cNvPr id="129" name="PlaceHolder 2"/>
          <p:cNvSpPr>
            <a:spLocks noGrp="1"/>
          </p:cNvSpPr>
          <p:nvPr>
            <p:ph/>
          </p:nvPr>
        </p:nvSpPr>
        <p:spPr>
          <a:xfrm>
            <a:off x="838080" y="1281600"/>
            <a:ext cx="10508400" cy="4344120"/>
          </a:xfrm>
          <a:prstGeom prst="rect">
            <a:avLst/>
          </a:prstGeom>
          <a:noFill/>
          <a:ln w="0">
            <a:noFill/>
          </a:ln>
        </p:spPr>
        <p:txBody>
          <a:bodyPr lIns="90000" tIns="45000" rIns="90000" bIns="45000" anchor="t">
            <a:normAutofit fontScale="97500" lnSpcReduction="10000"/>
          </a:bodyPr>
          <a:lstStyle/>
          <a:p>
            <a:pPr marL="432000" indent="-324000">
              <a:lnSpc>
                <a:spcPct val="100000"/>
              </a:lnSpc>
              <a:spcBef>
                <a:spcPts val="1417"/>
              </a:spcBef>
              <a:buClr>
                <a:srgbClr val="000000"/>
              </a:buClr>
              <a:buSzPct val="45000"/>
              <a:buFont typeface="Wingdings" charset="2"/>
              <a:buChar char=""/>
            </a:pPr>
            <a:r>
              <a:rPr lang="en-US" sz="3200" b="0" strike="noStrike" spc="-1" dirty="0" err="1">
                <a:latin typeface="Arial"/>
              </a:rPr>
              <a:t>Yeejkoob</a:t>
            </a:r>
            <a:r>
              <a:rPr lang="en-US" sz="3200" b="0" strike="noStrike" spc="-1" dirty="0">
                <a:latin typeface="Arial"/>
              </a:rPr>
              <a:t> : “If chatbots are structurally prone to providing disinformation, should chatbots be used anymore?”</a:t>
            </a:r>
          </a:p>
          <a:p>
            <a:pPr marL="432000" indent="-324000">
              <a:lnSpc>
                <a:spcPct val="100000"/>
              </a:lnSpc>
              <a:spcBef>
                <a:spcPts val="1417"/>
              </a:spcBef>
              <a:buClr>
                <a:srgbClr val="000000"/>
              </a:buClr>
              <a:buSzPct val="45000"/>
              <a:buFont typeface="Wingdings" charset="2"/>
              <a:buChar char=""/>
            </a:pPr>
            <a:r>
              <a:rPr lang="en-US" sz="3200" b="0" strike="noStrike" spc="-1" dirty="0" err="1">
                <a:latin typeface="Arial"/>
              </a:rPr>
              <a:t>Abdulmalik</a:t>
            </a:r>
            <a:r>
              <a:rPr lang="en-US" sz="3200" b="0" strike="noStrike" spc="-1" dirty="0">
                <a:latin typeface="Arial"/>
              </a:rPr>
              <a:t> : “Why do we still keep LLMs up when they are causing such damage and are being used by terrorist groups and just for misdeeds as a whole? Is it going to be too hard for the government and businesses to take back certain AIs despite the damage it is causing?”</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Discuss!</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0" name="PlaceHolder 1"/>
          <p:cNvSpPr>
            <a:spLocks noGrp="1"/>
          </p:cNvSpPr>
          <p:nvPr>
            <p:ph type="title"/>
          </p:nvPr>
        </p:nvSpPr>
        <p:spPr>
          <a:xfrm>
            <a:off x="1114200" y="1632240"/>
            <a:ext cx="10114200" cy="1789560"/>
          </a:xfrm>
          <a:prstGeom prst="rect">
            <a:avLst/>
          </a:prstGeom>
          <a:noFill/>
          <a:ln w="0">
            <a:noFill/>
          </a:ln>
        </p:spPr>
        <p:txBody>
          <a:bodyPr lIns="0" tIns="0" rIns="0" bIns="0" anchor="b">
            <a:noAutofit/>
          </a:bodyPr>
          <a:lstStyle/>
          <a:p>
            <a:pPr algn="ctr">
              <a:lnSpc>
                <a:spcPct val="90000"/>
              </a:lnSpc>
              <a:buNone/>
            </a:pPr>
            <a:r>
              <a:rPr lang="en-US" sz="6000" b="1" strike="noStrike" spc="-1">
                <a:solidFill>
                  <a:srgbClr val="FFFFFF"/>
                </a:solidFill>
                <a:latin typeface="Arial"/>
              </a:rPr>
              <a:t>AI and Mis/Disinformation</a:t>
            </a:r>
            <a:endParaRPr lang="en-US" sz="6000" b="0" strike="noStrike" spc="-1">
              <a:latin typeface="Arial"/>
            </a:endParaRPr>
          </a:p>
        </p:txBody>
      </p:sp>
      <p:sp>
        <p:nvSpPr>
          <p:cNvPr id="91" name="PlaceHolder 2"/>
          <p:cNvSpPr>
            <a:spLocks noGrp="1"/>
          </p:cNvSpPr>
          <p:nvPr>
            <p:ph type="subTitle"/>
          </p:nvPr>
        </p:nvSpPr>
        <p:spPr>
          <a:xfrm>
            <a:off x="1523880" y="3870000"/>
            <a:ext cx="9136800" cy="1648440"/>
          </a:xfrm>
          <a:prstGeom prst="rect">
            <a:avLst/>
          </a:prstGeom>
          <a:noFill/>
          <a:ln w="0">
            <a:noFill/>
          </a:ln>
        </p:spPr>
        <p:txBody>
          <a:bodyPr lIns="0" tIns="0" rIns="0" bIns="0" anchor="t">
            <a:normAutofit/>
          </a:bodyPr>
          <a:lstStyle/>
          <a:p>
            <a:pPr algn="ctr">
              <a:buNone/>
            </a:pPr>
            <a:endParaRPr lang="en-US" sz="3200" b="0" strike="noStrike" spc="-1">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30" name="PlaceHolder 1"/>
          <p:cNvSpPr>
            <a:spLocks noGrp="1"/>
          </p:cNvSpPr>
          <p:nvPr>
            <p:ph type="title"/>
          </p:nvPr>
        </p:nvSpPr>
        <p:spPr>
          <a:xfrm>
            <a:off x="691920" y="174960"/>
            <a:ext cx="10508400" cy="13183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Next Week: Workplace Impacts, Economics, and Policy  </a:t>
            </a:r>
            <a:endParaRPr lang="en-US" sz="4400" b="0" strike="noStrike" spc="-1">
              <a:latin typeface="Arial"/>
            </a:endParaRPr>
          </a:p>
        </p:txBody>
      </p:sp>
      <p:sp>
        <p:nvSpPr>
          <p:cNvPr id="131" name="PlaceHolder 2"/>
          <p:cNvSpPr>
            <a:spLocks noGrp="1"/>
          </p:cNvSpPr>
          <p:nvPr>
            <p:ph/>
          </p:nvPr>
        </p:nvSpPr>
        <p:spPr>
          <a:xfrm>
            <a:off x="838080" y="1494360"/>
            <a:ext cx="10508400" cy="4344120"/>
          </a:xfrm>
          <a:prstGeom prst="rect">
            <a:avLst/>
          </a:prstGeom>
          <a:noFill/>
          <a:ln w="0">
            <a:noFill/>
          </a:ln>
        </p:spPr>
        <p:txBody>
          <a:bodyPr lIns="90000" tIns="45000" rIns="90000" bIns="45000" anchor="t">
            <a:normAutofit/>
          </a:bodyPr>
          <a:lstStyle/>
          <a:p>
            <a:pPr>
              <a:lnSpc>
                <a:spcPct val="100000"/>
              </a:lnSpc>
              <a:spcBef>
                <a:spcPts val="601"/>
              </a:spcBef>
              <a:buNone/>
            </a:pP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Several readings</a:t>
            </a: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Lecture by Sherri Greenberg</a:t>
            </a:r>
            <a:endParaRPr lang="en-US" sz="2800" b="0" strike="noStrike" spc="-1">
              <a:latin typeface="Arial"/>
            </a:endParaRPr>
          </a:p>
          <a:p>
            <a:pPr>
              <a:lnSpc>
                <a:spcPct val="100000"/>
              </a:lnSpc>
              <a:spcBef>
                <a:spcPts val="601"/>
              </a:spcBef>
              <a:buNone/>
            </a:pP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Homework 5 due tomorrow!  Final project due 12/6.</a:t>
            </a: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Sign up to attend class in person</a:t>
            </a: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Do readings on perusall and submit ethics reflection!</a:t>
            </a: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3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92" name="PlaceHolder 1"/>
          <p:cNvSpPr>
            <a:spLocks noGrp="1"/>
          </p:cNvSpPr>
          <p:nvPr>
            <p:ph type="title"/>
          </p:nvPr>
        </p:nvSpPr>
        <p:spPr>
          <a:xfrm>
            <a:off x="838080" y="172080"/>
            <a:ext cx="10508400" cy="13183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Defining Artificial Intelligence</a:t>
            </a:r>
            <a:endParaRPr lang="en-US" sz="4400" b="0" strike="noStrike" spc="-1">
              <a:latin typeface="Arial"/>
            </a:endParaRPr>
          </a:p>
        </p:txBody>
      </p:sp>
      <p:sp>
        <p:nvSpPr>
          <p:cNvPr id="93" name="PlaceHolder 2"/>
          <p:cNvSpPr>
            <a:spLocks noGrp="1"/>
          </p:cNvSpPr>
          <p:nvPr>
            <p:ph/>
          </p:nvPr>
        </p:nvSpPr>
        <p:spPr>
          <a:xfrm>
            <a:off x="838080" y="1497600"/>
            <a:ext cx="10508400" cy="4344120"/>
          </a:xfrm>
          <a:prstGeom prst="rect">
            <a:avLst/>
          </a:prstGeom>
          <a:noFill/>
          <a:ln w="0">
            <a:noFill/>
          </a:ln>
        </p:spPr>
        <p:txBody>
          <a:bodyPr lIns="90000" tIns="45000" rIns="90000" bIns="45000" anchor="t">
            <a:normAutofit fontScale="76000" lnSpcReduction="10000"/>
          </a:bodyPr>
          <a:lstStyle/>
          <a:p>
            <a:pPr marL="457200" indent="-456840">
              <a:lnSpc>
                <a:spcPct val="100000"/>
              </a:lnSpc>
              <a:spcBef>
                <a:spcPts val="601"/>
              </a:spcBef>
              <a:buClr>
                <a:srgbClr val="727CA3"/>
              </a:buClr>
              <a:buSzPct val="76000"/>
              <a:buFont typeface="Arial"/>
              <a:buChar char="•"/>
            </a:pPr>
            <a:r>
              <a:rPr lang="en-US" sz="2800" b="0" strike="noStrike" spc="-1">
                <a:solidFill>
                  <a:srgbClr val="0000CC"/>
                </a:solidFill>
                <a:latin typeface="Gill Sans MT"/>
              </a:rPr>
              <a:t>A science and a set of computational technologies that are inspired by, but typically operate quite differently from, the ways people use their nervous systems and bodies to  sense, learn, reason, and take action</a:t>
            </a:r>
            <a:endParaRPr lang="en-US" sz="2800" b="0" strike="noStrike" spc="-1">
              <a:latin typeface="Arial"/>
            </a:endParaRPr>
          </a:p>
          <a:p>
            <a:pPr>
              <a:lnSpc>
                <a:spcPct val="100000"/>
              </a:lnSpc>
              <a:spcBef>
                <a:spcPts val="601"/>
              </a:spcBef>
              <a:buNone/>
            </a:pP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NOT one thing</a:t>
            </a:r>
            <a:endParaRPr lang="en-US" sz="2800" b="0" strike="noStrike" spc="-1">
              <a:latin typeface="Arial"/>
            </a:endParaRPr>
          </a:p>
          <a:p>
            <a:pPr marL="864000" lvl="1" indent="-324000">
              <a:lnSpc>
                <a:spcPct val="90000"/>
              </a:lnSpc>
              <a:spcBef>
                <a:spcPts val="499"/>
              </a:spcBef>
              <a:spcAft>
                <a:spcPts val="1134"/>
              </a:spcAft>
              <a:buClr>
                <a:srgbClr val="000000"/>
              </a:buClr>
              <a:buSzPct val="75000"/>
              <a:buFont typeface="Symbol"/>
              <a:buChar char=""/>
            </a:pPr>
            <a:r>
              <a:rPr lang="en-US" sz="2800" b="0" strike="noStrike" spc="-1">
                <a:solidFill>
                  <a:srgbClr val="000000"/>
                </a:solidFill>
                <a:latin typeface="Gill Sans MT"/>
              </a:rPr>
              <a:t>More than just deep learning</a:t>
            </a:r>
            <a:endParaRPr lang="en-US" sz="2800" b="0" strike="noStrike" spc="-1">
              <a:latin typeface="Arial"/>
            </a:endParaRPr>
          </a:p>
          <a:p>
            <a:pPr marL="864000" lvl="1" indent="-324000">
              <a:lnSpc>
                <a:spcPct val="90000"/>
              </a:lnSpc>
              <a:spcBef>
                <a:spcPts val="499"/>
              </a:spcBef>
              <a:spcAft>
                <a:spcPts val="1134"/>
              </a:spcAft>
              <a:buClr>
                <a:srgbClr val="000000"/>
              </a:buClr>
              <a:buSzPct val="75000"/>
              <a:buFont typeface="Symbol"/>
              <a:buChar char=""/>
            </a:pPr>
            <a:r>
              <a:rPr lang="en-US" sz="2800" b="0" strike="noStrike" spc="-1">
                <a:solidFill>
                  <a:srgbClr val="000000"/>
                </a:solidFill>
                <a:latin typeface="Gill Sans MT"/>
              </a:rPr>
              <a:t>RL, NLP, vision, planning, symbolic reasoning, algorithmic game theory, computational social choice, human computation</a:t>
            </a:r>
            <a:endParaRPr lang="en-US" sz="2800" b="0" strike="noStrike" spc="-1">
              <a:latin typeface="Arial"/>
            </a:endParaRPr>
          </a:p>
          <a:p>
            <a:pPr>
              <a:lnSpc>
                <a:spcPct val="90000"/>
              </a:lnSpc>
              <a:spcBef>
                <a:spcPts val="1417"/>
              </a:spcBef>
              <a:buNone/>
            </a:pPr>
            <a:endParaRPr lang="en-US" sz="2800" b="0" strike="noStrike" spc="-1">
              <a:latin typeface="Arial"/>
            </a:endParaRPr>
          </a:p>
          <a:p>
            <a:pPr marL="457200" indent="-456840">
              <a:lnSpc>
                <a:spcPct val="90000"/>
              </a:lnSpc>
              <a:spcBef>
                <a:spcPts val="1001"/>
              </a:spcBef>
              <a:spcAft>
                <a:spcPts val="1417"/>
              </a:spcAft>
              <a:buClr>
                <a:srgbClr val="727CA3"/>
              </a:buClr>
              <a:buSzPct val="76000"/>
              <a:buFont typeface="Arial"/>
              <a:buChar char="•"/>
            </a:pPr>
            <a:r>
              <a:rPr lang="en-US" sz="2800" b="0" strike="noStrike" spc="-1">
                <a:solidFill>
                  <a:srgbClr val="0000CC"/>
                </a:solidFill>
                <a:latin typeface="Gill Sans MT"/>
              </a:rPr>
              <a:t>Getting Computers to do the things they can't do yet</a:t>
            </a:r>
            <a:endParaRPr lang="en-US" sz="2800" b="0" strike="noStrike" spc="-1">
              <a:latin typeface="Arial"/>
            </a:endParaRPr>
          </a:p>
          <a:p>
            <a:pPr marL="864000" lvl="1" indent="-324000">
              <a:lnSpc>
                <a:spcPct val="90000"/>
              </a:lnSpc>
              <a:spcBef>
                <a:spcPts val="499"/>
              </a:spcBef>
              <a:spcAft>
                <a:spcPts val="1134"/>
              </a:spcAft>
              <a:buClr>
                <a:srgbClr val="000000"/>
              </a:buClr>
              <a:buSzPct val="75000"/>
              <a:buFont typeface="Symbol"/>
              <a:buChar char=""/>
            </a:pPr>
            <a:r>
              <a:rPr lang="en-US" sz="2800" b="0" strike="noStrike" spc="-1">
                <a:solidFill>
                  <a:srgbClr val="000000"/>
                </a:solidFill>
                <a:latin typeface="Gill Sans MT"/>
              </a:rPr>
              <a:t>Once it works, it's engineering</a:t>
            </a:r>
            <a:endParaRPr lang="en-US" sz="2800" b="0" strike="noStrike" spc="-1">
              <a:latin typeface="Arial"/>
            </a:endParaRPr>
          </a:p>
          <a:p>
            <a:pPr>
              <a:lnSpc>
                <a:spcPct val="90000"/>
              </a:lnSpc>
              <a:spcBef>
                <a:spcPts val="1001"/>
              </a:spcBef>
              <a:buNone/>
            </a:pPr>
            <a:endParaRPr lang="en-US" sz="2800" b="0" strike="noStrike" spc="-1">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4" name="PlaceHolder 1"/>
          <p:cNvSpPr>
            <a:spLocks noGrp="1"/>
          </p:cNvSpPr>
          <p:nvPr>
            <p:ph/>
          </p:nvPr>
        </p:nvSpPr>
        <p:spPr>
          <a:xfrm>
            <a:off x="686880" y="1317600"/>
            <a:ext cx="10508400" cy="4344120"/>
          </a:xfrm>
          <a:prstGeom prst="rect">
            <a:avLst/>
          </a:prstGeom>
          <a:noFill/>
          <a:ln w="0">
            <a:noFill/>
          </a:ln>
        </p:spPr>
        <p:txBody>
          <a:bodyPr lIns="90000" tIns="45000" rIns="90000" bIns="45000" anchor="t">
            <a:normAutofit fontScale="97500" lnSpcReduction="10000"/>
          </a:bodyPr>
          <a:lstStyle/>
          <a:p>
            <a:pPr marL="432000" indent="-324000">
              <a:lnSpc>
                <a:spcPct val="100000"/>
              </a:lnSpc>
              <a:spcBef>
                <a:spcPts val="1417"/>
              </a:spcBef>
              <a:buClr>
                <a:srgbClr val="000000"/>
              </a:buClr>
              <a:buSzPct val="45000"/>
              <a:buFont typeface="Wingdings" charset="2"/>
              <a:buChar char=""/>
            </a:pPr>
            <a:r>
              <a:rPr lang="en-US" sz="3200" b="0" strike="noStrike" spc="-1">
                <a:latin typeface="Arial"/>
              </a:rPr>
              <a:t>We’ve covered AI Paradigms and Applications:</a:t>
            </a:r>
          </a:p>
          <a:p>
            <a:pPr marL="864000" lvl="1" indent="-324000">
              <a:lnSpc>
                <a:spcPct val="100000"/>
              </a:lnSpc>
              <a:spcBef>
                <a:spcPts val="1134"/>
              </a:spcBef>
              <a:buClr>
                <a:srgbClr val="000000"/>
              </a:buClr>
              <a:buSzPct val="75000"/>
              <a:buFont typeface="Symbol"/>
              <a:buChar char=""/>
            </a:pPr>
            <a:r>
              <a:rPr lang="en-US" sz="3200" b="0" strike="noStrike" spc="-1">
                <a:latin typeface="Arial"/>
              </a:rPr>
              <a:t>Planning and Search; Probabilistic Modeling; Machine Learning</a:t>
            </a:r>
          </a:p>
          <a:p>
            <a:pPr marL="864000" lvl="1" indent="-324000">
              <a:lnSpc>
                <a:spcPct val="100000"/>
              </a:lnSpc>
              <a:spcBef>
                <a:spcPts val="1134"/>
              </a:spcBef>
              <a:buClr>
                <a:srgbClr val="000000"/>
              </a:buClr>
              <a:buSzPct val="75000"/>
              <a:buFont typeface="Symbol"/>
              <a:buChar char=""/>
            </a:pPr>
            <a:r>
              <a:rPr lang="en-US" sz="3200" b="0" strike="noStrike" spc="-1">
                <a:latin typeface="Arial"/>
              </a:rPr>
              <a:t>Intelligent Robotics; Computer Vision; NLP</a:t>
            </a:r>
          </a:p>
          <a:p>
            <a:pPr marL="432000" indent="-324000">
              <a:lnSpc>
                <a:spcPct val="100000"/>
              </a:lnSpc>
              <a:spcBef>
                <a:spcPts val="1417"/>
              </a:spcBef>
              <a:buClr>
                <a:srgbClr val="000000"/>
              </a:buClr>
              <a:buSzPct val="45000"/>
              <a:buFont typeface="Wingdings" charset="2"/>
              <a:buChar char=""/>
            </a:pPr>
            <a:r>
              <a:rPr lang="en-US" sz="3200" b="0" strike="noStrike" spc="-1">
                <a:latin typeface="Arial"/>
              </a:rPr>
              <a:t>Now on to societal implications:</a:t>
            </a:r>
          </a:p>
          <a:p>
            <a:pPr marL="864000" lvl="1" indent="-324000">
              <a:lnSpc>
                <a:spcPct val="100000"/>
              </a:lnSpc>
              <a:spcBef>
                <a:spcPts val="1134"/>
              </a:spcBef>
              <a:buClr>
                <a:srgbClr val="000000"/>
              </a:buClr>
              <a:buSzPct val="75000"/>
              <a:buFont typeface="Symbol"/>
              <a:buChar char=""/>
            </a:pPr>
            <a:r>
              <a:rPr lang="en-US" sz="3200" b="0" strike="noStrike" spc="-1">
                <a:latin typeface="Arial"/>
              </a:rPr>
              <a:t>Bias and fairness; </a:t>
            </a:r>
            <a:r>
              <a:rPr lang="en-US" sz="3200" b="1" strike="noStrike" spc="-1">
                <a:latin typeface="Arial"/>
              </a:rPr>
              <a:t>Mis/disinformation;</a:t>
            </a:r>
            <a:r>
              <a:rPr lang="en-US" sz="3200" b="0" strike="noStrike" spc="-1">
                <a:latin typeface="Arial"/>
              </a:rPr>
              <a:t> Workplace, Economics, and Policy; Alignment and Existential Threats</a:t>
            </a:r>
          </a:p>
        </p:txBody>
      </p:sp>
      <p:sp>
        <p:nvSpPr>
          <p:cNvPr id="95" name="PlaceHolder 2"/>
          <p:cNvSpPr>
            <a:spLocks noGrp="1"/>
          </p:cNvSpPr>
          <p:nvPr>
            <p:ph type="title"/>
          </p:nvPr>
        </p:nvSpPr>
        <p:spPr>
          <a:xfrm>
            <a:off x="838080" y="172080"/>
            <a:ext cx="10508400" cy="13183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Some Context</a:t>
            </a:r>
            <a:endParaRPr lang="en-US" sz="44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94">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94">
                                            <p:txEl>
                                              <p:pRg st="2" end="2"/>
                                            </p:txEl>
                                          </p:spTgt>
                                        </p:tgtEl>
                                        <p:attrNameLst>
                                          <p:attrName>style.visibility</p:attrName>
                                        </p:attrNameLst>
                                      </p:cBhvr>
                                      <p:to>
                                        <p:strVal val="visible"/>
                                      </p:to>
                                    </p:set>
                                  </p:childTnLst>
                                </p:cTn>
                              </p:par>
                            </p:childTnLst>
                          </p:cTn>
                        </p:par>
                        <p:par>
                          <p:cTn id="11" fill="hold">
                            <p:stCondLst>
                              <p:cond delay="1"/>
                            </p:stCondLst>
                            <p:childTnLst>
                              <p:par>
                                <p:cTn id="12" presetID="1" presetClass="entr" fill="hold" nodeType="afterEffect">
                                  <p:stCondLst>
                                    <p:cond delay="0"/>
                                  </p:stCondLst>
                                  <p:childTnLst>
                                    <p:set>
                                      <p:cBhvr>
                                        <p:cTn id="13" dur="1" fill="hold">
                                          <p:stCondLst>
                                            <p:cond delay="0"/>
                                          </p:stCondLst>
                                        </p:cTn>
                                        <p:tgtEl>
                                          <p:spTgt spid="94">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fill="hold" nodeType="clickEffect">
                                  <p:stCondLst>
                                    <p:cond delay="0"/>
                                  </p:stCondLst>
                                  <p:childTnLst>
                                    <p:set>
                                      <p:cBhvr>
                                        <p:cTn id="17" dur="1" fill="hold">
                                          <p:stCondLst>
                                            <p:cond delay="0"/>
                                          </p:stCondLst>
                                        </p:cTn>
                                        <p:tgtEl>
                                          <p:spTgt spid="94">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fill="hold" nodeType="clickEffect">
                                  <p:stCondLst>
                                    <p:cond delay="0"/>
                                  </p:stCondLst>
                                  <p:childTnLst>
                                    <p:set>
                                      <p:cBhvr>
                                        <p:cTn id="21" dur="1" fill="hold">
                                          <p:stCondLst>
                                            <p:cond delay="0"/>
                                          </p:stCondLst>
                                        </p:cTn>
                                        <p:tgtEl>
                                          <p:spTgt spid="9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8" name="PlaceHolder 1"/>
          <p:cNvSpPr>
            <a:spLocks noGrp="1"/>
          </p:cNvSpPr>
          <p:nvPr>
            <p:ph type="title"/>
          </p:nvPr>
        </p:nvSpPr>
        <p:spPr>
          <a:xfrm>
            <a:off x="838080" y="172080"/>
            <a:ext cx="10508400" cy="13183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Perusall word cloud	</a:t>
            </a:r>
            <a:endParaRPr lang="en-US" sz="4400" b="0" strike="noStrike" spc="-1">
              <a:latin typeface="Arial"/>
            </a:endParaRPr>
          </a:p>
        </p:txBody>
      </p:sp>
      <p:sp>
        <p:nvSpPr>
          <p:cNvPr id="99" name="Rectangle 98"/>
          <p:cNvSpPr/>
          <p:nvPr/>
        </p:nvSpPr>
        <p:spPr>
          <a:xfrm>
            <a:off x="6077520" y="1371600"/>
            <a:ext cx="5575320" cy="220824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n-US"/>
          </a:p>
        </p:txBody>
      </p:sp>
      <p:pic>
        <p:nvPicPr>
          <p:cNvPr id="100" name="Picture 99"/>
          <p:cNvPicPr/>
          <p:nvPr/>
        </p:nvPicPr>
        <p:blipFill>
          <a:blip r:embed="rId4"/>
          <a:stretch/>
        </p:blipFill>
        <p:spPr>
          <a:xfrm>
            <a:off x="1371600" y="1143720"/>
            <a:ext cx="9601200" cy="479988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1" name="PlaceHolder 1"/>
          <p:cNvSpPr>
            <a:spLocks noGrp="1"/>
          </p:cNvSpPr>
          <p:nvPr>
            <p:ph type="title"/>
          </p:nvPr>
        </p:nvSpPr>
        <p:spPr>
          <a:xfrm>
            <a:off x="838080" y="172080"/>
            <a:ext cx="10508400" cy="13183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Non-AI misinformation</a:t>
            </a:r>
            <a:endParaRPr lang="en-US" sz="4400" b="0" strike="noStrike" spc="-1">
              <a:latin typeface="Arial"/>
            </a:endParaRPr>
          </a:p>
        </p:txBody>
      </p:sp>
      <p:sp>
        <p:nvSpPr>
          <p:cNvPr id="102" name="PlaceHolder 2"/>
          <p:cNvSpPr>
            <a:spLocks noGrp="1"/>
          </p:cNvSpPr>
          <p:nvPr>
            <p:ph/>
          </p:nvPr>
        </p:nvSpPr>
        <p:spPr>
          <a:xfrm>
            <a:off x="685800" y="1143000"/>
            <a:ext cx="11196720" cy="4344120"/>
          </a:xfrm>
          <a:prstGeom prst="rect">
            <a:avLst/>
          </a:prstGeom>
          <a:noFill/>
          <a:ln w="0">
            <a:noFill/>
          </a:ln>
        </p:spPr>
        <p:txBody>
          <a:bodyPr lIns="90000" tIns="45000" rIns="90000" bIns="45000" anchor="t">
            <a:normAutofit fontScale="88000"/>
          </a:bodyPr>
          <a:lstStyle/>
          <a:p>
            <a:pPr marL="216000" indent="-216000">
              <a:lnSpc>
                <a:spcPct val="108000"/>
              </a:lnSpc>
              <a:spcAft>
                <a:spcPts val="1409"/>
              </a:spcAft>
              <a:buClr>
                <a:srgbClr val="000000"/>
              </a:buClr>
              <a:buSzPct val="45000"/>
              <a:buFont typeface="Wingdings" charset="2"/>
              <a:buChar char=""/>
            </a:pPr>
            <a:r>
              <a:rPr lang="en-US" sz="3200" b="0" strike="noStrike" spc="-1" dirty="0">
                <a:solidFill>
                  <a:srgbClr val="000000"/>
                </a:solidFill>
                <a:latin typeface="Arial"/>
              </a:rPr>
              <a:t>Eesha : “Misinformation is inevitable and constantly surrounding us. Whether it comes from AI, social media, the news, or even people we interact with, we cannot deny the influence of misinformation on our life. When looking at something of such high prevalence, I wonder what causes AI misinformation to be weighted so differently than the other misinformation we see. Is it the fact that humans perceive AI as ‘all-knowing’ and interpret its data as factual compared to other sources? I would like to know more of the difference in how humans interpret AI vs. non-AI misinformation.”</a:t>
            </a: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3" name="PlaceHolder 1"/>
          <p:cNvSpPr>
            <a:spLocks noGrp="1"/>
          </p:cNvSpPr>
          <p:nvPr>
            <p:ph type="title"/>
          </p:nvPr>
        </p:nvSpPr>
        <p:spPr>
          <a:xfrm>
            <a:off x="838080" y="172080"/>
            <a:ext cx="10508400" cy="13183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Risk of privacy violations?</a:t>
            </a:r>
            <a:endParaRPr lang="en-US" sz="4400" b="0" strike="noStrike" spc="-1">
              <a:latin typeface="Arial"/>
            </a:endParaRPr>
          </a:p>
        </p:txBody>
      </p:sp>
      <p:sp>
        <p:nvSpPr>
          <p:cNvPr id="104" name="PlaceHolder 2"/>
          <p:cNvSpPr>
            <a:spLocks noGrp="1"/>
          </p:cNvSpPr>
          <p:nvPr>
            <p:ph/>
          </p:nvPr>
        </p:nvSpPr>
        <p:spPr>
          <a:xfrm>
            <a:off x="689760" y="1762560"/>
            <a:ext cx="10508400" cy="492336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en-US" sz="3200" b="0" strike="noStrike" spc="-1" dirty="0">
                <a:latin typeface="Arial"/>
              </a:rPr>
              <a:t>Pranav : “One key question is: how can we effectively balance transparency and user privacy when AI models disclose their sources? There was a lot of emphasis on the need for AI transparency, but it made me wonder about how we ensure that this transparency doesn’t compromise user data or violate privacy rights.”</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5" name="PlaceHolder 1"/>
          <p:cNvSpPr>
            <a:spLocks noGrp="1"/>
          </p:cNvSpPr>
          <p:nvPr>
            <p:ph type="title"/>
          </p:nvPr>
        </p:nvSpPr>
        <p:spPr>
          <a:xfrm>
            <a:off x="838080" y="172080"/>
            <a:ext cx="10508400" cy="13183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Deepfakes</a:t>
            </a:r>
            <a:endParaRPr lang="en-US" sz="4400" b="0" strike="noStrike" spc="-1">
              <a:latin typeface="Arial"/>
            </a:endParaRPr>
          </a:p>
        </p:txBody>
      </p:sp>
      <p:sp>
        <p:nvSpPr>
          <p:cNvPr id="106" name="PlaceHolder 2"/>
          <p:cNvSpPr>
            <a:spLocks noGrp="1"/>
          </p:cNvSpPr>
          <p:nvPr>
            <p:ph/>
          </p:nvPr>
        </p:nvSpPr>
        <p:spPr>
          <a:xfrm>
            <a:off x="838080" y="1143000"/>
            <a:ext cx="10508400" cy="4885200"/>
          </a:xfrm>
          <a:prstGeom prst="rect">
            <a:avLst/>
          </a:prstGeom>
          <a:noFill/>
          <a:ln w="0">
            <a:noFill/>
          </a:ln>
        </p:spPr>
        <p:txBody>
          <a:bodyPr lIns="90000" tIns="45000" rIns="90000" bIns="45000" anchor="t">
            <a:normAutofit fontScale="90500" lnSpcReduction="20000"/>
          </a:bodyPr>
          <a:lstStyle/>
          <a:p>
            <a:pPr marL="216000" indent="-216000">
              <a:lnSpc>
                <a:spcPct val="108000"/>
              </a:lnSpc>
              <a:spcAft>
                <a:spcPts val="1409"/>
              </a:spcAft>
              <a:buClr>
                <a:srgbClr val="000000"/>
              </a:buClr>
              <a:buSzPct val="45000"/>
              <a:buFont typeface="Wingdings" charset="2"/>
              <a:buChar char=""/>
            </a:pPr>
            <a:r>
              <a:rPr lang="en-US" sz="3200" b="0" strike="noStrike" spc="-1" dirty="0">
                <a:solidFill>
                  <a:srgbClr val="000000"/>
                </a:solidFill>
                <a:latin typeface="Calibri"/>
              </a:rPr>
              <a:t>Arnav : “Most of these deepfakes that are being intentionally used for harm are used in political cases. Are there any other cases where deepfakes are commonly used for harmful intent?”</a:t>
            </a:r>
            <a:endParaRPr lang="en-US" sz="3200" b="0" strike="noStrike" spc="-1" dirty="0">
              <a:latin typeface="Arial"/>
            </a:endParaRPr>
          </a:p>
          <a:p>
            <a:pPr marL="864000" lvl="1" indent="-324000">
              <a:lnSpc>
                <a:spcPct val="108000"/>
              </a:lnSpc>
              <a:spcBef>
                <a:spcPts val="1134"/>
              </a:spcBef>
              <a:buClr>
                <a:srgbClr val="000000"/>
              </a:buClr>
              <a:buSzPct val="75000"/>
              <a:buFont typeface="Symbol" charset="2"/>
              <a:buChar char=""/>
            </a:pPr>
            <a:r>
              <a:rPr lang="en-US" sz="3200" b="0" strike="noStrike" spc="-1" dirty="0">
                <a:solidFill>
                  <a:srgbClr val="000000"/>
                </a:solidFill>
                <a:latin typeface="Calibri"/>
              </a:rPr>
              <a:t>Marketing</a:t>
            </a:r>
            <a:endParaRPr lang="en-US" sz="3200" b="0" strike="noStrike" spc="-1" dirty="0">
              <a:latin typeface="Arial"/>
            </a:endParaRPr>
          </a:p>
          <a:p>
            <a:pPr marL="864000" lvl="1" indent="-324000">
              <a:lnSpc>
                <a:spcPct val="108000"/>
              </a:lnSpc>
              <a:spcBef>
                <a:spcPts val="1134"/>
              </a:spcBef>
              <a:buClr>
                <a:srgbClr val="000000"/>
              </a:buClr>
              <a:buSzPct val="75000"/>
              <a:buFont typeface="Symbol" charset="2"/>
              <a:buChar char=""/>
            </a:pPr>
            <a:r>
              <a:rPr lang="en-US" sz="3200" b="0" strike="noStrike" spc="-1" dirty="0">
                <a:solidFill>
                  <a:srgbClr val="000000"/>
                </a:solidFill>
                <a:latin typeface="Calibri"/>
              </a:rPr>
              <a:t>Scams</a:t>
            </a:r>
            <a:endParaRPr lang="en-US" sz="3200" b="0" strike="noStrike" spc="-1" dirty="0">
              <a:latin typeface="Arial"/>
            </a:endParaRPr>
          </a:p>
          <a:p>
            <a:pPr marL="216000" indent="-216000">
              <a:lnSpc>
                <a:spcPct val="108000"/>
              </a:lnSpc>
              <a:spcBef>
                <a:spcPts val="1417"/>
              </a:spcBef>
              <a:buClr>
                <a:srgbClr val="000000"/>
              </a:buClr>
              <a:buSzPct val="45000"/>
              <a:buFont typeface="Wingdings" charset="2"/>
              <a:buChar char=""/>
            </a:pPr>
            <a:r>
              <a:rPr lang="en-US" sz="3200" b="0" strike="noStrike" spc="-1" dirty="0">
                <a:solidFill>
                  <a:srgbClr val="000000"/>
                </a:solidFill>
                <a:latin typeface="Calibri"/>
              </a:rPr>
              <a:t>Deepfakes are a relatively new capability</a:t>
            </a:r>
            <a:endParaRPr lang="en-US" sz="3200" b="0" strike="noStrike" spc="-1" dirty="0">
              <a:latin typeface="Arial"/>
            </a:endParaRPr>
          </a:p>
          <a:p>
            <a:pPr marL="216000" indent="-216000">
              <a:lnSpc>
                <a:spcPct val="108000"/>
              </a:lnSpc>
              <a:spcBef>
                <a:spcPts val="1417"/>
              </a:spcBef>
              <a:buClr>
                <a:srgbClr val="000000"/>
              </a:buClr>
              <a:buSzPct val="45000"/>
              <a:buFont typeface="Wingdings" charset="2"/>
              <a:buChar char=""/>
            </a:pPr>
            <a:r>
              <a:rPr lang="en-US" sz="3200" b="0" strike="noStrike" spc="-1" dirty="0">
                <a:solidFill>
                  <a:srgbClr val="000000"/>
                </a:solidFill>
                <a:latin typeface="Calibri"/>
              </a:rPr>
              <a:t>Should they be permitted?  Should they be required to be labeled as fake?  How do they impact the concept of “seeing is believing”?</a:t>
            </a:r>
            <a:endParaRPr lang="en-US" sz="3200" b="0" strike="noStrike" spc="-1" dirty="0">
              <a:latin typeface="Arial"/>
            </a:endParaRPr>
          </a:p>
          <a:p>
            <a:pPr marL="216000" indent="-216000">
              <a:lnSpc>
                <a:spcPct val="108000"/>
              </a:lnSpc>
              <a:spcBef>
                <a:spcPts val="1417"/>
              </a:spcBef>
              <a:buClr>
                <a:srgbClr val="000000"/>
              </a:buClr>
              <a:buSzPct val="45000"/>
              <a:buFont typeface="Wingdings" charset="2"/>
              <a:buChar char=""/>
            </a:pPr>
            <a:r>
              <a:rPr lang="en-US" sz="3200" b="0" strike="noStrike" spc="-1" dirty="0">
                <a:solidFill>
                  <a:srgbClr val="000000"/>
                </a:solidFill>
                <a:latin typeface="Calibri"/>
              </a:rPr>
              <a:t>Discuss!</a:t>
            </a: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07" name="PlaceHolder 1"/>
          <p:cNvSpPr>
            <a:spLocks noGrp="1"/>
          </p:cNvSpPr>
          <p:nvPr>
            <p:ph type="title"/>
          </p:nvPr>
        </p:nvSpPr>
        <p:spPr>
          <a:xfrm>
            <a:off x="838080" y="2152980"/>
            <a:ext cx="10508400" cy="1318320"/>
          </a:xfrm>
          <a:prstGeom prst="rect">
            <a:avLst/>
          </a:prstGeom>
          <a:noFill/>
          <a:ln w="0">
            <a:noFill/>
          </a:ln>
        </p:spPr>
        <p:txBody>
          <a:bodyPr lIns="90000" tIns="45000" rIns="90000" bIns="45000" anchor="ctr">
            <a:noAutofit/>
          </a:bodyPr>
          <a:lstStyle/>
          <a:p>
            <a:pPr>
              <a:lnSpc>
                <a:spcPct val="90000"/>
              </a:lnSpc>
              <a:buNone/>
            </a:pPr>
            <a:r>
              <a:rPr lang="en-US" sz="3200" b="1" strike="noStrike" spc="-1" dirty="0">
                <a:solidFill>
                  <a:srgbClr val="000000"/>
                </a:solidFill>
                <a:latin typeface="Calibri Light"/>
                <a:ea typeface="Noto Sans CJK SC"/>
              </a:rPr>
              <a:t>Poll </a:t>
            </a:r>
            <a:br>
              <a:rPr lang="en-US" sz="3200" b="1" strike="noStrike" spc="-1" dirty="0">
                <a:solidFill>
                  <a:srgbClr val="000000"/>
                </a:solidFill>
                <a:latin typeface="Calibri Light"/>
                <a:ea typeface="Noto Sans CJK SC"/>
              </a:rPr>
            </a:br>
            <a:br>
              <a:rPr sz="3200" dirty="0"/>
            </a:br>
            <a:r>
              <a:rPr lang="en-US" sz="3200" b="1" strike="noStrike" spc="-1" dirty="0">
                <a:solidFill>
                  <a:srgbClr val="000000"/>
                </a:solidFill>
                <a:latin typeface="Calibri Light"/>
                <a:ea typeface="Noto Sans CJK SC"/>
              </a:rPr>
              <a:t> - Deepfakes should be banned</a:t>
            </a:r>
            <a:br>
              <a:rPr sz="3200" dirty="0"/>
            </a:br>
            <a:r>
              <a:rPr lang="en-US" sz="3200" b="1" strike="noStrike" spc="-1" dirty="0">
                <a:solidFill>
                  <a:srgbClr val="000000"/>
                </a:solidFill>
                <a:latin typeface="Calibri Light"/>
                <a:ea typeface="Noto Sans CJK SC"/>
              </a:rPr>
              <a:t> - Deepfakes should be allowed, but only if they are clearly labeled as fake</a:t>
            </a:r>
            <a:br>
              <a:rPr sz="3200" dirty="0"/>
            </a:br>
            <a:r>
              <a:rPr lang="en-US" sz="3200" b="1" strike="noStrike" spc="-1" dirty="0">
                <a:solidFill>
                  <a:srgbClr val="000000"/>
                </a:solidFill>
                <a:latin typeface="Calibri Light"/>
                <a:ea typeface="Noto Sans CJK SC"/>
              </a:rPr>
              <a:t> - Deepfakes should be allowed with no restrictions</a:t>
            </a:r>
            <a:br>
              <a:rPr sz="3200" dirty="0"/>
            </a:br>
            <a:br>
              <a:rPr sz="3200" dirty="0"/>
            </a:br>
            <a:endParaRPr lang="en-US" sz="3200" b="0" strike="noStrike" spc="-1" dirty="0">
              <a:latin typeface="Arial"/>
            </a:endParaRPr>
          </a:p>
        </p:txBody>
      </p:sp>
      <p:pic>
        <p:nvPicPr>
          <p:cNvPr id="108" name="Content Placeholder 2" descr="A black background with a black square&#10;&#10;Description automatically generated with medium confidence"/>
          <p:cNvPicPr/>
          <p:nvPr/>
        </p:nvPicPr>
        <p:blipFill>
          <a:blip r:embed="rId3"/>
          <a:stretch/>
        </p:blipFill>
        <p:spPr>
          <a:xfrm>
            <a:off x="8615317" y="3687526"/>
            <a:ext cx="2462586" cy="2418985"/>
          </a:xfrm>
          <a:prstGeom prst="rect">
            <a:avLst/>
          </a:prstGeom>
          <a:ln w="0">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2058</TotalTime>
  <Words>1298</Words>
  <Application>Microsoft Macintosh PowerPoint</Application>
  <PresentationFormat>Widescreen</PresentationFormat>
  <Paragraphs>105</Paragraphs>
  <Slides>20</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Calibri Light</vt:lpstr>
      <vt:lpstr>Gill Sans MT</vt:lpstr>
      <vt:lpstr>Symbol</vt:lpstr>
      <vt:lpstr>Times New Roman</vt:lpstr>
      <vt:lpstr>Wingdings</vt:lpstr>
      <vt:lpstr>Office Theme</vt:lpstr>
      <vt:lpstr>Office Theme</vt:lpstr>
      <vt:lpstr>Essentials of AI for Life and Society</vt:lpstr>
      <vt:lpstr>AI and Mis/Disinformation</vt:lpstr>
      <vt:lpstr>Defining Artificial Intelligence</vt:lpstr>
      <vt:lpstr>Some Context</vt:lpstr>
      <vt:lpstr>Perusall word cloud </vt:lpstr>
      <vt:lpstr>Non-AI misinformation</vt:lpstr>
      <vt:lpstr>Risk of privacy violations?</vt:lpstr>
      <vt:lpstr>Deepfakes</vt:lpstr>
      <vt:lpstr>Poll    - Deepfakes should be banned  - Deepfakes should be allowed, but only if they are clearly labeled as fake  - Deepfakes should be allowed with no restrictions  </vt:lpstr>
      <vt:lpstr>Detection of AI generation</vt:lpstr>
      <vt:lpstr>Watermarking</vt:lpstr>
      <vt:lpstr>Watermarking</vt:lpstr>
      <vt:lpstr>Watermarking</vt:lpstr>
      <vt:lpstr>AI vs. AI</vt:lpstr>
      <vt:lpstr>Do LLMs “know” what’s true?</vt:lpstr>
      <vt:lpstr>Risk of censorship</vt:lpstr>
      <vt:lpstr>Risk of censorship</vt:lpstr>
      <vt:lpstr>Poll  ”The introduction of generative AI is making many things complicated. Deepfakes, misinformation, censorship… life was better before generative AI was introduced (just a few years ago!).”   - Agree  - Disagree </vt:lpstr>
      <vt:lpstr>Is it worth it?</vt:lpstr>
      <vt:lpstr>Next Week: Workplace Impacts, Economics, and Policy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AI for Life and Society</dc:title>
  <dc:subject/>
  <dc:creator>Pittard, Andrea L</dc:creator>
  <dc:description/>
  <cp:lastModifiedBy>Pittard, Andrea L</cp:lastModifiedBy>
  <cp:revision>437</cp:revision>
  <dcterms:created xsi:type="dcterms:W3CDTF">2023-08-11T17:40:13Z</dcterms:created>
  <dcterms:modified xsi:type="dcterms:W3CDTF">2024-12-12T21:20:22Z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3</vt:i4>
  </property>
  <property fmtid="{D5CDD505-2E9C-101B-9397-08002B2CF9AE}" pid="3" name="PresentationFormat">
    <vt:lpwstr>Widescreen</vt:lpwstr>
  </property>
  <property fmtid="{D5CDD505-2E9C-101B-9397-08002B2CF9AE}" pid="4" name="Slides">
    <vt:i4>6</vt:i4>
  </property>
</Properties>
</file>