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SyQLYuV2dU0xJ/isdN2dd==&#13;&#10;" textCheckSum="3SmRZy==&#13;&#10;" shapeId="194" fHybridRaster="0" ver="1"/>
</file>

<file path=drs/shapexml.xml><?xml version="1.0" encoding="utf-8"?>
<p:sp xmlns:p="http://schemas.openxmlformats.org/presentationml/2006/main">
  <p:nvSpPr>
    <p:cNvPr id="194" name="PlaceHolder 3"/>
    <p:cNvSpPr txBox="1">
      <a:spLocks xmlns:a="http://schemas.openxmlformats.org/drawingml/2006/main" noGrp="1"/>
    </p:cNvSpPr>
    <p:nvPr/>
  </p:nvSpPr>
  <p:spPr>
    <a:xfrm xmlns:a="http://schemas.openxmlformats.org/drawingml/2006/main">
      <a:off x="3884613" y="8685213"/>
      <a:ext cx="2963862" cy="450850"/>
    </a:xfrm>
    <a:prstGeom xmlns:a="http://schemas.openxmlformats.org/drawingml/2006/main" prst="rect">
      <a:avLst/>
    </a:prstGeom>
    <a:noFill xmlns:a="http://schemas.openxmlformats.org/drawingml/2006/main"/>
    <a:ln xmlns:a="http://schemas.openxmlformats.org/drawingml/2006/main" w="0"/>
  </p:spPr>
  <p:txBody>
    <a:bodyPr xmlns:a="http://schemas.openxmlformats.org/drawingml/2006/main" lIns="0" tIns="0" rIns="0" bIns="0" anchor="b">
      <a:noAutofit/>
    </a:bodyPr>
    <a:lstStyle xmlns:a="http://schemas.openxmlformats.org/drawingml/2006/main">
      <a:lvl1pPr algn="r">
        <a:lnSpc>
          <a:spcPct val="100000"/>
        </a:lnSpc>
        <a:buNone/>
        <a:defRPr lang="en-US" sz="1200" b="0" strike="noStrike" spc="-1">
          <a:latin typeface="Times New Roman"/>
        </a:defRPr>
      </a:lvl1pPr>
    </a:lstStyle>
    <a:p xmlns:a="http://schemas.openxmlformats.org/drawingml/2006/main">
      <a:pPr marL="0" marR="0" lvl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fld id="{FDF64718-1752-3346-872C-1B1DAA6775D2}" type="slidenum">
        <a:rPr kumimoji="0" lang="en-US" sz="1200" b="0" i="0" u="none" strike="noStrike" kern="1200" cap="none" spc="-1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Times New Roman"/>
          <a:ea typeface="+mn-ea"/>
          <a:cs typeface="+mn-cs"/>
        </a:rPr>
        <a:pPr marL="0" marR="0" lvl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/>
        </a:pPr>
        <a:t> </a:t>
      </a:fld>
      <a:endParaRPr kumimoji="0" lang="en-US" sz="1200" b="0" i="0" u="none" strike="noStrike" kern="1200" cap="none" spc="-1" normalizeH="0" baseline="0" noProof="0">
        <a:ln>
          <a:noFill/>
        </a:ln>
        <a:solidFill>
          <a:schemeClr val="tx1"/>
        </a:solidFill>
        <a:effectLst/>
        <a:uLnTx/>
        <a:uFillTx/>
        <a:latin typeface="Times New Roman"/>
        <a:ea typeface="+mn-ea"/>
        <a:cs typeface="+mn-cs"/>
      </a:endParaRPr>
    </a:p>
  </p:txBody>
</p:sp>
</file>