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73" r:id="rId12"/>
    <p:sldId id="274" r:id="rId13"/>
    <p:sldId id="265" r:id="rId14"/>
    <p:sldId id="266" r:id="rId15"/>
    <p:sldId id="275" r:id="rId16"/>
    <p:sldId id="276" r:id="rId17"/>
    <p:sldId id="279" r:id="rId18"/>
    <p:sldId id="268" r:id="rId19"/>
    <p:sldId id="269" r:id="rId20"/>
    <p:sldId id="270" r:id="rId21"/>
    <p:sldId id="277" r:id="rId22"/>
    <p:sldId id="271" r:id="rId23"/>
    <p:sldId id="2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showGuides="1">
      <p:cViewPr varScale="1">
        <p:scale>
          <a:sx n="120" d="100"/>
          <a:sy n="120" d="100"/>
        </p:scale>
        <p:origin x="800"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PlaceHolder 1"/>
          <p:cNvSpPr>
            <a:spLocks noGrp="1" noRot="1" noChangeAspect="1"/>
          </p:cNvSpPr>
          <p:nvPr>
            <p:ph type="sldImg"/>
          </p:nvPr>
        </p:nvSpPr>
        <p:spPr>
          <a:xfrm>
            <a:off x="533520" y="764280"/>
            <a:ext cx="6704640" cy="3771360"/>
          </a:xfrm>
          <a:prstGeom prst="rect">
            <a:avLst/>
          </a:prstGeom>
          <a:noFill/>
          <a:ln w="0">
            <a:noFill/>
          </a:ln>
        </p:spPr>
        <p:txBody>
          <a:bodyPr lIns="0" tIns="0" rIns="0" bIns="0" anchor="ctr">
            <a:noAutofit/>
          </a:bodyPr>
          <a:lstStyle/>
          <a:p>
            <a:pPr algn="ctr">
              <a:buNone/>
            </a:pPr>
            <a:r>
              <a:rPr lang="en-US" sz="4400" b="0" strike="noStrike" spc="-1">
                <a:latin typeface="Arial"/>
              </a:rPr>
              <a:t>Click to move the slide</a:t>
            </a:r>
          </a:p>
        </p:txBody>
      </p:sp>
      <p:sp>
        <p:nvSpPr>
          <p:cNvPr id="83"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Click to edit the notes format</a:t>
            </a:r>
          </a:p>
        </p:txBody>
      </p:sp>
      <p:sp>
        <p:nvSpPr>
          <p:cNvPr id="84" name="PlaceHolder 3"/>
          <p:cNvSpPr>
            <a:spLocks noGrp="1"/>
          </p:cNvSpPr>
          <p:nvPr>
            <p:ph type="hdr"/>
          </p:nvPr>
        </p:nvSpPr>
        <p:spPr>
          <a:xfrm>
            <a:off x="0" y="0"/>
            <a:ext cx="3372840" cy="502560"/>
          </a:xfrm>
          <a:prstGeom prst="rect">
            <a:avLst/>
          </a:prstGeom>
          <a:noFill/>
          <a:ln w="0">
            <a:noFill/>
          </a:ln>
        </p:spPr>
        <p:txBody>
          <a:bodyPr lIns="0" tIns="0" rIns="0" bIns="0" anchor="t">
            <a:noAutofit/>
          </a:bodyPr>
          <a:lstStyle/>
          <a:p>
            <a:r>
              <a:rPr lang="en-US" sz="1400" b="0" strike="noStrike" spc="-1">
                <a:latin typeface="Times New Roman"/>
              </a:rPr>
              <a:t>&lt;header&gt;</a:t>
            </a:r>
          </a:p>
        </p:txBody>
      </p:sp>
      <p:sp>
        <p:nvSpPr>
          <p:cNvPr id="85" name="PlaceHolder 4"/>
          <p:cNvSpPr>
            <a:spLocks noGrp="1"/>
          </p:cNvSpPr>
          <p:nvPr>
            <p:ph type="dt" idx="7"/>
          </p:nvPr>
        </p:nvSpPr>
        <p:spPr>
          <a:xfrm>
            <a:off x="4399200" y="0"/>
            <a:ext cx="3372840" cy="502560"/>
          </a:xfrm>
          <a:prstGeom prst="rect">
            <a:avLst/>
          </a:prstGeom>
          <a:noFill/>
          <a:ln w="0">
            <a:noFill/>
          </a:ln>
        </p:spPr>
        <p:txBody>
          <a:bodyPr lIns="0" tIns="0" rIns="0" bIns="0" anchor="t">
            <a:noAutofit/>
          </a:bodyPr>
          <a:lstStyle>
            <a:lvl1pPr algn="r">
              <a:buNone/>
              <a:defRPr lang="en-US" sz="1400" b="0" strike="noStrike" spc="-1">
                <a:latin typeface="Times New Roman"/>
              </a:defRPr>
            </a:lvl1pPr>
          </a:lstStyle>
          <a:p>
            <a:pPr algn="r">
              <a:buNone/>
            </a:pPr>
            <a:r>
              <a:rPr lang="en-US" sz="1400" b="0" strike="noStrike" spc="-1">
                <a:latin typeface="Times New Roman"/>
              </a:rPr>
              <a:t>&lt;date/time&gt;</a:t>
            </a:r>
          </a:p>
        </p:txBody>
      </p:sp>
      <p:sp>
        <p:nvSpPr>
          <p:cNvPr id="86" name="PlaceHolder 5"/>
          <p:cNvSpPr>
            <a:spLocks noGrp="1"/>
          </p:cNvSpPr>
          <p:nvPr>
            <p:ph type="ftr" idx="8"/>
          </p:nvPr>
        </p:nvSpPr>
        <p:spPr>
          <a:xfrm>
            <a:off x="0" y="9555480"/>
            <a:ext cx="3372840" cy="502560"/>
          </a:xfrm>
          <a:prstGeom prst="rect">
            <a:avLst/>
          </a:prstGeom>
          <a:noFill/>
          <a:ln w="0">
            <a:noFill/>
          </a:ln>
        </p:spPr>
        <p:txBody>
          <a:bodyPr lIns="0" tIns="0" rIns="0" bIns="0" anchor="b">
            <a:noAutofit/>
          </a:bodyPr>
          <a:lstStyle>
            <a:lvl1pPr>
              <a:defRPr lang="en-US" sz="1400" b="0" strike="noStrike" spc="-1">
                <a:latin typeface="Times New Roman"/>
              </a:defRPr>
            </a:lvl1pPr>
          </a:lstStyle>
          <a:p>
            <a:r>
              <a:rPr lang="en-US" sz="1400" b="0" strike="noStrike" spc="-1">
                <a:latin typeface="Times New Roman"/>
              </a:rPr>
              <a:t>&lt;footer&gt;</a:t>
            </a:r>
          </a:p>
        </p:txBody>
      </p:sp>
      <p:sp>
        <p:nvSpPr>
          <p:cNvPr id="87" name="PlaceHolder 6"/>
          <p:cNvSpPr>
            <a:spLocks noGrp="1"/>
          </p:cNvSpPr>
          <p:nvPr>
            <p:ph type="sldNum" idx="9"/>
          </p:nvPr>
        </p:nvSpPr>
        <p:spPr>
          <a:xfrm>
            <a:off x="4399200" y="9555480"/>
            <a:ext cx="3372840" cy="502560"/>
          </a:xfrm>
          <a:prstGeom prst="rect">
            <a:avLst/>
          </a:prstGeom>
          <a:noFill/>
          <a:ln w="0">
            <a:noFill/>
          </a:ln>
        </p:spPr>
        <p:txBody>
          <a:bodyPr lIns="0" tIns="0" rIns="0" bIns="0" anchor="b">
            <a:noAutofit/>
          </a:bodyPr>
          <a:lstStyle>
            <a:lvl1pPr algn="r">
              <a:buNone/>
              <a:defRPr lang="en-US" sz="1400" b="0" strike="noStrike" spc="-1">
                <a:latin typeface="Times New Roman"/>
              </a:defRPr>
            </a:lvl1pPr>
          </a:lstStyle>
          <a:p>
            <a:pPr algn="r">
              <a:buNone/>
            </a:pPr>
            <a:fld id="{7E94F042-3585-449D-9757-B9F56CE6E9B4}"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PlaceHolder 1"/>
          <p:cNvSpPr>
            <a:spLocks noGrp="1" noRot="1" noChangeAspect="1"/>
          </p:cNvSpPr>
          <p:nvPr>
            <p:ph type="sldImg"/>
          </p:nvPr>
        </p:nvSpPr>
        <p:spPr>
          <a:xfrm>
            <a:off x="685800" y="1143000"/>
            <a:ext cx="5485680" cy="3085560"/>
          </a:xfrm>
          <a:prstGeom prst="rect">
            <a:avLst/>
          </a:prstGeom>
          <a:ln w="0">
            <a:noFill/>
          </a:ln>
        </p:spPr>
      </p:sp>
      <p:sp>
        <p:nvSpPr>
          <p:cNvPr id="123"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Title slide for lecture</a:t>
            </a:r>
          </a:p>
        </p:txBody>
      </p:sp>
      <p:sp>
        <p:nvSpPr>
          <p:cNvPr id="124" name="PlaceHolder 3"/>
          <p:cNvSpPr>
            <a:spLocks noGrp="1"/>
          </p:cNvSpPr>
          <p:nvPr>
            <p:ph type="sldNum" idx="10"/>
          </p:nvPr>
        </p:nvSpPr>
        <p:spPr>
          <a:xfrm>
            <a:off x="3884760" y="8685360"/>
            <a:ext cx="2971080" cy="45792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A88604DE-6EF9-471B-82FD-83272269B93A}" type="slidenum">
              <a:rPr lang="en-US" sz="1200" b="0" strike="noStrike" spc="-1">
                <a:latin typeface="Times New Roman"/>
              </a:rPr>
              <a:t>2</a:t>
            </a:fld>
            <a:endParaRPr lang="en-US"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PlaceHolder 1"/>
          <p:cNvSpPr>
            <a:spLocks noGrp="1" noRot="1" noChangeAspect="1"/>
          </p:cNvSpPr>
          <p:nvPr>
            <p:ph type="sldImg"/>
          </p:nvPr>
        </p:nvSpPr>
        <p:spPr>
          <a:xfrm>
            <a:off x="685800" y="1143000"/>
            <a:ext cx="5486400" cy="3086100"/>
          </a:xfrm>
          <a:prstGeom prst="rect">
            <a:avLst/>
          </a:prstGeom>
          <a:ln w="0">
            <a:noFill/>
          </a:ln>
        </p:spPr>
      </p:sp>
      <p:sp>
        <p:nvSpPr>
          <p:cNvPr id="144"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45" name="PlaceHolder 3"/>
          <p:cNvSpPr>
            <a:spLocks noGrp="1"/>
          </p:cNvSpPr>
          <p:nvPr>
            <p:ph type="sldNum" idx="17"/>
          </p:nvPr>
        </p:nvSpPr>
        <p:spPr>
          <a:xfrm>
            <a:off x="3884760" y="8685360"/>
            <a:ext cx="2971080" cy="45792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8ECD79D5-CB56-41C4-A400-2068CF748C6E}" type="slidenum">
              <a:rPr lang="en-US" sz="1200" b="0" strike="noStrike" spc="-1">
                <a:latin typeface="Times New Roman"/>
              </a:rPr>
              <a:t>13</a:t>
            </a:fld>
            <a:endParaRPr lang="en-US"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7216D-2FCD-D76D-ACB3-8BB5EF468CFF}"/>
            </a:ext>
          </a:extLst>
        </p:cNvPr>
        <p:cNvGrpSpPr/>
        <p:nvPr/>
      </p:nvGrpSpPr>
      <p:grpSpPr>
        <a:xfrm>
          <a:off x="0" y="0"/>
          <a:ext cx="0" cy="0"/>
          <a:chOff x="0" y="0"/>
          <a:chExt cx="0" cy="0"/>
        </a:xfrm>
      </p:grpSpPr>
      <p:sp>
        <p:nvSpPr>
          <p:cNvPr id="146" name="PlaceHolder 1">
            <a:extLst>
              <a:ext uri="{FF2B5EF4-FFF2-40B4-BE49-F238E27FC236}">
                <a16:creationId xmlns:a16="http://schemas.microsoft.com/office/drawing/2014/main" id="{AC65038F-FF2F-B246-E5B0-5046C1BBC86C}"/>
              </a:ext>
            </a:extLst>
          </p:cNvPr>
          <p:cNvSpPr>
            <a:spLocks noGrp="1" noRot="1" noChangeAspect="1"/>
          </p:cNvSpPr>
          <p:nvPr>
            <p:ph type="sldImg"/>
          </p:nvPr>
        </p:nvSpPr>
        <p:spPr>
          <a:xfrm>
            <a:off x="685800" y="1143000"/>
            <a:ext cx="5486400" cy="3086100"/>
          </a:xfrm>
          <a:prstGeom prst="rect">
            <a:avLst/>
          </a:prstGeom>
          <a:ln w="0">
            <a:noFill/>
          </a:ln>
        </p:spPr>
      </p:sp>
      <p:sp>
        <p:nvSpPr>
          <p:cNvPr id="147" name="PlaceHolder 2">
            <a:extLst>
              <a:ext uri="{FF2B5EF4-FFF2-40B4-BE49-F238E27FC236}">
                <a16:creationId xmlns:a16="http://schemas.microsoft.com/office/drawing/2014/main" id="{41DDAB57-67EA-FEE0-9ACC-5DD98CCB49E3}"/>
              </a:ext>
            </a:extLst>
          </p:cNvPr>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48" name="PlaceHolder 3">
            <a:extLst>
              <a:ext uri="{FF2B5EF4-FFF2-40B4-BE49-F238E27FC236}">
                <a16:creationId xmlns:a16="http://schemas.microsoft.com/office/drawing/2014/main" id="{7B1F5511-2529-4580-5063-6B172B6BF5BE}"/>
              </a:ext>
            </a:extLst>
          </p:cNvPr>
          <p:cNvSpPr>
            <a:spLocks noGrp="1"/>
          </p:cNvSpPr>
          <p:nvPr>
            <p:ph type="sldNum" idx="18"/>
          </p:nvPr>
        </p:nvSpPr>
        <p:spPr>
          <a:xfrm>
            <a:off x="3884760" y="8685360"/>
            <a:ext cx="2971080" cy="45792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BD020522-C1E2-4BF7-A6C0-29E00B113C57}" type="slidenum">
              <a:rPr lang="en-US" sz="1200" b="0" strike="noStrike" spc="-1">
                <a:latin typeface="Times New Roman"/>
              </a:rPr>
              <a:t>14</a:t>
            </a:fld>
            <a:endParaRPr lang="en-US" sz="1200" b="0" strike="noStrike" spc="-1">
              <a:latin typeface="Times New Roman"/>
            </a:endParaRPr>
          </a:p>
        </p:txBody>
      </p:sp>
    </p:spTree>
    <p:extLst>
      <p:ext uri="{BB962C8B-B14F-4D97-AF65-F5344CB8AC3E}">
        <p14:creationId xmlns:p14="http://schemas.microsoft.com/office/powerpoint/2010/main" val="3923212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7E1C1-EC89-E6D6-6A18-8FECB59A9FE4}"/>
            </a:ext>
          </a:extLst>
        </p:cNvPr>
        <p:cNvGrpSpPr/>
        <p:nvPr/>
      </p:nvGrpSpPr>
      <p:grpSpPr>
        <a:xfrm>
          <a:off x="0" y="0"/>
          <a:ext cx="0" cy="0"/>
          <a:chOff x="0" y="0"/>
          <a:chExt cx="0" cy="0"/>
        </a:xfrm>
      </p:grpSpPr>
      <p:sp>
        <p:nvSpPr>
          <p:cNvPr id="146" name="PlaceHolder 1">
            <a:extLst>
              <a:ext uri="{FF2B5EF4-FFF2-40B4-BE49-F238E27FC236}">
                <a16:creationId xmlns:a16="http://schemas.microsoft.com/office/drawing/2014/main" id="{639AA461-CEB5-42B4-FE22-EBDB3A5E63A1}"/>
              </a:ext>
            </a:extLst>
          </p:cNvPr>
          <p:cNvSpPr>
            <a:spLocks noGrp="1" noRot="1" noChangeAspect="1"/>
          </p:cNvSpPr>
          <p:nvPr>
            <p:ph type="sldImg"/>
          </p:nvPr>
        </p:nvSpPr>
        <p:spPr>
          <a:xfrm>
            <a:off x="685800" y="1143000"/>
            <a:ext cx="5486400" cy="3086100"/>
          </a:xfrm>
          <a:prstGeom prst="rect">
            <a:avLst/>
          </a:prstGeom>
          <a:ln w="0">
            <a:noFill/>
          </a:ln>
        </p:spPr>
      </p:sp>
      <p:sp>
        <p:nvSpPr>
          <p:cNvPr id="147" name="PlaceHolder 2">
            <a:extLst>
              <a:ext uri="{FF2B5EF4-FFF2-40B4-BE49-F238E27FC236}">
                <a16:creationId xmlns:a16="http://schemas.microsoft.com/office/drawing/2014/main" id="{328379E7-731C-FBB6-479E-696152DBBA4A}"/>
              </a:ext>
            </a:extLst>
          </p:cNvPr>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dirty="0">
                <a:latin typeface="Arial"/>
              </a:rPr>
              <a:t>Content slide</a:t>
            </a:r>
          </a:p>
        </p:txBody>
      </p:sp>
      <p:sp>
        <p:nvSpPr>
          <p:cNvPr id="148" name="PlaceHolder 3">
            <a:extLst>
              <a:ext uri="{FF2B5EF4-FFF2-40B4-BE49-F238E27FC236}">
                <a16:creationId xmlns:a16="http://schemas.microsoft.com/office/drawing/2014/main" id="{2A9DF522-6D6E-4273-C42E-ABF3EE0B60C3}"/>
              </a:ext>
            </a:extLst>
          </p:cNvPr>
          <p:cNvSpPr>
            <a:spLocks noGrp="1"/>
          </p:cNvSpPr>
          <p:nvPr>
            <p:ph type="sldNum" idx="18"/>
          </p:nvPr>
        </p:nvSpPr>
        <p:spPr>
          <a:xfrm>
            <a:off x="3884760" y="8685360"/>
            <a:ext cx="2971080" cy="45792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BD020522-C1E2-4BF7-A6C0-29E00B113C57}" type="slidenum">
              <a:rPr lang="en-US" sz="1200" b="0" strike="noStrike" spc="-1">
                <a:latin typeface="Times New Roman"/>
              </a:rPr>
              <a:t>15</a:t>
            </a:fld>
            <a:endParaRPr lang="en-US" sz="1200" b="0" strike="noStrike" spc="-1">
              <a:latin typeface="Times New Roman"/>
            </a:endParaRPr>
          </a:p>
        </p:txBody>
      </p:sp>
    </p:spTree>
    <p:extLst>
      <p:ext uri="{BB962C8B-B14F-4D97-AF65-F5344CB8AC3E}">
        <p14:creationId xmlns:p14="http://schemas.microsoft.com/office/powerpoint/2010/main" val="2702299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D63C5-612B-1726-5CD4-B41AC892B1A2}"/>
            </a:ext>
          </a:extLst>
        </p:cNvPr>
        <p:cNvGrpSpPr/>
        <p:nvPr/>
      </p:nvGrpSpPr>
      <p:grpSpPr>
        <a:xfrm>
          <a:off x="0" y="0"/>
          <a:ext cx="0" cy="0"/>
          <a:chOff x="0" y="0"/>
          <a:chExt cx="0" cy="0"/>
        </a:xfrm>
      </p:grpSpPr>
      <p:sp>
        <p:nvSpPr>
          <p:cNvPr id="146" name="PlaceHolder 1">
            <a:extLst>
              <a:ext uri="{FF2B5EF4-FFF2-40B4-BE49-F238E27FC236}">
                <a16:creationId xmlns:a16="http://schemas.microsoft.com/office/drawing/2014/main" id="{A234D75A-4DEB-FAA2-B3DA-35FBE42C0EBD}"/>
              </a:ext>
            </a:extLst>
          </p:cNvPr>
          <p:cNvSpPr>
            <a:spLocks noGrp="1" noRot="1" noChangeAspect="1"/>
          </p:cNvSpPr>
          <p:nvPr>
            <p:ph type="sldImg"/>
          </p:nvPr>
        </p:nvSpPr>
        <p:spPr>
          <a:xfrm>
            <a:off x="685800" y="1143000"/>
            <a:ext cx="5486400" cy="3086100"/>
          </a:xfrm>
          <a:prstGeom prst="rect">
            <a:avLst/>
          </a:prstGeom>
          <a:ln w="0">
            <a:noFill/>
          </a:ln>
        </p:spPr>
      </p:sp>
      <p:sp>
        <p:nvSpPr>
          <p:cNvPr id="147" name="PlaceHolder 2">
            <a:extLst>
              <a:ext uri="{FF2B5EF4-FFF2-40B4-BE49-F238E27FC236}">
                <a16:creationId xmlns:a16="http://schemas.microsoft.com/office/drawing/2014/main" id="{E93335E9-F71F-170C-DA3D-14849798A0A9}"/>
              </a:ext>
            </a:extLst>
          </p:cNvPr>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dirty="0">
                <a:latin typeface="Arial"/>
              </a:rPr>
              <a:t>Content slide</a:t>
            </a:r>
          </a:p>
        </p:txBody>
      </p:sp>
      <p:sp>
        <p:nvSpPr>
          <p:cNvPr id="148" name="PlaceHolder 3">
            <a:extLst>
              <a:ext uri="{FF2B5EF4-FFF2-40B4-BE49-F238E27FC236}">
                <a16:creationId xmlns:a16="http://schemas.microsoft.com/office/drawing/2014/main" id="{34C8A7B1-AA03-5CF4-CC55-BFC42C26F591}"/>
              </a:ext>
            </a:extLst>
          </p:cNvPr>
          <p:cNvSpPr>
            <a:spLocks noGrp="1"/>
          </p:cNvSpPr>
          <p:nvPr>
            <p:ph type="sldNum" idx="18"/>
          </p:nvPr>
        </p:nvSpPr>
        <p:spPr>
          <a:xfrm>
            <a:off x="3884760" y="8685360"/>
            <a:ext cx="2971080" cy="45792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BD020522-C1E2-4BF7-A6C0-29E00B113C57}" type="slidenum">
              <a:rPr lang="en-US" sz="1200" b="0" strike="noStrike" spc="-1">
                <a:latin typeface="Times New Roman"/>
              </a:rPr>
              <a:t>16</a:t>
            </a:fld>
            <a:endParaRPr lang="en-US" sz="1200" b="0" strike="noStrike" spc="-1">
              <a:latin typeface="Times New Roman"/>
            </a:endParaRPr>
          </a:p>
        </p:txBody>
      </p:sp>
    </p:spTree>
    <p:extLst>
      <p:ext uri="{BB962C8B-B14F-4D97-AF65-F5344CB8AC3E}">
        <p14:creationId xmlns:p14="http://schemas.microsoft.com/office/powerpoint/2010/main" val="1140440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PlaceHolder 1"/>
          <p:cNvSpPr>
            <a:spLocks noGrp="1" noRot="1" noChangeAspect="1"/>
          </p:cNvSpPr>
          <p:nvPr>
            <p:ph type="sldImg"/>
          </p:nvPr>
        </p:nvSpPr>
        <p:spPr>
          <a:xfrm>
            <a:off x="685800" y="1143000"/>
            <a:ext cx="5486400" cy="3086100"/>
          </a:xfrm>
          <a:prstGeom prst="rect">
            <a:avLst/>
          </a:prstGeom>
          <a:ln w="0">
            <a:noFill/>
          </a:ln>
        </p:spPr>
      </p:sp>
      <p:sp>
        <p:nvSpPr>
          <p:cNvPr id="150"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51" name="PlaceHolder 3"/>
          <p:cNvSpPr>
            <a:spLocks noGrp="1"/>
          </p:cNvSpPr>
          <p:nvPr>
            <p:ph type="sldNum" idx="19"/>
          </p:nvPr>
        </p:nvSpPr>
        <p:spPr>
          <a:xfrm>
            <a:off x="3884760" y="8685360"/>
            <a:ext cx="2971080" cy="45792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8E288FBB-C9D8-4A27-A667-A1A13889FC15}" type="slidenum">
              <a:rPr lang="en-US" sz="1200" b="0" strike="noStrike" spc="-1">
                <a:latin typeface="Times New Roman"/>
              </a:rPr>
              <a:t>17</a:t>
            </a:fld>
            <a:endParaRPr lang="en-US" sz="1200" b="0" strike="noStrike" spc="-1">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PlaceHolder 1"/>
          <p:cNvSpPr>
            <a:spLocks noGrp="1" noRot="1" noChangeAspect="1"/>
          </p:cNvSpPr>
          <p:nvPr>
            <p:ph type="sldImg"/>
          </p:nvPr>
        </p:nvSpPr>
        <p:spPr>
          <a:xfrm>
            <a:off x="685800" y="1143000"/>
            <a:ext cx="5485680" cy="3085560"/>
          </a:xfrm>
          <a:prstGeom prst="rect">
            <a:avLst/>
          </a:prstGeom>
          <a:ln w="0">
            <a:noFill/>
          </a:ln>
        </p:spPr>
      </p:sp>
      <p:sp>
        <p:nvSpPr>
          <p:cNvPr id="153"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54" name="PlaceHolder 3"/>
          <p:cNvSpPr>
            <a:spLocks noGrp="1"/>
          </p:cNvSpPr>
          <p:nvPr>
            <p:ph type="sldNum" idx="20"/>
          </p:nvPr>
        </p:nvSpPr>
        <p:spPr>
          <a:xfrm>
            <a:off x="3884760" y="8685360"/>
            <a:ext cx="2971080" cy="45792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43BB6E64-5595-4C16-AC84-6F2ADFA8BAB6}" type="slidenum">
              <a:rPr lang="en-US" sz="1200" b="0" strike="noStrike" spc="-1">
                <a:latin typeface="Times New Roman"/>
              </a:rPr>
              <a:t>18</a:t>
            </a:fld>
            <a:endParaRPr lang="en-US" sz="1200" b="0" strike="noStrike" spc="-1">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PlaceHolder 1"/>
          <p:cNvSpPr>
            <a:spLocks noGrp="1" noRot="1" noChangeAspect="1"/>
          </p:cNvSpPr>
          <p:nvPr>
            <p:ph type="sldImg"/>
          </p:nvPr>
        </p:nvSpPr>
        <p:spPr>
          <a:xfrm>
            <a:off x="685800" y="1143000"/>
            <a:ext cx="5486400" cy="3086100"/>
          </a:xfrm>
          <a:prstGeom prst="rect">
            <a:avLst/>
          </a:prstGeom>
          <a:ln w="0">
            <a:noFill/>
          </a:ln>
        </p:spPr>
      </p:sp>
      <p:sp>
        <p:nvSpPr>
          <p:cNvPr id="156"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57" name="PlaceHolder 3"/>
          <p:cNvSpPr>
            <a:spLocks noGrp="1"/>
          </p:cNvSpPr>
          <p:nvPr>
            <p:ph type="sldNum" idx="21"/>
          </p:nvPr>
        </p:nvSpPr>
        <p:spPr>
          <a:xfrm>
            <a:off x="3884760" y="8685360"/>
            <a:ext cx="2971080" cy="45792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BF93EB41-B046-4A1B-A304-DA1078BADDC0}" type="slidenum">
              <a:rPr lang="en-US" sz="1200" b="0" strike="noStrike" spc="-1">
                <a:latin typeface="Times New Roman"/>
              </a:rPr>
              <a:t>19</a:t>
            </a:fld>
            <a:endParaRPr lang="en-US" sz="1200" b="0" strike="noStrike" spc="-1">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9DB3E-30FF-F521-C0EE-55284F5208C9}"/>
            </a:ext>
          </a:extLst>
        </p:cNvPr>
        <p:cNvGrpSpPr/>
        <p:nvPr/>
      </p:nvGrpSpPr>
      <p:grpSpPr>
        <a:xfrm>
          <a:off x="0" y="0"/>
          <a:ext cx="0" cy="0"/>
          <a:chOff x="0" y="0"/>
          <a:chExt cx="0" cy="0"/>
        </a:xfrm>
      </p:grpSpPr>
      <p:sp>
        <p:nvSpPr>
          <p:cNvPr id="155" name="PlaceHolder 1">
            <a:extLst>
              <a:ext uri="{FF2B5EF4-FFF2-40B4-BE49-F238E27FC236}">
                <a16:creationId xmlns:a16="http://schemas.microsoft.com/office/drawing/2014/main" id="{A5B27700-2B4B-B1FE-E4F8-8C1DC695DEB1}"/>
              </a:ext>
            </a:extLst>
          </p:cNvPr>
          <p:cNvSpPr>
            <a:spLocks noGrp="1" noRot="1" noChangeAspect="1"/>
          </p:cNvSpPr>
          <p:nvPr>
            <p:ph type="sldImg"/>
          </p:nvPr>
        </p:nvSpPr>
        <p:spPr>
          <a:xfrm>
            <a:off x="685800" y="1143000"/>
            <a:ext cx="5486400" cy="3086100"/>
          </a:xfrm>
          <a:prstGeom prst="rect">
            <a:avLst/>
          </a:prstGeom>
          <a:ln w="0">
            <a:noFill/>
          </a:ln>
        </p:spPr>
      </p:sp>
      <p:sp>
        <p:nvSpPr>
          <p:cNvPr id="156" name="PlaceHolder 2">
            <a:extLst>
              <a:ext uri="{FF2B5EF4-FFF2-40B4-BE49-F238E27FC236}">
                <a16:creationId xmlns:a16="http://schemas.microsoft.com/office/drawing/2014/main" id="{A5548AA8-B8B7-6889-7619-11933ECB39B5}"/>
              </a:ext>
            </a:extLst>
          </p:cNvPr>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57" name="PlaceHolder 3">
            <a:extLst>
              <a:ext uri="{FF2B5EF4-FFF2-40B4-BE49-F238E27FC236}">
                <a16:creationId xmlns:a16="http://schemas.microsoft.com/office/drawing/2014/main" id="{BF62B5FA-64B4-8559-03A0-016745C59C8C}"/>
              </a:ext>
            </a:extLst>
          </p:cNvPr>
          <p:cNvSpPr>
            <a:spLocks noGrp="1"/>
          </p:cNvSpPr>
          <p:nvPr>
            <p:ph type="sldNum" idx="21"/>
          </p:nvPr>
        </p:nvSpPr>
        <p:spPr>
          <a:xfrm>
            <a:off x="3884760" y="8685360"/>
            <a:ext cx="2971080" cy="45792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BF93EB41-B046-4A1B-A304-DA1078BADDC0}" type="slidenum">
              <a:rPr lang="en-US" sz="1200" b="0" strike="noStrike" spc="-1">
                <a:latin typeface="Times New Roman"/>
              </a:rPr>
              <a:t>20</a:t>
            </a:fld>
            <a:endParaRPr lang="en-US" sz="1200" b="0" strike="noStrike" spc="-1">
              <a:latin typeface="Times New Roman"/>
            </a:endParaRPr>
          </a:p>
        </p:txBody>
      </p:sp>
    </p:spTree>
    <p:extLst>
      <p:ext uri="{BB962C8B-B14F-4D97-AF65-F5344CB8AC3E}">
        <p14:creationId xmlns:p14="http://schemas.microsoft.com/office/powerpoint/2010/main" val="3491403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PlaceHolder 1"/>
          <p:cNvSpPr>
            <a:spLocks noGrp="1" noRot="1" noChangeAspect="1"/>
          </p:cNvSpPr>
          <p:nvPr>
            <p:ph type="sldImg"/>
          </p:nvPr>
        </p:nvSpPr>
        <p:spPr>
          <a:xfrm>
            <a:off x="685800" y="1143000"/>
            <a:ext cx="5486400" cy="3086100"/>
          </a:xfrm>
          <a:prstGeom prst="rect">
            <a:avLst/>
          </a:prstGeom>
          <a:ln w="0">
            <a:noFill/>
          </a:ln>
        </p:spPr>
      </p:sp>
      <p:sp>
        <p:nvSpPr>
          <p:cNvPr id="126"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27" name="PlaceHolder 3"/>
          <p:cNvSpPr>
            <a:spLocks noGrp="1"/>
          </p:cNvSpPr>
          <p:nvPr>
            <p:ph type="sldNum" idx="11"/>
          </p:nvPr>
        </p:nvSpPr>
        <p:spPr>
          <a:xfrm>
            <a:off x="3884760" y="8685360"/>
            <a:ext cx="2971080" cy="45792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FF832219-65EF-4D0C-A1E3-08AB3BC76E7F}" type="slidenum">
              <a:rPr lang="en-US" sz="1200" b="0" strike="noStrike" spc="-1">
                <a:latin typeface="Times New Roman"/>
              </a:rPr>
              <a:t>4</a:t>
            </a:fld>
            <a:endParaRPr lang="en-U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PlaceHolder 1"/>
          <p:cNvSpPr>
            <a:spLocks noGrp="1" noRot="1" noChangeAspect="1"/>
          </p:cNvSpPr>
          <p:nvPr>
            <p:ph type="sldImg"/>
          </p:nvPr>
        </p:nvSpPr>
        <p:spPr>
          <a:xfrm>
            <a:off x="685800" y="1143000"/>
            <a:ext cx="5485680" cy="3085560"/>
          </a:xfrm>
          <a:prstGeom prst="rect">
            <a:avLst/>
          </a:prstGeom>
          <a:ln w="0">
            <a:noFill/>
          </a:ln>
        </p:spPr>
      </p:sp>
      <p:sp>
        <p:nvSpPr>
          <p:cNvPr id="129"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30" name="PlaceHolder 3"/>
          <p:cNvSpPr>
            <a:spLocks noGrp="1"/>
          </p:cNvSpPr>
          <p:nvPr>
            <p:ph type="sldNum" idx="12"/>
          </p:nvPr>
        </p:nvSpPr>
        <p:spPr>
          <a:xfrm>
            <a:off x="3884760" y="8685360"/>
            <a:ext cx="2971080" cy="45792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E3DE8898-FF1E-4717-AC6A-5CE865CBA9B4}" type="slidenum">
              <a:rPr lang="en-US" sz="1200" b="0" strike="noStrike" spc="-1">
                <a:latin typeface="Times New Roman"/>
              </a:rPr>
              <a:t>5</a:t>
            </a:fld>
            <a:endParaRPr lang="en-US"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PlaceHolder 1"/>
          <p:cNvSpPr>
            <a:spLocks noGrp="1" noRot="1" noChangeAspect="1"/>
          </p:cNvSpPr>
          <p:nvPr>
            <p:ph type="sldImg"/>
          </p:nvPr>
        </p:nvSpPr>
        <p:spPr>
          <a:xfrm>
            <a:off x="685800" y="1143000"/>
            <a:ext cx="5485680" cy="3085560"/>
          </a:xfrm>
          <a:prstGeom prst="rect">
            <a:avLst/>
          </a:prstGeom>
          <a:ln w="0">
            <a:noFill/>
          </a:ln>
        </p:spPr>
      </p:sp>
      <p:sp>
        <p:nvSpPr>
          <p:cNvPr id="132"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33" name="PlaceHolder 3"/>
          <p:cNvSpPr>
            <a:spLocks noGrp="1"/>
          </p:cNvSpPr>
          <p:nvPr>
            <p:ph type="sldNum" idx="13"/>
          </p:nvPr>
        </p:nvSpPr>
        <p:spPr>
          <a:xfrm>
            <a:off x="3884760" y="8685360"/>
            <a:ext cx="2971080" cy="45792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93BD428E-CB2F-46E5-99E8-B2B3BDEDC1A0}" type="slidenum">
              <a:rPr lang="en-US" sz="1200" b="0" strike="noStrike" spc="-1">
                <a:latin typeface="Times New Roman"/>
              </a:rPr>
              <a:t>6</a:t>
            </a:fld>
            <a:endParaRPr lang="en-US"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noRot="1" noChangeAspect="1"/>
          </p:cNvSpPr>
          <p:nvPr>
            <p:ph type="sldImg"/>
          </p:nvPr>
        </p:nvSpPr>
        <p:spPr>
          <a:xfrm>
            <a:off x="685800" y="1143000"/>
            <a:ext cx="5485680" cy="3085560"/>
          </a:xfrm>
          <a:prstGeom prst="rect">
            <a:avLst/>
          </a:prstGeom>
          <a:ln w="0">
            <a:noFill/>
          </a:ln>
        </p:spPr>
      </p:sp>
      <p:sp>
        <p:nvSpPr>
          <p:cNvPr id="135"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36" name="PlaceHolder 3"/>
          <p:cNvSpPr>
            <a:spLocks noGrp="1"/>
          </p:cNvSpPr>
          <p:nvPr>
            <p:ph type="sldNum" idx="14"/>
          </p:nvPr>
        </p:nvSpPr>
        <p:spPr>
          <a:xfrm>
            <a:off x="3884760" y="8685360"/>
            <a:ext cx="2971080" cy="45792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B76B1F90-684E-4383-BAAB-57A0A95ED329}" type="slidenum">
              <a:rPr lang="en-US" sz="1200" b="0" strike="noStrike" spc="-1">
                <a:latin typeface="Times New Roman"/>
              </a:rPr>
              <a:t>8</a:t>
            </a:fld>
            <a:endParaRPr lang="en-US"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PlaceHolder 1"/>
          <p:cNvSpPr>
            <a:spLocks noGrp="1" noRot="1" noChangeAspect="1"/>
          </p:cNvSpPr>
          <p:nvPr>
            <p:ph type="sldImg"/>
          </p:nvPr>
        </p:nvSpPr>
        <p:spPr>
          <a:xfrm>
            <a:off x="685800" y="1143000"/>
            <a:ext cx="5486400" cy="3086100"/>
          </a:xfrm>
          <a:prstGeom prst="rect">
            <a:avLst/>
          </a:prstGeom>
          <a:ln w="0">
            <a:noFill/>
          </a:ln>
        </p:spPr>
      </p:sp>
      <p:sp>
        <p:nvSpPr>
          <p:cNvPr id="138"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39" name="PlaceHolder 3"/>
          <p:cNvSpPr>
            <a:spLocks noGrp="1"/>
          </p:cNvSpPr>
          <p:nvPr>
            <p:ph type="sldNum" idx="15"/>
          </p:nvPr>
        </p:nvSpPr>
        <p:spPr>
          <a:xfrm>
            <a:off x="3884760" y="8685360"/>
            <a:ext cx="2971080" cy="45792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D71993E4-B98A-4DCA-9624-256FED77A66B}" type="slidenum">
              <a:rPr lang="en-US" sz="1200" b="0" strike="noStrike" spc="-1">
                <a:latin typeface="Times New Roman"/>
              </a:rPr>
              <a:t>9</a:t>
            </a:fld>
            <a:endParaRPr lang="en-US"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C68EE-DC51-F26C-26EC-4BE229013564}"/>
            </a:ext>
          </a:extLst>
        </p:cNvPr>
        <p:cNvGrpSpPr/>
        <p:nvPr/>
      </p:nvGrpSpPr>
      <p:grpSpPr>
        <a:xfrm>
          <a:off x="0" y="0"/>
          <a:ext cx="0" cy="0"/>
          <a:chOff x="0" y="0"/>
          <a:chExt cx="0" cy="0"/>
        </a:xfrm>
      </p:grpSpPr>
      <p:sp>
        <p:nvSpPr>
          <p:cNvPr id="137" name="PlaceHolder 1">
            <a:extLst>
              <a:ext uri="{FF2B5EF4-FFF2-40B4-BE49-F238E27FC236}">
                <a16:creationId xmlns:a16="http://schemas.microsoft.com/office/drawing/2014/main" id="{1977466D-C01D-1E5A-AE28-936E9EE5F38E}"/>
              </a:ext>
            </a:extLst>
          </p:cNvPr>
          <p:cNvSpPr>
            <a:spLocks noGrp="1" noRot="1" noChangeAspect="1"/>
          </p:cNvSpPr>
          <p:nvPr>
            <p:ph type="sldImg"/>
          </p:nvPr>
        </p:nvSpPr>
        <p:spPr>
          <a:xfrm>
            <a:off x="685800" y="1143000"/>
            <a:ext cx="5486400" cy="3086100"/>
          </a:xfrm>
          <a:prstGeom prst="rect">
            <a:avLst/>
          </a:prstGeom>
          <a:ln w="0">
            <a:noFill/>
          </a:ln>
        </p:spPr>
      </p:sp>
      <p:sp>
        <p:nvSpPr>
          <p:cNvPr id="138" name="PlaceHolder 2">
            <a:extLst>
              <a:ext uri="{FF2B5EF4-FFF2-40B4-BE49-F238E27FC236}">
                <a16:creationId xmlns:a16="http://schemas.microsoft.com/office/drawing/2014/main" id="{C0706AB3-FBAC-1364-C28A-D620F94272A3}"/>
              </a:ext>
            </a:extLst>
          </p:cNvPr>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39" name="PlaceHolder 3">
            <a:extLst>
              <a:ext uri="{FF2B5EF4-FFF2-40B4-BE49-F238E27FC236}">
                <a16:creationId xmlns:a16="http://schemas.microsoft.com/office/drawing/2014/main" id="{17FC8B01-1456-1AEE-7147-D2D1937B0C45}"/>
              </a:ext>
            </a:extLst>
          </p:cNvPr>
          <p:cNvSpPr>
            <a:spLocks noGrp="1"/>
          </p:cNvSpPr>
          <p:nvPr>
            <p:ph type="sldNum" idx="15"/>
          </p:nvPr>
        </p:nvSpPr>
        <p:spPr>
          <a:xfrm>
            <a:off x="3884760" y="8685360"/>
            <a:ext cx="2971080" cy="45792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D71993E4-B98A-4DCA-9624-256FED77A66B}" type="slidenum">
              <a:rPr lang="en-US" sz="1200" b="0" strike="noStrike" spc="-1">
                <a:latin typeface="Times New Roman"/>
              </a:rPr>
              <a:t>10</a:t>
            </a:fld>
            <a:endParaRPr lang="en-US" sz="1200" b="0" strike="noStrike" spc="-1">
              <a:latin typeface="Times New Roman"/>
            </a:endParaRPr>
          </a:p>
        </p:txBody>
      </p:sp>
    </p:spTree>
    <p:extLst>
      <p:ext uri="{BB962C8B-B14F-4D97-AF65-F5344CB8AC3E}">
        <p14:creationId xmlns:p14="http://schemas.microsoft.com/office/powerpoint/2010/main" val="412713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0180C-242F-1155-AA23-D131F6FD2C47}"/>
            </a:ext>
          </a:extLst>
        </p:cNvPr>
        <p:cNvGrpSpPr/>
        <p:nvPr/>
      </p:nvGrpSpPr>
      <p:grpSpPr>
        <a:xfrm>
          <a:off x="0" y="0"/>
          <a:ext cx="0" cy="0"/>
          <a:chOff x="0" y="0"/>
          <a:chExt cx="0" cy="0"/>
        </a:xfrm>
      </p:grpSpPr>
      <p:sp>
        <p:nvSpPr>
          <p:cNvPr id="137" name="PlaceHolder 1">
            <a:extLst>
              <a:ext uri="{FF2B5EF4-FFF2-40B4-BE49-F238E27FC236}">
                <a16:creationId xmlns:a16="http://schemas.microsoft.com/office/drawing/2014/main" id="{F4130B85-A510-ACBC-777F-CE1A6A9345D5}"/>
              </a:ext>
            </a:extLst>
          </p:cNvPr>
          <p:cNvSpPr>
            <a:spLocks noGrp="1" noRot="1" noChangeAspect="1"/>
          </p:cNvSpPr>
          <p:nvPr>
            <p:ph type="sldImg"/>
          </p:nvPr>
        </p:nvSpPr>
        <p:spPr>
          <a:xfrm>
            <a:off x="685800" y="1143000"/>
            <a:ext cx="5486400" cy="3086100"/>
          </a:xfrm>
          <a:prstGeom prst="rect">
            <a:avLst/>
          </a:prstGeom>
          <a:ln w="0">
            <a:noFill/>
          </a:ln>
        </p:spPr>
      </p:sp>
      <p:sp>
        <p:nvSpPr>
          <p:cNvPr id="138" name="PlaceHolder 2">
            <a:extLst>
              <a:ext uri="{FF2B5EF4-FFF2-40B4-BE49-F238E27FC236}">
                <a16:creationId xmlns:a16="http://schemas.microsoft.com/office/drawing/2014/main" id="{F957864A-6F1F-6894-CBC9-CF99AFBAF879}"/>
              </a:ext>
            </a:extLst>
          </p:cNvPr>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39" name="PlaceHolder 3">
            <a:extLst>
              <a:ext uri="{FF2B5EF4-FFF2-40B4-BE49-F238E27FC236}">
                <a16:creationId xmlns:a16="http://schemas.microsoft.com/office/drawing/2014/main" id="{AA397A3D-8148-0CBD-E3C5-D193F44F7A1C}"/>
              </a:ext>
            </a:extLst>
          </p:cNvPr>
          <p:cNvSpPr>
            <a:spLocks noGrp="1"/>
          </p:cNvSpPr>
          <p:nvPr>
            <p:ph type="sldNum" idx="15"/>
          </p:nvPr>
        </p:nvSpPr>
        <p:spPr>
          <a:xfrm>
            <a:off x="3884760" y="8685360"/>
            <a:ext cx="2971080" cy="45792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D71993E4-B98A-4DCA-9624-256FED77A66B}" type="slidenum">
              <a:rPr lang="en-US" sz="1200" b="0" strike="noStrike" spc="-1">
                <a:latin typeface="Times New Roman"/>
              </a:rPr>
              <a:t>11</a:t>
            </a:fld>
            <a:endParaRPr lang="en-US" sz="1200" b="0" strike="noStrike" spc="-1">
              <a:latin typeface="Times New Roman"/>
            </a:endParaRPr>
          </a:p>
        </p:txBody>
      </p:sp>
    </p:spTree>
    <p:extLst>
      <p:ext uri="{BB962C8B-B14F-4D97-AF65-F5344CB8AC3E}">
        <p14:creationId xmlns:p14="http://schemas.microsoft.com/office/powerpoint/2010/main" val="3277888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PlaceHolder 1"/>
          <p:cNvSpPr>
            <a:spLocks noGrp="1" noRot="1" noChangeAspect="1"/>
          </p:cNvSpPr>
          <p:nvPr>
            <p:ph type="sldImg"/>
          </p:nvPr>
        </p:nvSpPr>
        <p:spPr>
          <a:xfrm>
            <a:off x="685800" y="1143000"/>
            <a:ext cx="5486400" cy="3086100"/>
          </a:xfrm>
          <a:prstGeom prst="rect">
            <a:avLst/>
          </a:prstGeom>
          <a:ln w="0">
            <a:noFill/>
          </a:ln>
        </p:spPr>
      </p:sp>
      <p:sp>
        <p:nvSpPr>
          <p:cNvPr id="141"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42" name="PlaceHolder 3"/>
          <p:cNvSpPr>
            <a:spLocks noGrp="1"/>
          </p:cNvSpPr>
          <p:nvPr>
            <p:ph type="sldNum" idx="16"/>
          </p:nvPr>
        </p:nvSpPr>
        <p:spPr>
          <a:xfrm>
            <a:off x="3884760" y="8685360"/>
            <a:ext cx="2971080" cy="45792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5F2785C5-2EE9-405B-9F9A-6A478336CB61}" type="slidenum">
              <a:rPr lang="en-US" sz="1200" b="0" strike="noStrike" spc="-1">
                <a:latin typeface="Times New Roman"/>
              </a:rPr>
              <a:t>12</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FD7959D9-63B8-43D5-AC6C-E1F44A44B8A8}" type="slidenum">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7"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8"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768E73D8-9052-4E88-93B1-0A1FC1CBBB76}"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5A2A8A93-E063-46A0-A814-2CF3839E2B0C}" type="slidenum">
              <a:t>‹#›</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5"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9"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0"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6C58193E-0326-4908-903A-45C70468514D}" type="slidenum">
              <a:t>‹#›</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5EAEE8E2-0432-4FC3-A0DB-5CA0AB63BF24}" type="slidenum">
              <a:t>‹#›</a:t>
            </a:fld>
            <a:endParaRPr/>
          </a:p>
        </p:txBody>
      </p:sp>
      <p:sp>
        <p:nvSpPr>
          <p:cNvPr id="4" name="PlaceHolder 3"/>
          <p:cNvSpPr>
            <a:spLocks noGrp="1"/>
          </p:cNvSpPr>
          <p:nvPr>
            <p:ph type="dt" idx="6"/>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5CE52AA2-009B-4775-9B75-758493F5452F}"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AB48D3C1-3326-4B9A-A26B-363779B456CA}"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93626929-662C-459A-8230-59670CAAB325}"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DD8AE387-079C-42F6-B0D0-9D73692C8A6A}" type="slidenum">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EA5EC35C-7F3D-4FBE-94C7-7F64E3F95390}" type="slidenum">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CF10803B-4943-4CA4-911E-34F81B228AF8}"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1"/>
          </p:nvPr>
        </p:nvSpPr>
        <p:spPr/>
        <p:txBody>
          <a:bodyPr/>
          <a:lstStyle/>
          <a:p>
            <a:r>
              <a:t>Footer</a:t>
            </a:r>
          </a:p>
        </p:txBody>
      </p:sp>
      <p:sp>
        <p:nvSpPr>
          <p:cNvPr id="2" name="PlaceHolder 4"/>
          <p:cNvSpPr>
            <a:spLocks noGrp="1"/>
          </p:cNvSpPr>
          <p:nvPr>
            <p:ph type="sldNum" idx="2"/>
          </p:nvPr>
        </p:nvSpPr>
        <p:spPr/>
        <p:txBody>
          <a:bodyPr/>
          <a:lstStyle/>
          <a:p>
            <a:fld id="{331C6811-B55C-4C75-A80C-7215F77741E4}" type="slidenum">
              <a:t>‹#›</a:t>
            </a:fld>
            <a:endParaRPr/>
          </a:p>
        </p:txBody>
      </p:sp>
      <p:sp>
        <p:nvSpPr>
          <p:cNvPr id="3" name="PlaceHolder 5"/>
          <p:cNvSpPr>
            <a:spLocks noGrp="1"/>
          </p:cNvSpPr>
          <p:nvPr>
            <p:ph type="dt" idx="3"/>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74ECC4D4-FC38-47D2-87F3-2E2E9C310FD8}"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F868130E-D178-460A-B644-58F3C1347957}"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8596D385-A775-40A5-8ACD-DCAC620730BF}"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5"/>
          </p:nvPr>
        </p:nvSpPr>
        <p:spPr/>
        <p:txBody>
          <a:bodyPr/>
          <a:lstStyle/>
          <a:p>
            <a:fld id="{D428CA95-2A96-4B06-9BFD-D8806E116C15}" type="slidenum">
              <a:t>‹#›</a:t>
            </a:fld>
            <a:endParaRPr/>
          </a:p>
        </p:txBody>
      </p:sp>
      <p:sp>
        <p:nvSpPr>
          <p:cNvPr id="9" name="PlaceHolder 8"/>
          <p:cNvSpPr>
            <a:spLocks noGrp="1"/>
          </p:cNvSpPr>
          <p:nvPr>
            <p:ph type="dt" idx="6"/>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5"/>
          </p:nvPr>
        </p:nvSpPr>
        <p:spPr/>
        <p:txBody>
          <a:bodyPr/>
          <a:lstStyle/>
          <a:p>
            <a:fld id="{3721184A-D398-4798-86B9-06AD3EE9E58F}" type="slidenum">
              <a:t>‹#›</a:t>
            </a:fld>
            <a:endParaRPr/>
          </a:p>
        </p:txBody>
      </p:sp>
      <p:sp>
        <p:nvSpPr>
          <p:cNvPr id="11" name="PlaceHolder 10"/>
          <p:cNvSpPr>
            <a:spLocks noGrp="1"/>
          </p:cNvSpPr>
          <p:nvPr>
            <p:ph type="dt" idx="6"/>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ABD59B77-D331-4EA7-B1F4-19D2ACF5285F}"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A412C03A-2CC5-45DD-82D9-12DCD4A56E03}"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34152FEB-6CAF-4D00-9709-035BD34959AA}"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F78969AC-6805-4C6B-80E1-5DEAA553F47A}"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330D69A9-4596-47DC-8E87-C488D4573F21}"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199EC43F-79FE-4A87-8F27-DBB8391D8771}"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5"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1832C5E3-8C2F-4357-9EE3-8B47C646BCAB}"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4880" cy="1324800"/>
          </a:xfrm>
          <a:prstGeom prst="rect">
            <a:avLst/>
          </a:prstGeom>
          <a:noFill/>
          <a:ln w="0">
            <a:noFill/>
          </a:ln>
        </p:spPr>
        <p:txBody>
          <a:bodyPr lIns="0" tIns="0" rIns="0" bIns="0" anchor="ctr">
            <a:noAutofit/>
          </a:bodyPr>
          <a:lstStyle/>
          <a:p>
            <a:r>
              <a:rPr lang="en-US" sz="1800" b="0" strike="noStrike" spc="-1">
                <a:latin typeface="Arial"/>
              </a:rPr>
              <a:t>Click to edit the title text format</a:t>
            </a:r>
          </a:p>
        </p:txBody>
      </p:sp>
      <p:sp>
        <p:nvSpPr>
          <p:cNvPr id="6" name="PlaceHolder 2"/>
          <p:cNvSpPr>
            <a:spLocks noGrp="1"/>
          </p:cNvSpPr>
          <p:nvPr>
            <p:ph type="ftr" idx="1"/>
          </p:nvPr>
        </p:nvSpPr>
        <p:spPr>
          <a:xfrm>
            <a:off x="4038480" y="6356520"/>
            <a:ext cx="4114080" cy="364320"/>
          </a:xfrm>
          <a:prstGeom prst="rect">
            <a:avLst/>
          </a:prstGeom>
          <a:noFill/>
          <a:ln w="0">
            <a:noFill/>
          </a:ln>
        </p:spPr>
        <p:txBody>
          <a:bodyPr lIns="90000" tIns="45000" rIns="90000" bIns="45000" anchor="ctr">
            <a:noAutofit/>
          </a:bodyPr>
          <a:lstStyle>
            <a:lvl1pPr algn="ctr">
              <a:lnSpc>
                <a:spcPct val="100000"/>
              </a:lnSpc>
              <a:buNone/>
              <a:defRPr lang="en-US" sz="1400" b="0" strike="noStrike" spc="-1">
                <a:latin typeface="Times New Roman"/>
              </a:defRPr>
            </a:lvl1pPr>
          </a:lstStyle>
          <a:p>
            <a:pPr algn="ctr">
              <a:lnSpc>
                <a:spcPct val="100000"/>
              </a:lnSpc>
              <a:buNone/>
            </a:pPr>
            <a:r>
              <a:rPr lang="en-US" sz="1400" b="0" strike="noStrike" spc="-1">
                <a:latin typeface="Times New Roman"/>
              </a:rPr>
              <a:t> </a:t>
            </a:r>
          </a:p>
        </p:txBody>
      </p:sp>
      <p:sp>
        <p:nvSpPr>
          <p:cNvPr id="2" name="PlaceHolder 3"/>
          <p:cNvSpPr>
            <a:spLocks noGrp="1"/>
          </p:cNvSpPr>
          <p:nvPr>
            <p:ph type="sldNum" idx="2"/>
          </p:nvPr>
        </p:nvSpPr>
        <p:spPr>
          <a:xfrm>
            <a:off x="8610480" y="6356520"/>
            <a:ext cx="2742480" cy="364320"/>
          </a:xfrm>
          <a:prstGeom prst="rect">
            <a:avLst/>
          </a:prstGeom>
          <a:noFill/>
          <a:ln w="0">
            <a:noFill/>
          </a:ln>
        </p:spPr>
        <p:txBody>
          <a:bodyPr lIns="90000" tIns="45000" rIns="90000" bIns="45000" anchor="ctr">
            <a:noAutofit/>
          </a:bodyPr>
          <a:lstStyle>
            <a:lvl1pPr algn="r">
              <a:lnSpc>
                <a:spcPct val="100000"/>
              </a:lnSpc>
              <a:buNone/>
              <a:defRPr lang="en-US" sz="1200" b="0" strike="noStrike" spc="-1">
                <a:solidFill>
                  <a:srgbClr val="8B8B8B"/>
                </a:solidFill>
                <a:latin typeface="Calibri"/>
              </a:defRPr>
            </a:lvl1pPr>
          </a:lstStyle>
          <a:p>
            <a:pPr algn="r">
              <a:lnSpc>
                <a:spcPct val="100000"/>
              </a:lnSpc>
              <a:buNone/>
            </a:pPr>
            <a:fld id="{C3E2B03C-21BF-4B1A-92B4-FC6786476F52}" type="slidenum">
              <a:rPr lang="en-US" sz="1200" b="0" strike="noStrike" spc="-1">
                <a:solidFill>
                  <a:srgbClr val="8B8B8B"/>
                </a:solidFill>
                <a:latin typeface="Calibri"/>
              </a:rPr>
              <a:t>‹#›</a:t>
            </a:fld>
            <a:endParaRPr lang="en-US" sz="1200" b="0" strike="noStrike" spc="-1">
              <a:latin typeface="Times New Roman"/>
            </a:endParaRPr>
          </a:p>
        </p:txBody>
      </p:sp>
      <p:sp>
        <p:nvSpPr>
          <p:cNvPr id="3" name="PlaceHolder 4"/>
          <p:cNvSpPr>
            <a:spLocks noGrp="1"/>
          </p:cNvSpPr>
          <p:nvPr>
            <p:ph type="dt" idx="3"/>
          </p:nvPr>
        </p:nvSpPr>
        <p:spPr>
          <a:xfrm>
            <a:off x="838080" y="6356520"/>
            <a:ext cx="2742480" cy="364320"/>
          </a:xfrm>
          <a:prstGeom prst="rect">
            <a:avLst/>
          </a:prstGeom>
          <a:noFill/>
          <a:ln w="0">
            <a:noFill/>
          </a:ln>
        </p:spPr>
        <p:txBody>
          <a:bodyPr lIns="90000" tIns="45000" rIns="90000" bIns="45000" anchor="ctr">
            <a:noAutofit/>
          </a:bodyPr>
          <a:lstStyle>
            <a:lvl1pPr>
              <a:defRPr lang="en-US" sz="1400" b="0" strike="noStrike" spc="-1">
                <a:latin typeface="Times New Roman"/>
              </a:defRPr>
            </a:lvl1pPr>
          </a:lstStyle>
          <a:p>
            <a:r>
              <a:rPr lang="en-US" sz="1400" b="0" strike="noStrike" spc="-1">
                <a:latin typeface="Times New Roman"/>
              </a:rPr>
              <a:t> </a:t>
            </a: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ftr" idx="4"/>
          </p:nvPr>
        </p:nvSpPr>
        <p:spPr>
          <a:xfrm>
            <a:off x="4038480" y="6356520"/>
            <a:ext cx="4114080" cy="364320"/>
          </a:xfrm>
          <a:prstGeom prst="rect">
            <a:avLst/>
          </a:prstGeom>
          <a:noFill/>
          <a:ln w="0">
            <a:noFill/>
          </a:ln>
        </p:spPr>
        <p:txBody>
          <a:bodyPr lIns="90000" tIns="45000" rIns="90000" bIns="45000" anchor="ctr">
            <a:noAutofit/>
          </a:bodyPr>
          <a:lstStyle>
            <a:lvl1pPr algn="ctr">
              <a:lnSpc>
                <a:spcPct val="100000"/>
              </a:lnSpc>
              <a:buNone/>
              <a:defRPr lang="en-US" sz="1400" b="0" strike="noStrike" spc="-1">
                <a:latin typeface="Times New Roman"/>
              </a:defRPr>
            </a:lvl1pPr>
          </a:lstStyle>
          <a:p>
            <a:pPr algn="ctr">
              <a:lnSpc>
                <a:spcPct val="100000"/>
              </a:lnSpc>
              <a:buNone/>
            </a:pPr>
            <a:r>
              <a:rPr lang="en-US" sz="1400" b="0" strike="noStrike" spc="-1">
                <a:latin typeface="Times New Roman"/>
              </a:rPr>
              <a:t>&lt;footer&gt;</a:t>
            </a:r>
          </a:p>
        </p:txBody>
      </p:sp>
      <p:sp>
        <p:nvSpPr>
          <p:cNvPr id="42" name="PlaceHolder 2"/>
          <p:cNvSpPr>
            <a:spLocks noGrp="1"/>
          </p:cNvSpPr>
          <p:nvPr>
            <p:ph type="sldNum" idx="5"/>
          </p:nvPr>
        </p:nvSpPr>
        <p:spPr>
          <a:xfrm>
            <a:off x="8610480" y="6356520"/>
            <a:ext cx="2742480" cy="364320"/>
          </a:xfrm>
          <a:prstGeom prst="rect">
            <a:avLst/>
          </a:prstGeom>
          <a:noFill/>
          <a:ln w="0">
            <a:noFill/>
          </a:ln>
        </p:spPr>
        <p:txBody>
          <a:bodyPr lIns="90000" tIns="45000" rIns="90000" bIns="45000" anchor="ctr">
            <a:noAutofit/>
          </a:bodyPr>
          <a:lstStyle>
            <a:lvl1pPr algn="r">
              <a:lnSpc>
                <a:spcPct val="100000"/>
              </a:lnSpc>
              <a:buNone/>
              <a:defRPr lang="en-US" sz="1200" b="0" strike="noStrike" spc="-1">
                <a:solidFill>
                  <a:srgbClr val="8B8B8B"/>
                </a:solidFill>
                <a:latin typeface="Calibri"/>
              </a:defRPr>
            </a:lvl1pPr>
          </a:lstStyle>
          <a:p>
            <a:pPr algn="r">
              <a:lnSpc>
                <a:spcPct val="100000"/>
              </a:lnSpc>
              <a:buNone/>
            </a:pPr>
            <a:fld id="{DAE43AA2-F379-4F69-A88C-1EB9F4BFE63C}" type="slidenum">
              <a:rPr lang="en-US" sz="1200" b="0" strike="noStrike" spc="-1">
                <a:solidFill>
                  <a:srgbClr val="8B8B8B"/>
                </a:solidFill>
                <a:latin typeface="Calibri"/>
              </a:rPr>
              <a:t>‹#›</a:t>
            </a:fld>
            <a:endParaRPr lang="en-US" sz="1200" b="0" strike="noStrike" spc="-1">
              <a:latin typeface="Times New Roman"/>
            </a:endParaRPr>
          </a:p>
        </p:txBody>
      </p:sp>
      <p:sp>
        <p:nvSpPr>
          <p:cNvPr id="43" name="PlaceHolder 3"/>
          <p:cNvSpPr>
            <a:spLocks noGrp="1"/>
          </p:cNvSpPr>
          <p:nvPr>
            <p:ph type="dt" idx="6"/>
          </p:nvPr>
        </p:nvSpPr>
        <p:spPr>
          <a:xfrm>
            <a:off x="838080" y="6356520"/>
            <a:ext cx="2742480" cy="364320"/>
          </a:xfrm>
          <a:prstGeom prst="rect">
            <a:avLst/>
          </a:prstGeom>
          <a:noFill/>
          <a:ln w="0">
            <a:noFill/>
          </a:ln>
        </p:spPr>
        <p:txBody>
          <a:bodyPr lIns="90000" tIns="45000" rIns="90000" bIns="45000" anchor="ctr">
            <a:noAutofit/>
          </a:bodyPr>
          <a:lstStyle>
            <a:lvl1pPr>
              <a:defRPr lang="en-US" sz="1400" b="0" strike="noStrike" spc="-1">
                <a:latin typeface="Times New Roman"/>
              </a:defRPr>
            </a:lvl1pPr>
          </a:lstStyle>
          <a:p>
            <a:r>
              <a:rPr lang="en-US" sz="1400" b="0" strike="noStrike" spc="-1">
                <a:latin typeface="Times New Roman"/>
              </a:rPr>
              <a:t>&lt;date/time&gt;</a:t>
            </a:r>
          </a:p>
        </p:txBody>
      </p:sp>
      <p:sp>
        <p:nvSpPr>
          <p:cNvPr id="44"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US" sz="4400" b="0" strike="noStrike" spc="-1">
                <a:latin typeface="Arial"/>
              </a:rPr>
              <a:t>Click to edit the title text format</a:t>
            </a:r>
          </a:p>
        </p:txBody>
      </p:sp>
      <p:sp>
        <p:nvSpPr>
          <p:cNvPr id="45"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88" name="PlaceHolder 1"/>
          <p:cNvSpPr>
            <a:spLocks noGrp="1"/>
          </p:cNvSpPr>
          <p:nvPr>
            <p:ph type="title"/>
          </p:nvPr>
        </p:nvSpPr>
        <p:spPr>
          <a:xfrm>
            <a:off x="1124640" y="1492920"/>
            <a:ext cx="10120680" cy="1796040"/>
          </a:xfrm>
          <a:prstGeom prst="rect">
            <a:avLst/>
          </a:prstGeom>
          <a:noFill/>
          <a:ln w="0">
            <a:noFill/>
          </a:ln>
        </p:spPr>
        <p:txBody>
          <a:bodyPr lIns="0" tIns="0" rIns="0" bIns="0" anchor="b">
            <a:noAutofit/>
          </a:bodyPr>
          <a:lstStyle/>
          <a:p>
            <a:pPr algn="ctr">
              <a:lnSpc>
                <a:spcPct val="90000"/>
              </a:lnSpc>
              <a:buNone/>
            </a:pPr>
            <a:r>
              <a:rPr lang="en-US" sz="6000" b="1" strike="noStrike" spc="-1">
                <a:solidFill>
                  <a:srgbClr val="FFFFFF"/>
                </a:solidFill>
                <a:latin typeface="Arial"/>
              </a:rPr>
              <a:t>Essentials of AI for Life and Society</a:t>
            </a:r>
            <a:endParaRPr lang="en-US" sz="6000" b="0" strike="noStrike" spc="-1">
              <a:latin typeface="Arial"/>
            </a:endParaRPr>
          </a:p>
        </p:txBody>
      </p:sp>
      <p:sp>
        <p:nvSpPr>
          <p:cNvPr id="89" name="PlaceHolder 2"/>
          <p:cNvSpPr>
            <a:spLocks noGrp="1"/>
          </p:cNvSpPr>
          <p:nvPr>
            <p:ph type="subTitle"/>
          </p:nvPr>
        </p:nvSpPr>
        <p:spPr>
          <a:xfrm>
            <a:off x="1523880" y="3870000"/>
            <a:ext cx="9143280" cy="1654920"/>
          </a:xfrm>
          <a:prstGeom prst="rect">
            <a:avLst/>
          </a:prstGeom>
          <a:noFill/>
          <a:ln w="0">
            <a:noFill/>
          </a:ln>
        </p:spPr>
        <p:txBody>
          <a:bodyPr lIns="0" tIns="0" rIns="0" bIns="0" anchor="t">
            <a:normAutofit/>
          </a:bodyPr>
          <a:lstStyle/>
          <a:p>
            <a:pPr algn="ctr">
              <a:lnSpc>
                <a:spcPct val="90000"/>
              </a:lnSpc>
              <a:spcBef>
                <a:spcPts val="1001"/>
              </a:spcBef>
              <a:buNone/>
              <a:tabLst>
                <a:tab pos="0" algn="l"/>
              </a:tabLst>
            </a:pPr>
            <a:r>
              <a:rPr lang="en-US" sz="3200" b="0" strike="noStrike" spc="-1">
                <a:solidFill>
                  <a:srgbClr val="FFFFFF"/>
                </a:solidFill>
                <a:latin typeface="Arial"/>
              </a:rPr>
              <a:t>Peter Stone</a:t>
            </a:r>
            <a:endParaRPr lang="en-US" sz="32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a:extLst>
            <a:ext uri="{FF2B5EF4-FFF2-40B4-BE49-F238E27FC236}">
              <a16:creationId xmlns:a16="http://schemas.microsoft.com/office/drawing/2014/main" id="{E3E0DACF-64C6-D8CF-DD0D-D3ADC26910E9}"/>
            </a:ext>
          </a:extLst>
        </p:cNvPr>
        <p:cNvGrpSpPr/>
        <p:nvPr/>
      </p:nvGrpSpPr>
      <p:grpSpPr>
        <a:xfrm>
          <a:off x="0" y="0"/>
          <a:ext cx="0" cy="0"/>
          <a:chOff x="0" y="0"/>
          <a:chExt cx="0" cy="0"/>
        </a:xfrm>
      </p:grpSpPr>
      <p:sp>
        <p:nvSpPr>
          <p:cNvPr id="104" name="PlaceHolder 1">
            <a:extLst>
              <a:ext uri="{FF2B5EF4-FFF2-40B4-BE49-F238E27FC236}">
                <a16:creationId xmlns:a16="http://schemas.microsoft.com/office/drawing/2014/main" id="{C9F90684-40E6-5988-D708-FC7AC4523CB7}"/>
              </a:ext>
            </a:extLst>
          </p:cNvPr>
          <p:cNvSpPr>
            <a:spLocks noGrp="1"/>
          </p:cNvSpPr>
          <p:nvPr>
            <p:ph type="title"/>
          </p:nvPr>
        </p:nvSpPr>
        <p:spPr>
          <a:xfrm>
            <a:off x="838080" y="172080"/>
            <a:ext cx="10514880" cy="132480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Common Questions</a:t>
            </a:r>
            <a:endParaRPr lang="en-US" sz="4400" b="0" strike="noStrike" spc="-1">
              <a:latin typeface="Arial"/>
            </a:endParaRPr>
          </a:p>
        </p:txBody>
      </p:sp>
      <p:sp>
        <p:nvSpPr>
          <p:cNvPr id="105" name="PlaceHolder 2">
            <a:extLst>
              <a:ext uri="{FF2B5EF4-FFF2-40B4-BE49-F238E27FC236}">
                <a16:creationId xmlns:a16="http://schemas.microsoft.com/office/drawing/2014/main" id="{F81DCF24-4718-E26D-115F-4D57D24B9615}"/>
              </a:ext>
            </a:extLst>
          </p:cNvPr>
          <p:cNvSpPr>
            <a:spLocks noGrp="1"/>
          </p:cNvSpPr>
          <p:nvPr>
            <p:ph/>
          </p:nvPr>
        </p:nvSpPr>
        <p:spPr>
          <a:xfrm>
            <a:off x="838080" y="1496880"/>
            <a:ext cx="10514880" cy="4350600"/>
          </a:xfrm>
          <a:prstGeom prst="rect">
            <a:avLst/>
          </a:prstGeom>
          <a:noFill/>
          <a:ln w="0">
            <a:noFill/>
          </a:ln>
        </p:spPr>
        <p:txBody>
          <a:bodyPr lIns="90000" tIns="45000" rIns="90000" bIns="45000" anchor="t">
            <a:noAutofit/>
          </a:bodyPr>
          <a:lstStyle/>
          <a:p>
            <a:pPr marL="914400" indent="-228600">
              <a:lnSpc>
                <a:spcPct val="108000"/>
              </a:lnSpc>
              <a:spcAft>
                <a:spcPts val="1409"/>
              </a:spcAft>
              <a:buClr>
                <a:srgbClr val="000000"/>
              </a:buClr>
              <a:buSzPct val="45000"/>
              <a:buFont typeface="Wingdings" charset="2"/>
              <a:buChar char=""/>
            </a:pPr>
            <a:r>
              <a:rPr lang="en-US" sz="3600" b="0" strike="noStrike" spc="-1" dirty="0">
                <a:solidFill>
                  <a:srgbClr val="000000"/>
                </a:solidFill>
                <a:latin typeface="Calibri"/>
              </a:rPr>
              <a:t>What is the current public sentiment towards AI?</a:t>
            </a:r>
            <a:endParaRPr lang="en-US" sz="3600" b="0" strike="noStrike" spc="-1" dirty="0">
              <a:latin typeface="Arial"/>
            </a:endParaRPr>
          </a:p>
          <a:p>
            <a:pPr marL="914400" indent="-228600">
              <a:lnSpc>
                <a:spcPct val="108000"/>
              </a:lnSpc>
              <a:spcAft>
                <a:spcPts val="1409"/>
              </a:spcAft>
              <a:buClr>
                <a:srgbClr val="000000"/>
              </a:buClr>
              <a:buSzPct val="45000"/>
              <a:buFont typeface="Wingdings" charset="2"/>
              <a:buChar char=""/>
            </a:pPr>
            <a:r>
              <a:rPr lang="en-US" sz="3600" b="0" strike="noStrike" spc="-1" dirty="0">
                <a:solidFill>
                  <a:srgbClr val="000000"/>
                </a:solidFill>
                <a:latin typeface="Calibri"/>
              </a:rPr>
              <a:t>Would AI  be considered more discriminatory than the average human being?</a:t>
            </a:r>
            <a:endParaRPr lang="en-US" sz="3600" b="0" strike="noStrike" spc="-1" dirty="0">
              <a:latin typeface="Arial"/>
            </a:endParaRPr>
          </a:p>
          <a:p>
            <a:pPr marL="914400" indent="-228600">
              <a:lnSpc>
                <a:spcPct val="108000"/>
              </a:lnSpc>
              <a:spcAft>
                <a:spcPts val="1409"/>
              </a:spcAft>
              <a:buClr>
                <a:srgbClr val="000000"/>
              </a:buClr>
              <a:buSzPct val="45000"/>
              <a:buFont typeface="Wingdings" charset="2"/>
              <a:buChar char=""/>
            </a:pPr>
            <a:r>
              <a:rPr lang="en-US" sz="3600" b="0" strike="noStrike" spc="-1" dirty="0">
                <a:solidFill>
                  <a:srgbClr val="000000"/>
                </a:solidFill>
                <a:latin typeface="Calibri"/>
              </a:rPr>
              <a:t>Why is it common for scientists and researchers to be reluctant to engage with the public?</a:t>
            </a:r>
            <a:endParaRPr lang="en-US" sz="3600" b="0" strike="noStrike" spc="-1" dirty="0">
              <a:latin typeface="Arial"/>
            </a:endParaRPr>
          </a:p>
        </p:txBody>
      </p:sp>
    </p:spTree>
    <p:extLst>
      <p:ext uri="{BB962C8B-B14F-4D97-AF65-F5344CB8AC3E}">
        <p14:creationId xmlns:p14="http://schemas.microsoft.com/office/powerpoint/2010/main" val="418992522"/>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a:extLst>
            <a:ext uri="{FF2B5EF4-FFF2-40B4-BE49-F238E27FC236}">
              <a16:creationId xmlns:a16="http://schemas.microsoft.com/office/drawing/2014/main" id="{38DF3928-55E4-A36D-64C1-21DC81162CA8}"/>
            </a:ext>
          </a:extLst>
        </p:cNvPr>
        <p:cNvGrpSpPr/>
        <p:nvPr/>
      </p:nvGrpSpPr>
      <p:grpSpPr>
        <a:xfrm>
          <a:off x="0" y="0"/>
          <a:ext cx="0" cy="0"/>
          <a:chOff x="0" y="0"/>
          <a:chExt cx="0" cy="0"/>
        </a:xfrm>
      </p:grpSpPr>
      <p:sp>
        <p:nvSpPr>
          <p:cNvPr id="104" name="PlaceHolder 1">
            <a:extLst>
              <a:ext uri="{FF2B5EF4-FFF2-40B4-BE49-F238E27FC236}">
                <a16:creationId xmlns:a16="http://schemas.microsoft.com/office/drawing/2014/main" id="{F6792B40-104F-6E61-99CD-4D683247F606}"/>
              </a:ext>
            </a:extLst>
          </p:cNvPr>
          <p:cNvSpPr>
            <a:spLocks noGrp="1"/>
          </p:cNvSpPr>
          <p:nvPr>
            <p:ph type="title"/>
          </p:nvPr>
        </p:nvSpPr>
        <p:spPr>
          <a:xfrm>
            <a:off x="838080" y="172080"/>
            <a:ext cx="10514880" cy="132480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Common Questions</a:t>
            </a:r>
            <a:endParaRPr lang="en-US" sz="4400" b="0" strike="noStrike" spc="-1">
              <a:latin typeface="Arial"/>
            </a:endParaRPr>
          </a:p>
        </p:txBody>
      </p:sp>
      <p:sp>
        <p:nvSpPr>
          <p:cNvPr id="105" name="PlaceHolder 2">
            <a:extLst>
              <a:ext uri="{FF2B5EF4-FFF2-40B4-BE49-F238E27FC236}">
                <a16:creationId xmlns:a16="http://schemas.microsoft.com/office/drawing/2014/main" id="{5C653254-9543-F0FA-C708-35E3D0DC70F0}"/>
              </a:ext>
            </a:extLst>
          </p:cNvPr>
          <p:cNvSpPr>
            <a:spLocks noGrp="1"/>
          </p:cNvSpPr>
          <p:nvPr>
            <p:ph/>
          </p:nvPr>
        </p:nvSpPr>
        <p:spPr>
          <a:xfrm>
            <a:off x="838080" y="1496880"/>
            <a:ext cx="10514880" cy="4350600"/>
          </a:xfrm>
          <a:prstGeom prst="rect">
            <a:avLst/>
          </a:prstGeom>
          <a:noFill/>
          <a:ln w="0">
            <a:noFill/>
          </a:ln>
        </p:spPr>
        <p:txBody>
          <a:bodyPr lIns="90000" tIns="45000" rIns="90000" bIns="45000" anchor="t">
            <a:normAutofit fontScale="93000"/>
          </a:bodyPr>
          <a:lstStyle/>
          <a:p>
            <a:pPr marL="914400" indent="-228600">
              <a:lnSpc>
                <a:spcPct val="108000"/>
              </a:lnSpc>
              <a:spcAft>
                <a:spcPts val="1409"/>
              </a:spcAft>
              <a:buClr>
                <a:srgbClr val="000000"/>
              </a:buClr>
              <a:buSzPct val="45000"/>
              <a:buFont typeface="Wingdings" charset="2"/>
              <a:buChar char=""/>
            </a:pPr>
            <a:r>
              <a:rPr lang="en-US" sz="4000" b="0" strike="noStrike" spc="-1" dirty="0">
                <a:solidFill>
                  <a:srgbClr val="000000"/>
                </a:solidFill>
                <a:latin typeface="Calibri"/>
              </a:rPr>
              <a:t>Which groups stand to gain the most from AI?</a:t>
            </a:r>
            <a:endParaRPr lang="en-US" sz="4000" b="0" strike="noStrike" spc="-1" dirty="0">
              <a:latin typeface="Arial"/>
            </a:endParaRPr>
          </a:p>
          <a:p>
            <a:pPr marL="914400" indent="-228600">
              <a:lnSpc>
                <a:spcPct val="108000"/>
              </a:lnSpc>
              <a:spcAft>
                <a:spcPts val="1409"/>
              </a:spcAft>
              <a:buClr>
                <a:srgbClr val="000000"/>
              </a:buClr>
              <a:buSzPct val="45000"/>
              <a:buFont typeface="Wingdings" charset="2"/>
              <a:buChar char=""/>
            </a:pPr>
            <a:r>
              <a:rPr lang="en-US" sz="4000" b="0" strike="noStrike" spc="-1" dirty="0">
                <a:solidFill>
                  <a:srgbClr val="000000"/>
                </a:solidFill>
                <a:latin typeface="Calibri"/>
              </a:rPr>
              <a:t>What would happen if an incorrect prediction causes harm or loss of life? would the hospital be held accountable or would it fall on the AI developer?</a:t>
            </a:r>
            <a:endParaRPr lang="en-US" sz="4000" b="0" strike="noStrike" spc="-1" dirty="0">
              <a:latin typeface="Arial"/>
            </a:endParaRPr>
          </a:p>
        </p:txBody>
      </p:sp>
    </p:spTree>
    <p:extLst>
      <p:ext uri="{BB962C8B-B14F-4D97-AF65-F5344CB8AC3E}">
        <p14:creationId xmlns:p14="http://schemas.microsoft.com/office/powerpoint/2010/main" val="409696213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6" name="PlaceHolder 1"/>
          <p:cNvSpPr>
            <a:spLocks noGrp="1"/>
          </p:cNvSpPr>
          <p:nvPr>
            <p:ph type="title"/>
          </p:nvPr>
        </p:nvSpPr>
        <p:spPr>
          <a:xfrm>
            <a:off x="838080" y="172080"/>
            <a:ext cx="10514880" cy="132480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California Bill </a:t>
            </a:r>
            <a:endParaRPr lang="en-US" sz="4400" b="0" strike="noStrike" spc="-1">
              <a:latin typeface="Arial"/>
            </a:endParaRPr>
          </a:p>
        </p:txBody>
      </p:sp>
      <p:sp>
        <p:nvSpPr>
          <p:cNvPr id="107" name="PlaceHolder 2"/>
          <p:cNvSpPr>
            <a:spLocks noGrp="1"/>
          </p:cNvSpPr>
          <p:nvPr>
            <p:ph/>
          </p:nvPr>
        </p:nvSpPr>
        <p:spPr>
          <a:xfrm>
            <a:off x="772270" y="1176496"/>
            <a:ext cx="10514880" cy="4350600"/>
          </a:xfrm>
          <a:prstGeom prst="rect">
            <a:avLst/>
          </a:prstGeom>
          <a:noFill/>
          <a:ln w="0">
            <a:noFill/>
          </a:ln>
        </p:spPr>
        <p:txBody>
          <a:bodyPr lIns="90000" tIns="45000" rIns="90000" bIns="45000" anchor="t">
            <a:normAutofit fontScale="89000" lnSpcReduction="10000"/>
          </a:bodyPr>
          <a:lstStyle/>
          <a:p>
            <a:pPr>
              <a:lnSpc>
                <a:spcPct val="108000"/>
              </a:lnSpc>
              <a:spcAft>
                <a:spcPts val="1409"/>
              </a:spcAft>
              <a:buNone/>
            </a:pPr>
            <a:r>
              <a:rPr lang="en-US" sz="3200" b="0" strike="noStrike" spc="-1">
                <a:solidFill>
                  <a:srgbClr val="000000"/>
                </a:solidFill>
                <a:latin typeface="Calibri"/>
              </a:rPr>
              <a:t>SB 1047 would make [very large] AI model developers liable for their harms — like making gun manufacturers liable for mass shootings — and would grant California’s attorney general the power to sue AI companies for hefty penalties if their technology was used in a catastrophic event. </a:t>
            </a:r>
            <a:endParaRPr lang="en-US" sz="3200" b="0" strike="noStrike" spc="-1">
              <a:latin typeface="Arial"/>
            </a:endParaRPr>
          </a:p>
          <a:p>
            <a:pPr marL="914400" indent="-228600">
              <a:lnSpc>
                <a:spcPct val="108000"/>
              </a:lnSpc>
              <a:spcAft>
                <a:spcPts val="1409"/>
              </a:spcAft>
              <a:buClr>
                <a:srgbClr val="000000"/>
              </a:buClr>
              <a:buSzPct val="45000"/>
              <a:buFont typeface="Wingdings" charset="2"/>
              <a:buChar char=""/>
            </a:pPr>
            <a:r>
              <a:rPr lang="en-US" sz="3200" b="0" strike="noStrike" spc="-1">
                <a:solidFill>
                  <a:srgbClr val="000000"/>
                </a:solidFill>
                <a:latin typeface="Calibri"/>
              </a:rPr>
              <a:t>Useful regulation for requiring responsible testing?</a:t>
            </a:r>
            <a:endParaRPr lang="en-US" sz="3200" b="0" strike="noStrike" spc="-1">
              <a:latin typeface="Arial"/>
            </a:endParaRPr>
          </a:p>
          <a:p>
            <a:pPr marL="914400" indent="-228600">
              <a:lnSpc>
                <a:spcPct val="108000"/>
              </a:lnSpc>
              <a:spcAft>
                <a:spcPts val="1409"/>
              </a:spcAft>
              <a:buClr>
                <a:srgbClr val="000000"/>
              </a:buClr>
              <a:buSzPct val="45000"/>
              <a:buFont typeface="Wingdings" charset="2"/>
              <a:buChar char=""/>
            </a:pPr>
            <a:r>
              <a:rPr lang="en-US" sz="3200" b="0" strike="noStrike" spc="-1">
                <a:solidFill>
                  <a:srgbClr val="000000"/>
                </a:solidFill>
                <a:latin typeface="Calibri"/>
              </a:rPr>
              <a:t>Thwart innovation by requiring too much risk and bureaucracy?</a:t>
            </a:r>
            <a:endParaRPr lang="en-US" sz="3200" b="0" strike="noStrike" spc="-1">
              <a:latin typeface="Arial"/>
            </a:endParaRPr>
          </a:p>
          <a:p>
            <a:pPr marL="914400" indent="-228600">
              <a:lnSpc>
                <a:spcPct val="108000"/>
              </a:lnSpc>
              <a:spcAft>
                <a:spcPts val="1409"/>
              </a:spcAft>
              <a:buClr>
                <a:srgbClr val="000000"/>
              </a:buClr>
              <a:buSzPct val="45000"/>
              <a:buFont typeface="Wingdings" charset="2"/>
              <a:buChar char=""/>
            </a:pPr>
            <a:r>
              <a:rPr lang="en-US" sz="3200" b="0" strike="noStrike" spc="-1">
                <a:solidFill>
                  <a:srgbClr val="000000"/>
                </a:solidFill>
                <a:latin typeface="Calibri"/>
              </a:rPr>
              <a:t>Discuss!</a:t>
            </a:r>
            <a:endParaRPr lang="en-US" sz="32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838080" y="172080"/>
            <a:ext cx="10514880" cy="132480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Ethics of releasing ChatGPT</a:t>
            </a:r>
            <a:endParaRPr lang="en-US" sz="4400" b="0" strike="noStrike" spc="-1">
              <a:latin typeface="Arial"/>
            </a:endParaRPr>
          </a:p>
        </p:txBody>
      </p:sp>
      <p:sp>
        <p:nvSpPr>
          <p:cNvPr id="109" name="PlaceHolder 2"/>
          <p:cNvSpPr>
            <a:spLocks noGrp="1"/>
          </p:cNvSpPr>
          <p:nvPr>
            <p:ph/>
          </p:nvPr>
        </p:nvSpPr>
        <p:spPr>
          <a:xfrm>
            <a:off x="838080" y="1496880"/>
            <a:ext cx="10514880" cy="4350600"/>
          </a:xfrm>
          <a:prstGeom prst="rect">
            <a:avLst/>
          </a:prstGeom>
          <a:noFill/>
          <a:ln w="0">
            <a:noFill/>
          </a:ln>
        </p:spPr>
        <p:txBody>
          <a:bodyPr lIns="90000" tIns="45000" rIns="90000" bIns="45000" anchor="t">
            <a:normAutofit fontScale="63500" lnSpcReduction="20000"/>
          </a:bodyPr>
          <a:lstStyle/>
          <a:p>
            <a:pPr>
              <a:lnSpc>
                <a:spcPct val="108000"/>
              </a:lnSpc>
              <a:spcAft>
                <a:spcPts val="1409"/>
              </a:spcAft>
              <a:buNone/>
            </a:pPr>
            <a:r>
              <a:rPr lang="en-US" sz="3200" b="0" strike="noStrike" spc="-1" dirty="0">
                <a:solidFill>
                  <a:srgbClr val="000000"/>
                </a:solidFill>
                <a:latin typeface="Calibri"/>
              </a:rPr>
              <a:t>Arthur: “​​ChatGPT's release was unethical and far too early. It's clear that the OpenAI team has not yet solved the issue of bias, and that bias very much lurks within their models.”</a:t>
            </a:r>
            <a:endParaRPr lang="en-US" sz="3200" b="0" strike="noStrike" spc="-1" dirty="0">
              <a:latin typeface="Arial"/>
            </a:endParaRPr>
          </a:p>
          <a:p>
            <a:pPr>
              <a:lnSpc>
                <a:spcPct val="108000"/>
              </a:lnSpc>
              <a:spcAft>
                <a:spcPts val="1409"/>
              </a:spcAft>
              <a:buNone/>
            </a:pPr>
            <a:r>
              <a:rPr lang="en-US" sz="3200" b="0" strike="noStrike" spc="-1" dirty="0">
                <a:solidFill>
                  <a:srgbClr val="000000"/>
                </a:solidFill>
                <a:latin typeface="Calibri"/>
              </a:rPr>
              <a:t> Jack: “Simply put, generative AI is a black box. If we don't understand how to align an AI system with human ethics like those discussed in the video, trusting it to make decisions for us or advise us in any way other than as a basic search engine or as a play-thing to be giggled at is unconscionable.”</a:t>
            </a:r>
            <a:endParaRPr lang="en-US" sz="3200" b="0" strike="noStrike" spc="-1" dirty="0">
              <a:latin typeface="Arial"/>
            </a:endParaRPr>
          </a:p>
          <a:p>
            <a:pPr marL="914400" indent="-228600">
              <a:lnSpc>
                <a:spcPct val="108000"/>
              </a:lnSpc>
              <a:spcAft>
                <a:spcPts val="1409"/>
              </a:spcAft>
              <a:buClr>
                <a:srgbClr val="000000"/>
              </a:buClr>
              <a:buSzPct val="45000"/>
              <a:buFont typeface="Wingdings" charset="2"/>
              <a:buChar char=""/>
            </a:pPr>
            <a:r>
              <a:rPr lang="en-US" sz="3200" b="0" strike="noStrike" spc="-1" dirty="0">
                <a:solidFill>
                  <a:srgbClr val="000000"/>
                </a:solidFill>
                <a:latin typeface="Calibri"/>
              </a:rPr>
              <a:t>Agree or disagree?</a:t>
            </a:r>
            <a:endParaRPr lang="en-US" sz="3200" b="0" strike="noStrike" spc="-1" dirty="0">
              <a:latin typeface="Arial"/>
            </a:endParaRPr>
          </a:p>
          <a:p>
            <a:pPr marL="914400" indent="-228600">
              <a:lnSpc>
                <a:spcPct val="108000"/>
              </a:lnSpc>
              <a:spcAft>
                <a:spcPts val="1409"/>
              </a:spcAft>
              <a:buClr>
                <a:srgbClr val="000000"/>
              </a:buClr>
              <a:buSzPct val="45000"/>
              <a:buFont typeface="Wingdings" charset="2"/>
              <a:buChar char=""/>
            </a:pPr>
            <a:r>
              <a:rPr lang="en-US" sz="3200" b="0" strike="noStrike" spc="-1" dirty="0">
                <a:solidFill>
                  <a:srgbClr val="000000"/>
                </a:solidFill>
                <a:latin typeface="Calibri"/>
              </a:rPr>
              <a:t>Based on what ethical framework(s)?</a:t>
            </a:r>
            <a:endParaRPr lang="en-US" sz="3200" b="0" strike="noStrike" spc="-1" dirty="0">
              <a:latin typeface="Arial"/>
            </a:endParaRPr>
          </a:p>
          <a:p>
            <a:pPr marL="914400" indent="-228600">
              <a:lnSpc>
                <a:spcPct val="108000"/>
              </a:lnSpc>
              <a:spcAft>
                <a:spcPts val="1409"/>
              </a:spcAft>
              <a:buClr>
                <a:srgbClr val="000000"/>
              </a:buClr>
              <a:buSzPct val="45000"/>
              <a:buFont typeface="Wingdings" charset="2"/>
              <a:buChar char=""/>
            </a:pPr>
            <a:r>
              <a:rPr lang="en-US" sz="3200" b="0" strike="noStrike" spc="-1" dirty="0">
                <a:solidFill>
                  <a:srgbClr val="000000"/>
                </a:solidFill>
                <a:latin typeface="Calibri"/>
              </a:rPr>
              <a:t>Discuss!</a:t>
            </a:r>
            <a:endParaRPr lang="en-US" sz="3200" b="0" strike="noStrike" spc="-1" dirty="0">
              <a:latin typeface="Arial"/>
            </a:endParaRPr>
          </a:p>
          <a:p>
            <a:pPr>
              <a:lnSpc>
                <a:spcPct val="108000"/>
              </a:lnSpc>
              <a:spcAft>
                <a:spcPts val="1409"/>
              </a:spcAft>
              <a:buNone/>
            </a:pPr>
            <a:endParaRPr lang="en-US" sz="3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9">
                                            <p:txEl>
                                              <p:pRg st="2" end="2"/>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109">
                                            <p:txEl>
                                              <p:pRg st="3" end="3"/>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10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a:extLst>
            <a:ext uri="{FF2B5EF4-FFF2-40B4-BE49-F238E27FC236}">
              <a16:creationId xmlns:a16="http://schemas.microsoft.com/office/drawing/2014/main" id="{DAC72E67-8872-3C15-50BB-DA9516E9CD2F}"/>
            </a:ext>
          </a:extLst>
        </p:cNvPr>
        <p:cNvGrpSpPr/>
        <p:nvPr/>
      </p:nvGrpSpPr>
      <p:grpSpPr>
        <a:xfrm>
          <a:off x="0" y="0"/>
          <a:ext cx="0" cy="0"/>
          <a:chOff x="0" y="0"/>
          <a:chExt cx="0" cy="0"/>
        </a:xfrm>
      </p:grpSpPr>
      <p:sp>
        <p:nvSpPr>
          <p:cNvPr id="110" name="PlaceHolder 1">
            <a:extLst>
              <a:ext uri="{FF2B5EF4-FFF2-40B4-BE49-F238E27FC236}">
                <a16:creationId xmlns:a16="http://schemas.microsoft.com/office/drawing/2014/main" id="{5DD72FFF-71FD-644F-8CCF-4D32025B6936}"/>
              </a:ext>
            </a:extLst>
          </p:cNvPr>
          <p:cNvSpPr>
            <a:spLocks noGrp="1"/>
          </p:cNvSpPr>
          <p:nvPr>
            <p:ph type="title"/>
          </p:nvPr>
        </p:nvSpPr>
        <p:spPr>
          <a:xfrm>
            <a:off x="838080" y="172080"/>
            <a:ext cx="10514880" cy="132480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Use of Generative AI in Education</a:t>
            </a:r>
            <a:endParaRPr lang="en-US" sz="4400" b="0" strike="noStrike" spc="-1">
              <a:latin typeface="Arial"/>
            </a:endParaRPr>
          </a:p>
        </p:txBody>
      </p:sp>
      <p:sp>
        <p:nvSpPr>
          <p:cNvPr id="111" name="PlaceHolder 2">
            <a:extLst>
              <a:ext uri="{FF2B5EF4-FFF2-40B4-BE49-F238E27FC236}">
                <a16:creationId xmlns:a16="http://schemas.microsoft.com/office/drawing/2014/main" id="{D8518644-5815-94FC-8650-9D9A5464CE94}"/>
              </a:ext>
            </a:extLst>
          </p:cNvPr>
          <p:cNvSpPr>
            <a:spLocks noGrp="1"/>
          </p:cNvSpPr>
          <p:nvPr>
            <p:ph/>
          </p:nvPr>
        </p:nvSpPr>
        <p:spPr>
          <a:xfrm>
            <a:off x="838080" y="1497600"/>
            <a:ext cx="10514880" cy="5828110"/>
          </a:xfrm>
          <a:prstGeom prst="rect">
            <a:avLst/>
          </a:prstGeom>
          <a:noFill/>
          <a:ln w="0">
            <a:noFill/>
          </a:ln>
        </p:spPr>
        <p:txBody>
          <a:bodyPr lIns="90000" tIns="45000" rIns="90000" bIns="45000" anchor="t">
            <a:normAutofit fontScale="33500" lnSpcReduction="20000"/>
          </a:bodyPr>
          <a:lstStyle/>
          <a:p>
            <a:pPr>
              <a:lnSpc>
                <a:spcPct val="108000"/>
              </a:lnSpc>
              <a:spcAft>
                <a:spcPts val="1409"/>
              </a:spcAft>
              <a:buNone/>
            </a:pPr>
            <a:r>
              <a:rPr lang="en-US" sz="6600" b="0" strike="noStrike" spc="-1" dirty="0">
                <a:solidFill>
                  <a:srgbClr val="000000"/>
                </a:solidFill>
                <a:latin typeface="Calibri"/>
              </a:rPr>
              <a:t>Coco: “I believe AI should mainly stay out of use in education. Students should learn how to use AI responsibly and learn about ethics of using AI, but in terms of doing work, I still believe students should be doing most of the heavy lifting. Learning doesn't occur without effort and practice and using ChatGPT could hinder such progress.”</a:t>
            </a:r>
            <a:endParaRPr lang="en-US" sz="6600" b="0" strike="noStrike" spc="-1" dirty="0">
              <a:latin typeface="Arial"/>
            </a:endParaRPr>
          </a:p>
          <a:p>
            <a:pPr>
              <a:lnSpc>
                <a:spcPct val="108000"/>
              </a:lnSpc>
              <a:spcAft>
                <a:spcPts val="1409"/>
              </a:spcAft>
              <a:buNone/>
            </a:pPr>
            <a:r>
              <a:rPr lang="en-US" sz="6600" b="0" strike="noStrike" spc="-1" dirty="0">
                <a:solidFill>
                  <a:srgbClr val="000000"/>
                </a:solidFill>
                <a:latin typeface="Calibri"/>
              </a:rPr>
              <a:t>Yuki: “In the future, if we officially incorporate AI as a learning tool into schooling, I wonder how we can prevent students from abusing AI usage. Students will try to find a way to avoid putting effort into assignments through AI.”</a:t>
            </a:r>
            <a:endParaRPr lang="en-US" sz="6600" b="0" strike="noStrike" spc="-1" dirty="0">
              <a:latin typeface="Arial"/>
            </a:endParaRPr>
          </a:p>
          <a:p>
            <a:pPr>
              <a:lnSpc>
                <a:spcPct val="108000"/>
              </a:lnSpc>
              <a:spcAft>
                <a:spcPts val="1409"/>
              </a:spcAft>
              <a:buNone/>
            </a:pPr>
            <a:r>
              <a:rPr lang="en-US" sz="6600" b="0" strike="noStrike" spc="-1" dirty="0">
                <a:solidFill>
                  <a:srgbClr val="000000"/>
                </a:solidFill>
                <a:latin typeface="Calibri"/>
              </a:rPr>
              <a:t>Eesha: “I feel like schools and colleges are not integrating AI and its benefits into use with the exception of vaguely reviewing ChatGPT. A lack of understanding of AI will definitely ...[be] harmful as the world shifts to increased dependency on data science.”</a:t>
            </a:r>
            <a:endParaRPr lang="en-US" sz="6600" b="0" strike="noStrike" spc="-1" dirty="0">
              <a:latin typeface="Arial"/>
            </a:endParaRPr>
          </a:p>
          <a:p>
            <a:pPr>
              <a:lnSpc>
                <a:spcPct val="108000"/>
              </a:lnSpc>
              <a:spcAft>
                <a:spcPts val="1409"/>
              </a:spcAft>
              <a:buNone/>
            </a:pPr>
            <a:r>
              <a:rPr lang="en-US" sz="8400" b="0" strike="noStrike" spc="-1" dirty="0">
                <a:solidFill>
                  <a:srgbClr val="000000"/>
                </a:solidFill>
                <a:latin typeface="Calibri"/>
              </a:rPr>
              <a:t>Discuss!</a:t>
            </a:r>
            <a:endParaRPr lang="en-US" sz="8400" b="0" strike="noStrike" spc="-1" dirty="0">
              <a:latin typeface="Arial"/>
            </a:endParaRPr>
          </a:p>
        </p:txBody>
      </p:sp>
    </p:spTree>
    <p:extLst>
      <p:ext uri="{BB962C8B-B14F-4D97-AF65-F5344CB8AC3E}">
        <p14:creationId xmlns:p14="http://schemas.microsoft.com/office/powerpoint/2010/main" val="284770403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a:extLst>
            <a:ext uri="{FF2B5EF4-FFF2-40B4-BE49-F238E27FC236}">
              <a16:creationId xmlns:a16="http://schemas.microsoft.com/office/drawing/2014/main" id="{060D1162-FF7B-D7B3-01F5-D0C4CC028E53}"/>
            </a:ext>
          </a:extLst>
        </p:cNvPr>
        <p:cNvGrpSpPr/>
        <p:nvPr/>
      </p:nvGrpSpPr>
      <p:grpSpPr>
        <a:xfrm>
          <a:off x="0" y="0"/>
          <a:ext cx="0" cy="0"/>
          <a:chOff x="0" y="0"/>
          <a:chExt cx="0" cy="0"/>
        </a:xfrm>
      </p:grpSpPr>
      <p:sp>
        <p:nvSpPr>
          <p:cNvPr id="110" name="PlaceHolder 1">
            <a:extLst>
              <a:ext uri="{FF2B5EF4-FFF2-40B4-BE49-F238E27FC236}">
                <a16:creationId xmlns:a16="http://schemas.microsoft.com/office/drawing/2014/main" id="{8BEC6D88-7C3F-047A-E6A0-287AC4B3DD64}"/>
              </a:ext>
            </a:extLst>
          </p:cNvPr>
          <p:cNvSpPr>
            <a:spLocks noGrp="1"/>
          </p:cNvSpPr>
          <p:nvPr>
            <p:ph type="title"/>
          </p:nvPr>
        </p:nvSpPr>
        <p:spPr>
          <a:xfrm>
            <a:off x="838560" y="-184552"/>
            <a:ext cx="10514880" cy="1324800"/>
          </a:xfrm>
          <a:prstGeom prst="rect">
            <a:avLst/>
          </a:prstGeom>
          <a:noFill/>
          <a:ln w="0">
            <a:noFill/>
          </a:ln>
        </p:spPr>
        <p:txBody>
          <a:bodyPr lIns="90000" tIns="45000" rIns="90000" bIns="45000" anchor="ctr">
            <a:noAutofit/>
          </a:bodyPr>
          <a:lstStyle/>
          <a:p>
            <a:pPr>
              <a:lnSpc>
                <a:spcPct val="90000"/>
              </a:lnSpc>
              <a:buNone/>
            </a:pPr>
            <a:r>
              <a:rPr lang="en-US" sz="4400" b="0" strike="noStrike" spc="-1" dirty="0">
                <a:solidFill>
                  <a:srgbClr val="000000"/>
                </a:solidFill>
                <a:latin typeface="Calibri Light"/>
              </a:rPr>
              <a:t>Use of Generative AI in Education</a:t>
            </a:r>
            <a:endParaRPr lang="en-US" sz="4400" b="0" strike="noStrike" spc="-1" dirty="0">
              <a:latin typeface="Arial"/>
            </a:endParaRPr>
          </a:p>
        </p:txBody>
      </p:sp>
      <p:sp>
        <p:nvSpPr>
          <p:cNvPr id="111" name="PlaceHolder 2">
            <a:extLst>
              <a:ext uri="{FF2B5EF4-FFF2-40B4-BE49-F238E27FC236}">
                <a16:creationId xmlns:a16="http://schemas.microsoft.com/office/drawing/2014/main" id="{5FBF8E68-57D5-C5CD-F6C6-795918B8CDDF}"/>
              </a:ext>
            </a:extLst>
          </p:cNvPr>
          <p:cNvSpPr>
            <a:spLocks noGrp="1"/>
          </p:cNvSpPr>
          <p:nvPr>
            <p:ph/>
          </p:nvPr>
        </p:nvSpPr>
        <p:spPr>
          <a:xfrm>
            <a:off x="0" y="835447"/>
            <a:ext cx="12192000" cy="4440887"/>
          </a:xfrm>
          <a:prstGeom prst="rect">
            <a:avLst/>
          </a:prstGeom>
          <a:noFill/>
          <a:ln w="0">
            <a:noFill/>
          </a:ln>
        </p:spPr>
        <p:txBody>
          <a:bodyPr lIns="90000" tIns="45000" rIns="90000" bIns="45000" anchor="t">
            <a:noAutofit/>
          </a:bodyPr>
          <a:lstStyle/>
          <a:p>
            <a:pPr>
              <a:lnSpc>
                <a:spcPct val="108000"/>
              </a:lnSpc>
              <a:spcAft>
                <a:spcPts val="1409"/>
              </a:spcAft>
              <a:buNone/>
            </a:pPr>
            <a:r>
              <a:rPr lang="en-US" sz="2000" b="0" strike="noStrike" spc="-1" dirty="0">
                <a:solidFill>
                  <a:srgbClr val="000000"/>
                </a:solidFill>
                <a:latin typeface="Calibri"/>
              </a:rPr>
              <a:t>Coco: “I believe AI should mainly stay out of use in education. Students should learn how to use AI responsibly and learn about ethics of using AI, but in terms of doing work, I still believe students should be doing most of the heavy lifting. Learning doesn't occur without effort and practice and using ChatGPT could hinder such progress.”</a:t>
            </a:r>
            <a:endParaRPr lang="en-US" sz="2000" b="0" strike="noStrike" spc="-1" dirty="0">
              <a:latin typeface="Arial"/>
            </a:endParaRPr>
          </a:p>
          <a:p>
            <a:pPr>
              <a:lnSpc>
                <a:spcPct val="108000"/>
              </a:lnSpc>
              <a:spcAft>
                <a:spcPts val="1409"/>
              </a:spcAft>
              <a:buNone/>
            </a:pPr>
            <a:r>
              <a:rPr lang="en-US" sz="2000" b="0" strike="noStrike" spc="-1" dirty="0">
                <a:solidFill>
                  <a:srgbClr val="000000"/>
                </a:solidFill>
                <a:latin typeface="Calibri"/>
              </a:rPr>
              <a:t>Yuki: “In the future, if we officially incorporate AI as a learning tool into schooling, I wonder how we can prevent students from abusing AI usage. Students will try to find a way to avoid putting effort into assignments through AI.”</a:t>
            </a:r>
            <a:endParaRPr lang="en-US" sz="2000" b="0" strike="noStrike" spc="-1" dirty="0">
              <a:latin typeface="Arial"/>
            </a:endParaRPr>
          </a:p>
          <a:p>
            <a:pPr>
              <a:lnSpc>
                <a:spcPct val="108000"/>
              </a:lnSpc>
              <a:spcAft>
                <a:spcPts val="1409"/>
              </a:spcAft>
              <a:buNone/>
            </a:pPr>
            <a:r>
              <a:rPr lang="en-US" sz="2000" b="0" strike="noStrike" spc="-1" dirty="0">
                <a:solidFill>
                  <a:srgbClr val="000000"/>
                </a:solidFill>
                <a:latin typeface="Calibri"/>
              </a:rPr>
              <a:t>Eesha: “I feel like schools and colleges are not integrating AI and its benefits into use with the exception of vaguely reviewing ChatGPT. A lack of understanding of AI will definitely ...[be] harmful as the world shifts to increased dependency on data science.”</a:t>
            </a:r>
            <a:endParaRPr lang="en-US" sz="2000" b="0" strike="noStrike" spc="-1" dirty="0">
              <a:latin typeface="Arial"/>
            </a:endParaRPr>
          </a:p>
          <a:p>
            <a:pPr>
              <a:lnSpc>
                <a:spcPct val="108000"/>
              </a:lnSpc>
              <a:spcAft>
                <a:spcPts val="1409"/>
              </a:spcAft>
              <a:buNone/>
            </a:pPr>
            <a:r>
              <a:rPr lang="en-US" sz="2000" b="0" strike="noStrike" spc="-1" dirty="0">
                <a:solidFill>
                  <a:srgbClr val="000000"/>
                </a:solidFill>
                <a:latin typeface="Calibri"/>
              </a:rPr>
              <a:t>Discuss!</a:t>
            </a:r>
            <a:endParaRPr lang="en-US" sz="2000" b="0" strike="noStrike" spc="-1" dirty="0">
              <a:latin typeface="Arial"/>
            </a:endParaRPr>
          </a:p>
          <a:p>
            <a:pPr>
              <a:lnSpc>
                <a:spcPct val="108000"/>
              </a:lnSpc>
              <a:spcAft>
                <a:spcPts val="1409"/>
              </a:spcAft>
              <a:buNone/>
            </a:pPr>
            <a:r>
              <a:rPr lang="en-US" sz="2000" b="0" strike="noStrike" spc="-1" dirty="0">
                <a:solidFill>
                  <a:srgbClr val="000000"/>
                </a:solidFill>
                <a:latin typeface="Calibri"/>
              </a:rPr>
              <a:t>Tatianna: “It's interesting how people are terrified of new inventions and then later on, change their perspective because they rely on it. It is like judging a book by its cover is in our nature.”</a:t>
            </a:r>
            <a:endParaRPr lang="en-US" sz="2000" b="0" strike="noStrike" spc="-1" dirty="0">
              <a:latin typeface="Arial"/>
            </a:endParaRPr>
          </a:p>
        </p:txBody>
      </p:sp>
    </p:spTree>
    <p:extLst>
      <p:ext uri="{BB962C8B-B14F-4D97-AF65-F5344CB8AC3E}">
        <p14:creationId xmlns:p14="http://schemas.microsoft.com/office/powerpoint/2010/main" val="346377543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a:extLst>
            <a:ext uri="{FF2B5EF4-FFF2-40B4-BE49-F238E27FC236}">
              <a16:creationId xmlns:a16="http://schemas.microsoft.com/office/drawing/2014/main" id="{600B1E73-2975-3B4F-8E35-2ED1D072A904}"/>
            </a:ext>
          </a:extLst>
        </p:cNvPr>
        <p:cNvGrpSpPr/>
        <p:nvPr/>
      </p:nvGrpSpPr>
      <p:grpSpPr>
        <a:xfrm>
          <a:off x="0" y="0"/>
          <a:ext cx="0" cy="0"/>
          <a:chOff x="0" y="0"/>
          <a:chExt cx="0" cy="0"/>
        </a:xfrm>
      </p:grpSpPr>
      <p:sp>
        <p:nvSpPr>
          <p:cNvPr id="110" name="PlaceHolder 1">
            <a:extLst>
              <a:ext uri="{FF2B5EF4-FFF2-40B4-BE49-F238E27FC236}">
                <a16:creationId xmlns:a16="http://schemas.microsoft.com/office/drawing/2014/main" id="{1718F78C-5FD9-8B21-4EDA-C16F11952EA9}"/>
              </a:ext>
            </a:extLst>
          </p:cNvPr>
          <p:cNvSpPr>
            <a:spLocks noGrp="1"/>
          </p:cNvSpPr>
          <p:nvPr>
            <p:ph type="title"/>
          </p:nvPr>
        </p:nvSpPr>
        <p:spPr>
          <a:xfrm>
            <a:off x="838560" y="96227"/>
            <a:ext cx="10514880" cy="1324800"/>
          </a:xfrm>
          <a:prstGeom prst="rect">
            <a:avLst/>
          </a:prstGeom>
          <a:noFill/>
          <a:ln w="0">
            <a:noFill/>
          </a:ln>
        </p:spPr>
        <p:txBody>
          <a:bodyPr lIns="90000" tIns="45000" rIns="90000" bIns="45000" anchor="ctr">
            <a:noAutofit/>
          </a:bodyPr>
          <a:lstStyle/>
          <a:p>
            <a:pPr>
              <a:lnSpc>
                <a:spcPct val="90000"/>
              </a:lnSpc>
              <a:buNone/>
            </a:pPr>
            <a:r>
              <a:rPr lang="en-US" sz="4400" b="0" strike="noStrike" spc="-1" dirty="0">
                <a:solidFill>
                  <a:srgbClr val="000000"/>
                </a:solidFill>
                <a:latin typeface="Calibri Light"/>
              </a:rPr>
              <a:t>Use of Generative AI in Education</a:t>
            </a:r>
            <a:endParaRPr lang="en-US" sz="4400" b="0" strike="noStrike" spc="-1" dirty="0">
              <a:latin typeface="Arial"/>
            </a:endParaRPr>
          </a:p>
        </p:txBody>
      </p:sp>
      <p:sp>
        <p:nvSpPr>
          <p:cNvPr id="111" name="PlaceHolder 2">
            <a:extLst>
              <a:ext uri="{FF2B5EF4-FFF2-40B4-BE49-F238E27FC236}">
                <a16:creationId xmlns:a16="http://schemas.microsoft.com/office/drawing/2014/main" id="{300C67C1-05F3-07B5-921E-02881429160C}"/>
              </a:ext>
            </a:extLst>
          </p:cNvPr>
          <p:cNvSpPr>
            <a:spLocks noGrp="1"/>
          </p:cNvSpPr>
          <p:nvPr>
            <p:ph/>
          </p:nvPr>
        </p:nvSpPr>
        <p:spPr>
          <a:xfrm>
            <a:off x="838560" y="1762205"/>
            <a:ext cx="10095470" cy="3674768"/>
          </a:xfrm>
          <a:prstGeom prst="rect">
            <a:avLst/>
          </a:prstGeom>
          <a:noFill/>
          <a:ln w="0">
            <a:noFill/>
          </a:ln>
        </p:spPr>
        <p:txBody>
          <a:bodyPr lIns="90000" tIns="45000" rIns="90000" bIns="45000" anchor="t">
            <a:noAutofit/>
          </a:bodyPr>
          <a:lstStyle/>
          <a:p>
            <a:pPr>
              <a:lnSpc>
                <a:spcPct val="108000"/>
              </a:lnSpc>
              <a:spcAft>
                <a:spcPts val="1409"/>
              </a:spcAft>
              <a:buNone/>
            </a:pPr>
            <a:r>
              <a:rPr lang="en-US" sz="3200" b="0" strike="noStrike" spc="-1" dirty="0">
                <a:solidFill>
                  <a:srgbClr val="000000"/>
                </a:solidFill>
                <a:latin typeface="Calibri"/>
              </a:rPr>
              <a:t>Tatianna: “It's interesting how people are terrified of new inventions and then later on, change their perspective because they rely on it. It is like judging a book by its cover is in our nature.”</a:t>
            </a:r>
            <a:endParaRPr lang="en-US" sz="3200" b="0" strike="noStrike" spc="-1" dirty="0">
              <a:latin typeface="Arial"/>
            </a:endParaRPr>
          </a:p>
        </p:txBody>
      </p:sp>
    </p:spTree>
    <p:extLst>
      <p:ext uri="{BB962C8B-B14F-4D97-AF65-F5344CB8AC3E}">
        <p14:creationId xmlns:p14="http://schemas.microsoft.com/office/powerpoint/2010/main" val="1134475872"/>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2" name="PlaceHolder 1"/>
          <p:cNvSpPr>
            <a:spLocks noGrp="1"/>
          </p:cNvSpPr>
          <p:nvPr>
            <p:ph/>
          </p:nvPr>
        </p:nvSpPr>
        <p:spPr>
          <a:xfrm>
            <a:off x="294290" y="1093076"/>
            <a:ext cx="11582400" cy="5118538"/>
          </a:xfrm>
          <a:prstGeom prst="rect">
            <a:avLst/>
          </a:prstGeom>
          <a:noFill/>
          <a:ln w="0">
            <a:noFill/>
          </a:ln>
        </p:spPr>
        <p:txBody>
          <a:bodyPr lIns="90000" tIns="45000" rIns="90000" bIns="45000" anchor="t">
            <a:normAutofit fontScale="50000" lnSpcReduction="20000"/>
          </a:bodyPr>
          <a:lstStyle/>
          <a:p>
            <a:pPr>
              <a:lnSpc>
                <a:spcPct val="108000"/>
              </a:lnSpc>
              <a:spcAft>
                <a:spcPts val="1409"/>
              </a:spcAft>
              <a:buNone/>
            </a:pPr>
            <a:r>
              <a:rPr lang="en-US" sz="4900" b="0" strike="noStrike" spc="-1" dirty="0">
                <a:latin typeface="Arial"/>
              </a:rPr>
              <a:t>Tracy: “Although this technology is impressive, I think many people would still want to see a trained pathologist for a proper diagnosis. Self-diagnosing technology requires the user to have the right amount of trust in the AI. Too much trust in the AI could lead to users believing in faulty or incomplete diagnoses while too little trust means that people would choose to bypass the AI altogether and see a human pathologist instead.”</a:t>
            </a:r>
          </a:p>
          <a:p>
            <a:pPr>
              <a:lnSpc>
                <a:spcPct val="108000"/>
              </a:lnSpc>
              <a:spcAft>
                <a:spcPts val="1409"/>
              </a:spcAft>
              <a:buNone/>
            </a:pPr>
            <a:r>
              <a:rPr lang="en-US" sz="4900" b="0" strike="noStrike" spc="-1" dirty="0">
                <a:latin typeface="Arial"/>
              </a:rPr>
              <a:t>Ameera: “This is definitely a concern to take care of quickly because if we implement an algorithm in health care that is biased, this could worsen health disparities and create health problems for those that it inaccurately represents, in ways such as providing inaccurate diagnoses to black people.”</a:t>
            </a:r>
          </a:p>
          <a:p>
            <a:pPr>
              <a:lnSpc>
                <a:spcPct val="108000"/>
              </a:lnSpc>
              <a:spcAft>
                <a:spcPts val="1409"/>
              </a:spcAft>
              <a:buNone/>
            </a:pPr>
            <a:r>
              <a:rPr lang="en-US" sz="4900" b="0" strike="noStrike" spc="-1" dirty="0">
                <a:latin typeface="Calibri"/>
              </a:rPr>
              <a:t>Nathan: “I also want the AI to be objective and without bias so I know the information I get from the model is as standard and unbiased as possible.”</a:t>
            </a:r>
            <a:endParaRPr lang="en-US" sz="4900" b="0" strike="noStrike" spc="-1" dirty="0">
              <a:latin typeface="Arial"/>
            </a:endParaRPr>
          </a:p>
          <a:p>
            <a:pPr>
              <a:lnSpc>
                <a:spcPct val="108000"/>
              </a:lnSpc>
              <a:spcAft>
                <a:spcPts val="1409"/>
              </a:spcAft>
              <a:buNone/>
            </a:pPr>
            <a:endParaRPr lang="en-US" sz="3200" b="0" strike="noStrike" spc="-1" dirty="0">
              <a:latin typeface="Arial"/>
            </a:endParaRPr>
          </a:p>
          <a:p>
            <a:pPr>
              <a:lnSpc>
                <a:spcPct val="108000"/>
              </a:lnSpc>
              <a:spcAft>
                <a:spcPts val="1409"/>
              </a:spcAft>
              <a:buNone/>
            </a:pPr>
            <a:endParaRPr lang="en-US" sz="3200" b="0" strike="noStrike" spc="-1" dirty="0">
              <a:latin typeface="Arial"/>
            </a:endParaRPr>
          </a:p>
          <a:p>
            <a:pPr>
              <a:lnSpc>
                <a:spcPct val="108000"/>
              </a:lnSpc>
              <a:spcAft>
                <a:spcPts val="1409"/>
              </a:spcAft>
              <a:buNone/>
            </a:pPr>
            <a:endParaRPr lang="en-US" sz="3200" b="0" strike="noStrike" spc="-1" dirty="0">
              <a:latin typeface="Arial"/>
            </a:endParaRPr>
          </a:p>
        </p:txBody>
      </p:sp>
      <p:sp>
        <p:nvSpPr>
          <p:cNvPr id="113" name="PlaceHolder 2"/>
          <p:cNvSpPr>
            <a:spLocks noGrp="1"/>
          </p:cNvSpPr>
          <p:nvPr>
            <p:ph type="title"/>
          </p:nvPr>
        </p:nvSpPr>
        <p:spPr>
          <a:xfrm>
            <a:off x="828050" y="0"/>
            <a:ext cx="10514880" cy="1324800"/>
          </a:xfrm>
          <a:prstGeom prst="rect">
            <a:avLst/>
          </a:prstGeom>
          <a:noFill/>
          <a:ln w="0">
            <a:noFill/>
          </a:ln>
        </p:spPr>
        <p:txBody>
          <a:bodyPr lIns="90000" tIns="45000" rIns="90000" bIns="45000" anchor="ctr">
            <a:noAutofit/>
          </a:bodyPr>
          <a:lstStyle/>
          <a:p>
            <a:pPr>
              <a:lnSpc>
                <a:spcPct val="90000"/>
              </a:lnSpc>
              <a:buNone/>
            </a:pPr>
            <a:r>
              <a:rPr lang="en-US" sz="4400" b="0" strike="noStrike" spc="-1" dirty="0">
                <a:solidFill>
                  <a:srgbClr val="000000"/>
                </a:solidFill>
                <a:latin typeface="Calibri Light"/>
              </a:rPr>
              <a:t>AI-based technology in medicine</a:t>
            </a:r>
            <a:endParaRPr lang="en-US" sz="44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838080" y="172080"/>
            <a:ext cx="10514880" cy="132480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Impact of AI on Jobs and Economy</a:t>
            </a:r>
            <a:endParaRPr lang="en-US" sz="4400" b="0" strike="noStrike" spc="-1">
              <a:latin typeface="Arial"/>
            </a:endParaRPr>
          </a:p>
        </p:txBody>
      </p:sp>
      <p:sp>
        <p:nvSpPr>
          <p:cNvPr id="115" name="PlaceHolder 2"/>
          <p:cNvSpPr>
            <a:spLocks noGrp="1"/>
          </p:cNvSpPr>
          <p:nvPr>
            <p:ph/>
          </p:nvPr>
        </p:nvSpPr>
        <p:spPr>
          <a:xfrm>
            <a:off x="838080" y="1497600"/>
            <a:ext cx="10514880" cy="4350600"/>
          </a:xfrm>
          <a:prstGeom prst="rect">
            <a:avLst/>
          </a:prstGeom>
          <a:noFill/>
          <a:ln w="0">
            <a:noFill/>
          </a:ln>
        </p:spPr>
        <p:txBody>
          <a:bodyPr lIns="90000" tIns="45000" rIns="90000" bIns="45000" anchor="t">
            <a:normAutofit/>
          </a:bodyPr>
          <a:lstStyle/>
          <a:p>
            <a:pPr marL="457200" indent="-324000">
              <a:lnSpc>
                <a:spcPct val="108000"/>
              </a:lnSpc>
              <a:spcAft>
                <a:spcPts val="1409"/>
              </a:spcAft>
              <a:buClr>
                <a:srgbClr val="000000"/>
              </a:buClr>
              <a:buSzPct val="45000"/>
              <a:buFont typeface="Wingdings" charset="2"/>
              <a:buChar char=""/>
            </a:pPr>
            <a:r>
              <a:rPr lang="en-US" sz="3200" b="0" strike="noStrike" spc="-1">
                <a:solidFill>
                  <a:srgbClr val="000000"/>
                </a:solidFill>
                <a:latin typeface="Calibri"/>
              </a:rPr>
              <a:t>Discussed last time and more to come later</a:t>
            </a:r>
            <a:endParaRPr lang="en-US" sz="3200" b="0" strike="noStrike" spc="-1">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6" name="PlaceHolder 1"/>
          <p:cNvSpPr>
            <a:spLocks noGrp="1"/>
          </p:cNvSpPr>
          <p:nvPr>
            <p:ph/>
          </p:nvPr>
        </p:nvSpPr>
        <p:spPr>
          <a:xfrm>
            <a:off x="346841" y="1198179"/>
            <a:ext cx="11571890" cy="5487741"/>
          </a:xfrm>
          <a:prstGeom prst="rect">
            <a:avLst/>
          </a:prstGeom>
          <a:noFill/>
          <a:ln w="0">
            <a:noFill/>
          </a:ln>
        </p:spPr>
        <p:txBody>
          <a:bodyPr lIns="90000" tIns="45000" rIns="90000" bIns="45000" anchor="t">
            <a:normAutofit fontScale="80500" lnSpcReduction="20000"/>
          </a:bodyPr>
          <a:lstStyle/>
          <a:p>
            <a:pPr>
              <a:lnSpc>
                <a:spcPct val="108000"/>
              </a:lnSpc>
              <a:spcAft>
                <a:spcPts val="1409"/>
              </a:spcAft>
              <a:buNone/>
            </a:pPr>
            <a:r>
              <a:rPr lang="en-US" sz="3700" b="0" strike="noStrike" spc="-1" dirty="0">
                <a:solidFill>
                  <a:srgbClr val="000000"/>
                </a:solidFill>
                <a:latin typeface="Calibri"/>
              </a:rPr>
              <a:t>Satvik: “I believe that </a:t>
            </a:r>
            <a:r>
              <a:rPr lang="en-US" sz="3700" b="1" strike="noStrike" spc="-1" dirty="0">
                <a:solidFill>
                  <a:srgbClr val="158466"/>
                </a:solidFill>
                <a:latin typeface="Calibri"/>
              </a:rPr>
              <a:t>consequentialism</a:t>
            </a:r>
            <a:r>
              <a:rPr lang="en-US" sz="3700" b="0" strike="noStrike" spc="-1" dirty="0">
                <a:solidFill>
                  <a:srgbClr val="000000"/>
                </a:solidFill>
                <a:latin typeface="Calibri"/>
              </a:rPr>
              <a:t> would be the most helpful in shaping my perspective on AI… because it will allow me to compare the tangible benefits and harms of AI developments.”</a:t>
            </a:r>
            <a:endParaRPr lang="en-US" sz="3700" b="0" strike="noStrike" spc="-1" dirty="0">
              <a:latin typeface="Arial"/>
            </a:endParaRPr>
          </a:p>
          <a:p>
            <a:pPr>
              <a:lnSpc>
                <a:spcPct val="108000"/>
              </a:lnSpc>
              <a:spcAft>
                <a:spcPts val="1409"/>
              </a:spcAft>
              <a:buNone/>
            </a:pPr>
            <a:r>
              <a:rPr lang="en-US" sz="3700" b="0" strike="noStrike" spc="-1" dirty="0">
                <a:solidFill>
                  <a:srgbClr val="000000"/>
                </a:solidFill>
                <a:latin typeface="Calibri"/>
              </a:rPr>
              <a:t>Kavya: “I think that the </a:t>
            </a:r>
            <a:r>
              <a:rPr lang="en-US" sz="3700" b="1" strike="noStrike" spc="-1" dirty="0">
                <a:solidFill>
                  <a:srgbClr val="158466"/>
                </a:solidFill>
                <a:latin typeface="Calibri"/>
              </a:rPr>
              <a:t>deontology</a:t>
            </a:r>
            <a:r>
              <a:rPr lang="en-US" sz="3700" b="0" strike="noStrike" spc="-1" dirty="0">
                <a:solidFill>
                  <a:srgbClr val="000000"/>
                </a:solidFill>
                <a:latin typeface="Calibri"/>
              </a:rPr>
              <a:t> ethical framework would be the most helpful in sharing my perspective on AI because its guiding principle is based on intentions.”</a:t>
            </a:r>
            <a:endParaRPr lang="en-US" sz="3700" b="0" strike="noStrike" spc="-1" dirty="0">
              <a:latin typeface="Arial"/>
            </a:endParaRPr>
          </a:p>
          <a:p>
            <a:pPr>
              <a:lnSpc>
                <a:spcPct val="108000"/>
              </a:lnSpc>
              <a:spcAft>
                <a:spcPts val="1409"/>
              </a:spcAft>
              <a:buNone/>
            </a:pPr>
            <a:r>
              <a:rPr lang="en-US" sz="3700" b="0" strike="noStrike" spc="-1" dirty="0">
                <a:solidFill>
                  <a:srgbClr val="000000"/>
                </a:solidFill>
                <a:latin typeface="Calibri"/>
              </a:rPr>
              <a:t>Kevin: “I believe that the most helpful ethical framework is </a:t>
            </a:r>
            <a:r>
              <a:rPr lang="en-US" sz="3700" b="1" strike="noStrike" spc="-1" dirty="0">
                <a:solidFill>
                  <a:srgbClr val="158466"/>
                </a:solidFill>
                <a:latin typeface="Calibri"/>
              </a:rPr>
              <a:t>Ubuntu</a:t>
            </a:r>
            <a:r>
              <a:rPr lang="en-US" sz="3700" b="0" strike="noStrike" spc="-1" dirty="0">
                <a:solidFill>
                  <a:srgbClr val="000000"/>
                </a:solidFill>
                <a:latin typeface="Calibri"/>
              </a:rPr>
              <a:t> or ‘respect’... because I think that it is extremely important to keep in mind the values of the users who will be using this technology.”</a:t>
            </a:r>
            <a:endParaRPr lang="en-US" sz="3700" b="0" strike="noStrike" spc="-1" dirty="0">
              <a:latin typeface="Arial"/>
            </a:endParaRPr>
          </a:p>
          <a:p>
            <a:pPr>
              <a:lnSpc>
                <a:spcPct val="108000"/>
              </a:lnSpc>
              <a:spcAft>
                <a:spcPts val="1409"/>
              </a:spcAft>
              <a:buNone/>
            </a:pPr>
            <a:r>
              <a:rPr lang="en-US" sz="3200" b="0" strike="noStrike" spc="-1" dirty="0">
                <a:solidFill>
                  <a:srgbClr val="000000"/>
                </a:solidFill>
                <a:latin typeface="Calibri"/>
              </a:rPr>
              <a:t> </a:t>
            </a:r>
            <a:endParaRPr lang="en-US" sz="3200" b="0" strike="noStrike" spc="-1" dirty="0">
              <a:latin typeface="Arial"/>
            </a:endParaRPr>
          </a:p>
          <a:p>
            <a:pPr>
              <a:lnSpc>
                <a:spcPct val="108000"/>
              </a:lnSpc>
              <a:spcAft>
                <a:spcPts val="1409"/>
              </a:spcAft>
              <a:buNone/>
            </a:pPr>
            <a:endParaRPr lang="en-US" sz="3200" b="0" strike="noStrike" spc="-1" dirty="0">
              <a:latin typeface="Arial"/>
            </a:endParaRPr>
          </a:p>
        </p:txBody>
      </p:sp>
      <p:sp>
        <p:nvSpPr>
          <p:cNvPr id="117" name="PlaceHolder 2"/>
          <p:cNvSpPr>
            <a:spLocks noGrp="1"/>
          </p:cNvSpPr>
          <p:nvPr>
            <p:ph type="title"/>
          </p:nvPr>
        </p:nvSpPr>
        <p:spPr>
          <a:xfrm>
            <a:off x="838080" y="172080"/>
            <a:ext cx="10514880" cy="1324800"/>
          </a:xfrm>
          <a:prstGeom prst="rect">
            <a:avLst/>
          </a:prstGeom>
          <a:noFill/>
          <a:ln w="0">
            <a:noFill/>
          </a:ln>
        </p:spPr>
        <p:txBody>
          <a:bodyPr lIns="90000" tIns="45000" rIns="90000" bIns="45000" anchor="ctr">
            <a:noAutofit/>
          </a:bodyPr>
          <a:lstStyle/>
          <a:p>
            <a:pPr>
              <a:lnSpc>
                <a:spcPct val="90000"/>
              </a:lnSpc>
              <a:buNone/>
            </a:pPr>
            <a:r>
              <a:rPr lang="en-US" sz="4400" b="0" strike="noStrike" spc="-1" dirty="0">
                <a:solidFill>
                  <a:srgbClr val="000000"/>
                </a:solidFill>
                <a:latin typeface="Calibri Light"/>
              </a:rPr>
              <a:t>Ethical Frameworks</a:t>
            </a:r>
            <a:endParaRPr lang="en-US" sz="44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0" name="PlaceHolder 1"/>
          <p:cNvSpPr>
            <a:spLocks noGrp="1"/>
          </p:cNvSpPr>
          <p:nvPr>
            <p:ph type="title"/>
          </p:nvPr>
        </p:nvSpPr>
        <p:spPr>
          <a:xfrm>
            <a:off x="1114200" y="1632240"/>
            <a:ext cx="10120680" cy="1796040"/>
          </a:xfrm>
          <a:prstGeom prst="rect">
            <a:avLst/>
          </a:prstGeom>
          <a:noFill/>
          <a:ln w="0">
            <a:noFill/>
          </a:ln>
        </p:spPr>
        <p:txBody>
          <a:bodyPr lIns="0" tIns="0" rIns="0" bIns="0" anchor="b">
            <a:noAutofit/>
          </a:bodyPr>
          <a:lstStyle/>
          <a:p>
            <a:pPr algn="ctr">
              <a:lnSpc>
                <a:spcPct val="90000"/>
              </a:lnSpc>
              <a:buNone/>
            </a:pPr>
            <a:r>
              <a:rPr lang="en-US" sz="6000" b="1" strike="noStrike" spc="-1">
                <a:solidFill>
                  <a:srgbClr val="FFFFFF"/>
                </a:solidFill>
                <a:latin typeface="Arial"/>
              </a:rPr>
              <a:t>AI and Society</a:t>
            </a:r>
            <a:endParaRPr lang="en-US" sz="6000" b="0" strike="noStrike" spc="-1">
              <a:latin typeface="Arial"/>
            </a:endParaRPr>
          </a:p>
        </p:txBody>
      </p:sp>
      <p:sp>
        <p:nvSpPr>
          <p:cNvPr id="91" name="PlaceHolder 2"/>
          <p:cNvSpPr>
            <a:spLocks noGrp="1"/>
          </p:cNvSpPr>
          <p:nvPr>
            <p:ph type="subTitle"/>
          </p:nvPr>
        </p:nvSpPr>
        <p:spPr>
          <a:xfrm>
            <a:off x="1523880" y="3870000"/>
            <a:ext cx="9143280" cy="1654920"/>
          </a:xfrm>
          <a:prstGeom prst="rect">
            <a:avLst/>
          </a:prstGeom>
          <a:noFill/>
          <a:ln w="0">
            <a:noFill/>
          </a:ln>
        </p:spPr>
        <p:txBody>
          <a:bodyPr lIns="0" tIns="0" rIns="0" bIns="0" anchor="t">
            <a:normAutofit/>
          </a:bodyPr>
          <a:lstStyle/>
          <a:p>
            <a:pPr algn="ctr">
              <a:buNone/>
            </a:pPr>
            <a:endParaRPr lang="en-US" sz="3200" b="0" strike="noStrike" spc="-1">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a:extLst>
            <a:ext uri="{FF2B5EF4-FFF2-40B4-BE49-F238E27FC236}">
              <a16:creationId xmlns:a16="http://schemas.microsoft.com/office/drawing/2014/main" id="{4B479969-483E-C8B3-9FE5-F626B76C9DF4}"/>
            </a:ext>
          </a:extLst>
        </p:cNvPr>
        <p:cNvGrpSpPr/>
        <p:nvPr/>
      </p:nvGrpSpPr>
      <p:grpSpPr>
        <a:xfrm>
          <a:off x="0" y="0"/>
          <a:ext cx="0" cy="0"/>
          <a:chOff x="0" y="0"/>
          <a:chExt cx="0" cy="0"/>
        </a:xfrm>
      </p:grpSpPr>
      <p:sp>
        <p:nvSpPr>
          <p:cNvPr id="116" name="PlaceHolder 1">
            <a:extLst>
              <a:ext uri="{FF2B5EF4-FFF2-40B4-BE49-F238E27FC236}">
                <a16:creationId xmlns:a16="http://schemas.microsoft.com/office/drawing/2014/main" id="{BE57F6C1-2B86-8A61-444B-0A615F618878}"/>
              </a:ext>
            </a:extLst>
          </p:cNvPr>
          <p:cNvSpPr>
            <a:spLocks noGrp="1"/>
          </p:cNvSpPr>
          <p:nvPr>
            <p:ph/>
          </p:nvPr>
        </p:nvSpPr>
        <p:spPr>
          <a:xfrm>
            <a:off x="346841" y="1198179"/>
            <a:ext cx="11571890" cy="5487741"/>
          </a:xfrm>
          <a:prstGeom prst="rect">
            <a:avLst/>
          </a:prstGeom>
          <a:noFill/>
          <a:ln w="0">
            <a:noFill/>
          </a:ln>
        </p:spPr>
        <p:txBody>
          <a:bodyPr lIns="90000" tIns="45000" rIns="90000" bIns="45000" anchor="t">
            <a:normAutofit fontScale="95500"/>
          </a:bodyPr>
          <a:lstStyle/>
          <a:p>
            <a:pPr>
              <a:lnSpc>
                <a:spcPct val="108000"/>
              </a:lnSpc>
              <a:spcAft>
                <a:spcPts val="1409"/>
              </a:spcAft>
              <a:buNone/>
            </a:pPr>
            <a:r>
              <a:rPr lang="en-US" sz="3700" b="0" strike="noStrike" spc="-1" dirty="0">
                <a:solidFill>
                  <a:srgbClr val="000000"/>
                </a:solidFill>
                <a:latin typeface="Calibri"/>
              </a:rPr>
              <a:t>Kelly: “I think </a:t>
            </a:r>
            <a:r>
              <a:rPr lang="en-US" sz="3700" b="1" strike="noStrike" spc="-1" dirty="0">
                <a:solidFill>
                  <a:srgbClr val="158466"/>
                </a:solidFill>
                <a:latin typeface="Calibri"/>
              </a:rPr>
              <a:t>virtue ethics</a:t>
            </a:r>
            <a:r>
              <a:rPr lang="en-US" sz="3700" b="0" strike="noStrike" spc="-1" dirty="0">
                <a:solidFill>
                  <a:srgbClr val="000000"/>
                </a:solidFill>
                <a:latin typeface="Calibri"/>
              </a:rPr>
              <a:t> would be most helpful in shaping my perspective on AI because it….has a guiding principle of golden mean or balance of all the different values.”</a:t>
            </a:r>
            <a:endParaRPr lang="en-US" sz="3700" b="0" strike="noStrike" spc="-1" dirty="0">
              <a:latin typeface="Arial"/>
            </a:endParaRPr>
          </a:p>
          <a:p>
            <a:pPr>
              <a:lnSpc>
                <a:spcPct val="108000"/>
              </a:lnSpc>
              <a:spcAft>
                <a:spcPts val="1409"/>
              </a:spcAft>
              <a:buNone/>
            </a:pPr>
            <a:r>
              <a:rPr lang="en-US" sz="3700" b="0" strike="noStrike" spc="-1" dirty="0" err="1">
                <a:solidFill>
                  <a:srgbClr val="000000"/>
                </a:solidFill>
                <a:latin typeface="Calibri"/>
              </a:rPr>
              <a:t>Kaily</a:t>
            </a:r>
            <a:r>
              <a:rPr lang="en-US" sz="3700" b="0" strike="noStrike" spc="-1" dirty="0">
                <a:solidFill>
                  <a:srgbClr val="000000"/>
                </a:solidFill>
                <a:latin typeface="Calibri"/>
              </a:rPr>
              <a:t>: “I think </a:t>
            </a:r>
            <a:r>
              <a:rPr lang="en-US" sz="3700" b="1" strike="noStrike" spc="-1" dirty="0">
                <a:solidFill>
                  <a:srgbClr val="158466"/>
                </a:solidFill>
                <a:latin typeface="Calibri"/>
              </a:rPr>
              <a:t>Hindu Ethics</a:t>
            </a:r>
            <a:r>
              <a:rPr lang="en-US" sz="3700" b="1" strike="noStrike" spc="-1" dirty="0">
                <a:solidFill>
                  <a:srgbClr val="000000"/>
                </a:solidFill>
                <a:latin typeface="Calibri"/>
              </a:rPr>
              <a:t> </a:t>
            </a:r>
            <a:r>
              <a:rPr lang="en-US" sz="3700" b="0" strike="noStrike" spc="-1" dirty="0">
                <a:solidFill>
                  <a:srgbClr val="000000"/>
                </a:solidFill>
                <a:latin typeface="Calibri"/>
              </a:rPr>
              <a:t>is really helpful in shaping my perspective in AI because I view AI technologies to be needed to help and improve already existing problems and solvers. AI technology should help consumers fulfil their duty,</a:t>
            </a:r>
            <a:endParaRPr lang="en-US" sz="3700" b="0" strike="noStrike" spc="-1" dirty="0">
              <a:latin typeface="Arial"/>
            </a:endParaRPr>
          </a:p>
          <a:p>
            <a:pPr>
              <a:lnSpc>
                <a:spcPct val="108000"/>
              </a:lnSpc>
              <a:spcAft>
                <a:spcPts val="1409"/>
              </a:spcAft>
              <a:buNone/>
            </a:pPr>
            <a:r>
              <a:rPr lang="en-US" sz="3200" b="0" strike="noStrike" spc="-1" dirty="0">
                <a:solidFill>
                  <a:srgbClr val="000000"/>
                </a:solidFill>
                <a:latin typeface="Calibri"/>
              </a:rPr>
              <a:t> </a:t>
            </a:r>
            <a:endParaRPr lang="en-US" sz="3200" b="0" strike="noStrike" spc="-1" dirty="0">
              <a:latin typeface="Arial"/>
            </a:endParaRPr>
          </a:p>
          <a:p>
            <a:pPr>
              <a:lnSpc>
                <a:spcPct val="108000"/>
              </a:lnSpc>
              <a:spcAft>
                <a:spcPts val="1409"/>
              </a:spcAft>
              <a:buNone/>
            </a:pPr>
            <a:endParaRPr lang="en-US" sz="3200" b="0" strike="noStrike" spc="-1" dirty="0">
              <a:latin typeface="Arial"/>
            </a:endParaRPr>
          </a:p>
        </p:txBody>
      </p:sp>
      <p:sp>
        <p:nvSpPr>
          <p:cNvPr id="117" name="PlaceHolder 2">
            <a:extLst>
              <a:ext uri="{FF2B5EF4-FFF2-40B4-BE49-F238E27FC236}">
                <a16:creationId xmlns:a16="http://schemas.microsoft.com/office/drawing/2014/main" id="{A43046DD-2331-DF66-1F1F-F89A8B348A1C}"/>
              </a:ext>
            </a:extLst>
          </p:cNvPr>
          <p:cNvSpPr>
            <a:spLocks noGrp="1"/>
          </p:cNvSpPr>
          <p:nvPr>
            <p:ph type="title"/>
          </p:nvPr>
        </p:nvSpPr>
        <p:spPr>
          <a:xfrm>
            <a:off x="838080" y="172080"/>
            <a:ext cx="10514880" cy="132480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Ethical Frameworks</a:t>
            </a:r>
            <a:endParaRPr lang="en-US" sz="4400" b="0" strike="noStrike" spc="-1">
              <a:latin typeface="Arial"/>
            </a:endParaRPr>
          </a:p>
        </p:txBody>
      </p:sp>
    </p:spTree>
    <p:extLst>
      <p:ext uri="{BB962C8B-B14F-4D97-AF65-F5344CB8AC3E}">
        <p14:creationId xmlns:p14="http://schemas.microsoft.com/office/powerpoint/2010/main" val="328635120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18" name="PlaceHolder 1"/>
          <p:cNvSpPr>
            <a:spLocks noGrp="1"/>
          </p:cNvSpPr>
          <p:nvPr>
            <p:ph type="title"/>
          </p:nvPr>
        </p:nvSpPr>
        <p:spPr>
          <a:xfrm>
            <a:off x="436899" y="1001111"/>
            <a:ext cx="10514880" cy="4343400"/>
          </a:xfrm>
          <a:prstGeom prst="rect">
            <a:avLst/>
          </a:prstGeom>
          <a:noFill/>
          <a:ln w="0">
            <a:noFill/>
          </a:ln>
        </p:spPr>
        <p:txBody>
          <a:bodyPr lIns="90000" tIns="45000" rIns="90000" bIns="45000" anchor="ctr">
            <a:noAutofit/>
          </a:bodyPr>
          <a:lstStyle/>
          <a:p>
            <a:pPr>
              <a:lnSpc>
                <a:spcPct val="90000"/>
              </a:lnSpc>
              <a:buNone/>
            </a:pPr>
            <a:r>
              <a:rPr lang="en-US" sz="2800" b="1" u="sng" strike="noStrike" spc="-1" dirty="0">
                <a:solidFill>
                  <a:srgbClr val="000000"/>
                </a:solidFill>
                <a:latin typeface="Calibri Light"/>
              </a:rPr>
              <a:t>Poll</a:t>
            </a:r>
            <a:br>
              <a:rPr lang="en-US" sz="2800" b="1" u="sng" strike="noStrike" spc="-1" dirty="0">
                <a:solidFill>
                  <a:srgbClr val="000000"/>
                </a:solidFill>
                <a:latin typeface="Calibri Light"/>
              </a:rPr>
            </a:br>
            <a:br>
              <a:rPr sz="2800" dirty="0"/>
            </a:br>
            <a:r>
              <a:rPr lang="en-US" sz="2800" b="1" strike="noStrike" spc="-1" dirty="0">
                <a:solidFill>
                  <a:srgbClr val="000000"/>
                </a:solidFill>
                <a:latin typeface="Calibri Light"/>
              </a:rPr>
              <a:t>Which ethical framework would most guide your adoption of an AI technology?</a:t>
            </a:r>
            <a:br>
              <a:rPr sz="2800" dirty="0"/>
            </a:br>
            <a:r>
              <a:rPr lang="en-US" sz="2800" b="1" strike="noStrike" spc="-1" dirty="0">
                <a:solidFill>
                  <a:srgbClr val="000000"/>
                </a:solidFill>
                <a:latin typeface="Calibri Light"/>
              </a:rPr>
              <a:t>- Hindu ethics (duty)</a:t>
            </a:r>
            <a:br>
              <a:rPr sz="2800" dirty="0"/>
            </a:br>
            <a:r>
              <a:rPr lang="en-US" sz="2800" b="1" strike="noStrike" spc="-1" dirty="0">
                <a:solidFill>
                  <a:srgbClr val="000000"/>
                </a:solidFill>
                <a:latin typeface="Calibri Light"/>
              </a:rPr>
              <a:t>- Confucian ethics (roles)</a:t>
            </a:r>
            <a:br>
              <a:rPr sz="2800" dirty="0"/>
            </a:br>
            <a:r>
              <a:rPr lang="en-US" sz="2800" b="1" strike="noStrike" spc="-1" dirty="0">
                <a:solidFill>
                  <a:srgbClr val="000000"/>
                </a:solidFill>
                <a:latin typeface="Calibri Light"/>
              </a:rPr>
              <a:t>- Buddhist ethics (right actions)</a:t>
            </a:r>
            <a:br>
              <a:rPr sz="2800" dirty="0"/>
            </a:br>
            <a:r>
              <a:rPr lang="en-US" sz="2800" b="1" strike="noStrike" spc="-1" dirty="0">
                <a:solidFill>
                  <a:srgbClr val="000000"/>
                </a:solidFill>
                <a:latin typeface="Calibri Light"/>
              </a:rPr>
              <a:t>- Islamic ethics (social conscience)</a:t>
            </a:r>
            <a:br>
              <a:rPr sz="2800" dirty="0"/>
            </a:br>
            <a:r>
              <a:rPr lang="en-US" sz="2800" b="1" strike="noStrike" spc="-1" dirty="0">
                <a:solidFill>
                  <a:srgbClr val="000000"/>
                </a:solidFill>
                <a:latin typeface="Calibri Light"/>
              </a:rPr>
              <a:t>- Deontology (intentions)</a:t>
            </a:r>
            <a:br>
              <a:rPr sz="2800" dirty="0"/>
            </a:br>
            <a:r>
              <a:rPr lang="en-US" sz="2800" b="1" strike="noStrike" spc="-1" dirty="0">
                <a:solidFill>
                  <a:srgbClr val="000000"/>
                </a:solidFill>
                <a:latin typeface="Calibri Light"/>
              </a:rPr>
              <a:t>- Consequentialism (outcomes)</a:t>
            </a:r>
            <a:br>
              <a:rPr sz="2800" dirty="0"/>
            </a:br>
            <a:r>
              <a:rPr lang="en-US" sz="2800" b="1" strike="noStrike" spc="-1" dirty="0">
                <a:solidFill>
                  <a:srgbClr val="000000"/>
                </a:solidFill>
                <a:latin typeface="Calibri Light"/>
              </a:rPr>
              <a:t>- Distributive justice (difference principle)</a:t>
            </a:r>
            <a:br>
              <a:rPr sz="2800" dirty="0"/>
            </a:br>
            <a:r>
              <a:rPr lang="en-US" sz="2800" b="1" strike="noStrike" spc="-1" dirty="0">
                <a:solidFill>
                  <a:srgbClr val="000000"/>
                </a:solidFill>
                <a:latin typeface="Calibri Light"/>
              </a:rPr>
              <a:t>- Virtue ethics (golden mean)</a:t>
            </a:r>
            <a:br>
              <a:rPr sz="2800" dirty="0"/>
            </a:br>
            <a:r>
              <a:rPr lang="en-US" sz="2800" b="1" strike="noStrike" spc="-1" dirty="0">
                <a:solidFill>
                  <a:srgbClr val="000000"/>
                </a:solidFill>
                <a:latin typeface="Calibri Light"/>
              </a:rPr>
              <a:t>- Ethics of care (care)</a:t>
            </a:r>
            <a:br>
              <a:rPr sz="2800" dirty="0"/>
            </a:br>
            <a:r>
              <a:rPr lang="en-US" sz="2800" b="1" strike="noStrike" spc="-1" dirty="0">
                <a:solidFill>
                  <a:srgbClr val="000000"/>
                </a:solidFill>
                <a:latin typeface="Calibri Light"/>
              </a:rPr>
              <a:t>- Ubuntu (respect)</a:t>
            </a:r>
            <a:endParaRPr lang="en-US" sz="2800" b="0" strike="noStrike" spc="-1" dirty="0">
              <a:latin typeface="Arial"/>
            </a:endParaRPr>
          </a:p>
        </p:txBody>
      </p:sp>
      <p:pic>
        <p:nvPicPr>
          <p:cNvPr id="119" name="Content Placeholder 2" descr="A black background with a black square&#10;&#10;Description automatically generated with medium confidence"/>
          <p:cNvPicPr/>
          <p:nvPr/>
        </p:nvPicPr>
        <p:blipFill>
          <a:blip r:embed="rId3"/>
          <a:stretch/>
        </p:blipFill>
        <p:spPr>
          <a:xfrm>
            <a:off x="7785000" y="1690560"/>
            <a:ext cx="3567960" cy="3567960"/>
          </a:xfrm>
          <a:prstGeom prst="rect">
            <a:avLst/>
          </a:prstGeom>
          <a:ln w="0">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20" name="PlaceHolder 1"/>
          <p:cNvSpPr>
            <a:spLocks noGrp="1"/>
          </p:cNvSpPr>
          <p:nvPr>
            <p:ph type="title"/>
          </p:nvPr>
        </p:nvSpPr>
        <p:spPr>
          <a:xfrm>
            <a:off x="838080" y="172080"/>
            <a:ext cx="10514880" cy="132480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Next Week: Planning and Search</a:t>
            </a:r>
            <a:endParaRPr lang="en-US" sz="4400" b="0" strike="noStrike" spc="-1">
              <a:latin typeface="Arial"/>
            </a:endParaRPr>
          </a:p>
        </p:txBody>
      </p:sp>
      <p:sp>
        <p:nvSpPr>
          <p:cNvPr id="121" name="PlaceHolder 2"/>
          <p:cNvSpPr>
            <a:spLocks noGrp="1"/>
          </p:cNvSpPr>
          <p:nvPr>
            <p:ph/>
          </p:nvPr>
        </p:nvSpPr>
        <p:spPr>
          <a:xfrm>
            <a:off x="838080" y="1497600"/>
            <a:ext cx="10514880" cy="4350600"/>
          </a:xfrm>
          <a:prstGeom prst="rect">
            <a:avLst/>
          </a:prstGeom>
          <a:noFill/>
          <a:ln w="0">
            <a:noFill/>
          </a:ln>
        </p:spPr>
        <p:txBody>
          <a:bodyPr lIns="90000" tIns="45000" rIns="90000" bIns="45000" anchor="t">
            <a:normAutofit/>
          </a:bodyPr>
          <a:lstStyle/>
          <a:p>
            <a:pPr>
              <a:lnSpc>
                <a:spcPct val="100000"/>
              </a:lnSpc>
              <a:spcBef>
                <a:spcPts val="601"/>
              </a:spcBef>
              <a:buNone/>
            </a:pPr>
            <a:endParaRPr lang="en-US" sz="2800" b="0" strike="noStrike" spc="-1" dirty="0">
              <a:latin typeface="Arial"/>
            </a:endParaRPr>
          </a:p>
          <a:p>
            <a:pPr marL="457200" indent="-456840">
              <a:lnSpc>
                <a:spcPct val="100000"/>
              </a:lnSpc>
              <a:spcBef>
                <a:spcPts val="601"/>
              </a:spcBef>
              <a:buClr>
                <a:srgbClr val="727CA3"/>
              </a:buClr>
              <a:buSzPct val="76000"/>
              <a:buFont typeface="Arial"/>
              <a:buChar char="•"/>
            </a:pPr>
            <a:r>
              <a:rPr lang="en-US" sz="3600" b="0" strike="noStrike" spc="-1" dirty="0">
                <a:solidFill>
                  <a:srgbClr val="000000"/>
                </a:solidFill>
                <a:latin typeface="Gill Sans MT"/>
              </a:rPr>
              <a:t>Slightly more technical reading</a:t>
            </a:r>
            <a:endParaRPr lang="en-US" sz="3600" b="0" strike="noStrike" spc="-1" dirty="0">
              <a:latin typeface="Arial"/>
            </a:endParaRPr>
          </a:p>
          <a:p>
            <a:pPr marL="457200" indent="-456840">
              <a:lnSpc>
                <a:spcPct val="100000"/>
              </a:lnSpc>
              <a:spcBef>
                <a:spcPts val="601"/>
              </a:spcBef>
              <a:buClr>
                <a:srgbClr val="727CA3"/>
              </a:buClr>
              <a:buSzPct val="76000"/>
              <a:buFont typeface="Arial"/>
              <a:buChar char="•"/>
            </a:pPr>
            <a:r>
              <a:rPr lang="en-US" sz="3600" b="0" strike="noStrike" spc="-1" dirty="0">
                <a:solidFill>
                  <a:srgbClr val="000000"/>
                </a:solidFill>
                <a:latin typeface="Gill Sans MT"/>
              </a:rPr>
              <a:t>Lecture from </a:t>
            </a:r>
            <a:r>
              <a:rPr lang="en-US" sz="3600" b="0" strike="noStrike" spc="-1" dirty="0" err="1">
                <a:solidFill>
                  <a:srgbClr val="000000"/>
                </a:solidFill>
                <a:latin typeface="Gill Sans MT"/>
              </a:rPr>
              <a:t>Joydeep</a:t>
            </a:r>
            <a:r>
              <a:rPr lang="en-US" sz="3600" b="0" strike="noStrike" spc="-1" dirty="0">
                <a:solidFill>
                  <a:srgbClr val="000000"/>
                </a:solidFill>
                <a:latin typeface="Gill Sans MT"/>
              </a:rPr>
              <a:t> Biswas</a:t>
            </a:r>
            <a:endParaRPr lang="en-US" sz="3600" b="0" strike="noStrike" spc="-1" dirty="0">
              <a:latin typeface="Arial"/>
            </a:endParaRPr>
          </a:p>
          <a:p>
            <a:pPr marL="457200" indent="-456840">
              <a:lnSpc>
                <a:spcPct val="100000"/>
              </a:lnSpc>
              <a:spcBef>
                <a:spcPts val="601"/>
              </a:spcBef>
              <a:buClr>
                <a:srgbClr val="727CA3"/>
              </a:buClr>
              <a:buSzPct val="76000"/>
              <a:buFont typeface="Arial"/>
              <a:buChar char="•"/>
            </a:pPr>
            <a:r>
              <a:rPr lang="en-US" sz="3600" b="0" strike="noStrike" spc="-1" dirty="0">
                <a:solidFill>
                  <a:srgbClr val="000000"/>
                </a:solidFill>
                <a:latin typeface="Gill Sans MT"/>
              </a:rPr>
              <a:t>Ethics module on values-sensitive design</a:t>
            </a:r>
            <a:endParaRPr lang="en-US" sz="3600" b="0" strike="noStrike" spc="-1" dirty="0">
              <a:latin typeface="Arial"/>
            </a:endParaRPr>
          </a:p>
          <a:p>
            <a:pPr>
              <a:lnSpc>
                <a:spcPct val="100000"/>
              </a:lnSpc>
              <a:spcBef>
                <a:spcPts val="601"/>
              </a:spcBef>
              <a:buNone/>
            </a:pPr>
            <a:endParaRPr lang="en-US" sz="3600" b="0" strike="noStrike" spc="-1" dirty="0">
              <a:latin typeface="Arial"/>
            </a:endParaRPr>
          </a:p>
          <a:p>
            <a:pPr marL="457200" indent="-456840">
              <a:lnSpc>
                <a:spcPct val="100000"/>
              </a:lnSpc>
              <a:spcBef>
                <a:spcPts val="601"/>
              </a:spcBef>
              <a:buClr>
                <a:srgbClr val="727CA3"/>
              </a:buClr>
              <a:buSzPct val="76000"/>
              <a:buFont typeface="Arial"/>
              <a:buChar char="•"/>
            </a:pPr>
            <a:r>
              <a:rPr lang="en-US" sz="3600" b="0" strike="noStrike" spc="-1" dirty="0">
                <a:solidFill>
                  <a:srgbClr val="000000"/>
                </a:solidFill>
                <a:latin typeface="Gill Sans MT"/>
              </a:rPr>
              <a:t>Do readings and reflection</a:t>
            </a:r>
            <a:endParaRPr lang="en-US" sz="36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1">
                                            <p:txEl>
                                              <p:pRg st="1" end="1"/>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2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12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1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92" name="PlaceHolder 1"/>
          <p:cNvSpPr>
            <a:spLocks noGrp="1"/>
          </p:cNvSpPr>
          <p:nvPr>
            <p:ph type="title"/>
          </p:nvPr>
        </p:nvSpPr>
        <p:spPr>
          <a:xfrm>
            <a:off x="838080" y="0"/>
            <a:ext cx="10514880" cy="1324800"/>
          </a:xfrm>
          <a:prstGeom prst="rect">
            <a:avLst/>
          </a:prstGeom>
          <a:noFill/>
          <a:ln w="0">
            <a:noFill/>
          </a:ln>
        </p:spPr>
        <p:txBody>
          <a:bodyPr lIns="90000" tIns="45000" rIns="90000" bIns="45000" anchor="ctr">
            <a:noAutofit/>
          </a:bodyPr>
          <a:lstStyle/>
          <a:p>
            <a:pPr>
              <a:lnSpc>
                <a:spcPct val="90000"/>
              </a:lnSpc>
              <a:buNone/>
            </a:pPr>
            <a:r>
              <a:rPr lang="en-US" sz="4400" b="0" strike="noStrike" spc="-1" dirty="0">
                <a:solidFill>
                  <a:srgbClr val="000000"/>
                </a:solidFill>
                <a:latin typeface="Calibri Light"/>
              </a:rPr>
              <a:t>Defining Artificial Intelligence</a:t>
            </a:r>
            <a:endParaRPr lang="en-US" sz="4400" b="0" strike="noStrike" spc="-1" dirty="0">
              <a:latin typeface="Arial"/>
            </a:endParaRPr>
          </a:p>
        </p:txBody>
      </p:sp>
      <p:sp>
        <p:nvSpPr>
          <p:cNvPr id="93" name="PlaceHolder 2"/>
          <p:cNvSpPr>
            <a:spLocks noGrp="1"/>
          </p:cNvSpPr>
          <p:nvPr>
            <p:ph/>
          </p:nvPr>
        </p:nvSpPr>
        <p:spPr>
          <a:xfrm>
            <a:off x="838080" y="1114097"/>
            <a:ext cx="10514880" cy="5276193"/>
          </a:xfrm>
          <a:prstGeom prst="rect">
            <a:avLst/>
          </a:prstGeom>
          <a:noFill/>
          <a:ln w="0">
            <a:noFill/>
          </a:ln>
        </p:spPr>
        <p:txBody>
          <a:bodyPr lIns="90000" tIns="45000" rIns="90000" bIns="45000" anchor="t">
            <a:normAutofit fontScale="76000" lnSpcReduction="20000"/>
          </a:bodyPr>
          <a:lstStyle/>
          <a:p>
            <a:pPr marL="457200" indent="-456840">
              <a:lnSpc>
                <a:spcPct val="100000"/>
              </a:lnSpc>
              <a:spcBef>
                <a:spcPts val="601"/>
              </a:spcBef>
              <a:buClr>
                <a:srgbClr val="727CA3"/>
              </a:buClr>
              <a:buSzPct val="76000"/>
              <a:buFont typeface="Arial"/>
              <a:buChar char="•"/>
            </a:pPr>
            <a:r>
              <a:rPr lang="en-US" sz="3700" b="0" strike="noStrike" spc="-1" dirty="0">
                <a:solidFill>
                  <a:srgbClr val="0000CC"/>
                </a:solidFill>
                <a:latin typeface="Gill Sans MT"/>
              </a:rPr>
              <a:t>A science and a set of computational technologies that are inspired by, but typically operate quite differently from, the ways people use their nervous systems and bodies to  sense, learn, reason, and take action</a:t>
            </a:r>
            <a:endParaRPr lang="en-US" sz="3700" b="0" strike="noStrike" spc="-1" dirty="0">
              <a:latin typeface="Arial"/>
            </a:endParaRPr>
          </a:p>
          <a:p>
            <a:pPr>
              <a:lnSpc>
                <a:spcPct val="100000"/>
              </a:lnSpc>
              <a:spcBef>
                <a:spcPts val="601"/>
              </a:spcBef>
              <a:buNone/>
            </a:pPr>
            <a:endParaRPr lang="en-US" sz="3700" b="0" strike="noStrike" spc="-1" dirty="0">
              <a:latin typeface="Arial"/>
            </a:endParaRPr>
          </a:p>
          <a:p>
            <a:pPr marL="457200" indent="-456840">
              <a:lnSpc>
                <a:spcPct val="100000"/>
              </a:lnSpc>
              <a:spcBef>
                <a:spcPts val="601"/>
              </a:spcBef>
              <a:buClr>
                <a:srgbClr val="727CA3"/>
              </a:buClr>
              <a:buSzPct val="76000"/>
              <a:buFont typeface="Arial"/>
              <a:buChar char="•"/>
            </a:pPr>
            <a:r>
              <a:rPr lang="en-US" sz="3700" b="0" strike="noStrike" spc="-1" dirty="0">
                <a:solidFill>
                  <a:srgbClr val="000000"/>
                </a:solidFill>
                <a:latin typeface="Gill Sans MT"/>
              </a:rPr>
              <a:t>NOT one thing</a:t>
            </a:r>
            <a:endParaRPr lang="en-US" sz="3700" b="0" strike="noStrike" spc="-1" dirty="0">
              <a:latin typeface="Arial"/>
            </a:endParaRPr>
          </a:p>
          <a:p>
            <a:pPr marL="864000" lvl="1" indent="-324000">
              <a:lnSpc>
                <a:spcPct val="90000"/>
              </a:lnSpc>
              <a:spcBef>
                <a:spcPts val="499"/>
              </a:spcBef>
              <a:spcAft>
                <a:spcPts val="1134"/>
              </a:spcAft>
              <a:buClr>
                <a:srgbClr val="000000"/>
              </a:buClr>
              <a:buSzPct val="75000"/>
              <a:buFont typeface="Symbol"/>
              <a:buChar char=""/>
            </a:pPr>
            <a:r>
              <a:rPr lang="en-US" sz="3700" b="0" strike="noStrike" spc="-1" dirty="0">
                <a:solidFill>
                  <a:srgbClr val="000000"/>
                </a:solidFill>
                <a:latin typeface="Gill Sans MT"/>
              </a:rPr>
              <a:t>More than just deep learning</a:t>
            </a:r>
            <a:endParaRPr lang="en-US" sz="3700" b="0" strike="noStrike" spc="-1" dirty="0">
              <a:latin typeface="Arial"/>
            </a:endParaRPr>
          </a:p>
          <a:p>
            <a:pPr marL="864000" lvl="1" indent="-324000">
              <a:lnSpc>
                <a:spcPct val="90000"/>
              </a:lnSpc>
              <a:spcBef>
                <a:spcPts val="499"/>
              </a:spcBef>
              <a:spcAft>
                <a:spcPts val="1134"/>
              </a:spcAft>
              <a:buClr>
                <a:srgbClr val="000000"/>
              </a:buClr>
              <a:buSzPct val="75000"/>
              <a:buFont typeface="Symbol"/>
              <a:buChar char=""/>
            </a:pPr>
            <a:r>
              <a:rPr lang="en-US" sz="3700" b="0" strike="noStrike" spc="-1" dirty="0">
                <a:solidFill>
                  <a:srgbClr val="000000"/>
                </a:solidFill>
                <a:latin typeface="Gill Sans MT"/>
              </a:rPr>
              <a:t>RL, NLP, vision, planning, symbolic reasoning, algorithmic game theory, computational social choice, human computation</a:t>
            </a:r>
            <a:endParaRPr lang="en-US" sz="3700" b="0" strike="noStrike" spc="-1" dirty="0">
              <a:latin typeface="Arial"/>
            </a:endParaRPr>
          </a:p>
          <a:p>
            <a:pPr>
              <a:lnSpc>
                <a:spcPct val="90000"/>
              </a:lnSpc>
              <a:spcBef>
                <a:spcPts val="1417"/>
              </a:spcBef>
              <a:buNone/>
            </a:pPr>
            <a:endParaRPr lang="en-US" sz="3700" b="0" strike="noStrike" spc="-1" dirty="0">
              <a:latin typeface="Arial"/>
            </a:endParaRPr>
          </a:p>
          <a:p>
            <a:pPr marL="457200" indent="-456840">
              <a:lnSpc>
                <a:spcPct val="90000"/>
              </a:lnSpc>
              <a:spcBef>
                <a:spcPts val="1001"/>
              </a:spcBef>
              <a:spcAft>
                <a:spcPts val="1417"/>
              </a:spcAft>
              <a:buClr>
                <a:srgbClr val="727CA3"/>
              </a:buClr>
              <a:buSzPct val="76000"/>
              <a:buFont typeface="Arial"/>
              <a:buChar char="•"/>
            </a:pPr>
            <a:r>
              <a:rPr lang="en-US" sz="3700" b="0" strike="noStrike" spc="-1" dirty="0">
                <a:solidFill>
                  <a:srgbClr val="0000CC"/>
                </a:solidFill>
                <a:latin typeface="Gill Sans MT"/>
              </a:rPr>
              <a:t>Getting Computers to do the things they can't do yet</a:t>
            </a:r>
            <a:endParaRPr lang="en-US" sz="3700" b="0" strike="noStrike" spc="-1" dirty="0">
              <a:latin typeface="Arial"/>
            </a:endParaRPr>
          </a:p>
          <a:p>
            <a:pPr marL="864000" lvl="1" indent="-324000">
              <a:lnSpc>
                <a:spcPct val="90000"/>
              </a:lnSpc>
              <a:spcBef>
                <a:spcPts val="499"/>
              </a:spcBef>
              <a:spcAft>
                <a:spcPts val="1134"/>
              </a:spcAft>
              <a:buClr>
                <a:srgbClr val="000000"/>
              </a:buClr>
              <a:buSzPct val="75000"/>
              <a:buFont typeface="Symbol"/>
              <a:buChar char=""/>
            </a:pPr>
            <a:r>
              <a:rPr lang="en-US" sz="3700" b="0" strike="noStrike" spc="-1" dirty="0">
                <a:solidFill>
                  <a:srgbClr val="000000"/>
                </a:solidFill>
                <a:latin typeface="Gill Sans MT"/>
              </a:rPr>
              <a:t>Once it works, it's engineering</a:t>
            </a:r>
            <a:endParaRPr lang="en-US" sz="3700" b="0" strike="noStrike" spc="-1" dirty="0">
              <a:latin typeface="Arial"/>
            </a:endParaRPr>
          </a:p>
          <a:p>
            <a:pPr>
              <a:lnSpc>
                <a:spcPct val="90000"/>
              </a:lnSpc>
              <a:spcBef>
                <a:spcPts val="1001"/>
              </a:spcBef>
              <a:buNone/>
            </a:pPr>
            <a:endParaRPr lang="en-US" sz="2800" b="0" strike="noStrike" spc="-1" dirty="0">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4" name="PlaceHolder 1"/>
          <p:cNvSpPr>
            <a:spLocks noGrp="1"/>
          </p:cNvSpPr>
          <p:nvPr>
            <p:ph type="title"/>
          </p:nvPr>
        </p:nvSpPr>
        <p:spPr>
          <a:xfrm>
            <a:off x="838080" y="172080"/>
            <a:ext cx="10514880" cy="1324800"/>
          </a:xfrm>
          <a:prstGeom prst="rect">
            <a:avLst/>
          </a:prstGeom>
          <a:noFill/>
          <a:ln w="0">
            <a:noFill/>
          </a:ln>
        </p:spPr>
        <p:txBody>
          <a:bodyPr lIns="90000" tIns="45000" rIns="90000" bIns="45000" anchor="ctr">
            <a:noAutofit/>
          </a:bodyPr>
          <a:lstStyle/>
          <a:p>
            <a:pPr>
              <a:lnSpc>
                <a:spcPct val="90000"/>
              </a:lnSpc>
              <a:buNone/>
            </a:pPr>
            <a:r>
              <a:rPr lang="en-US" sz="4400" b="0" strike="noStrike" spc="-1" dirty="0" err="1">
                <a:solidFill>
                  <a:srgbClr val="000000"/>
                </a:solidFill>
                <a:latin typeface="Calibri Light"/>
              </a:rPr>
              <a:t>Perusall</a:t>
            </a:r>
            <a:r>
              <a:rPr lang="en-US" sz="4400" b="0" strike="noStrike" spc="-1" dirty="0">
                <a:solidFill>
                  <a:srgbClr val="000000"/>
                </a:solidFill>
                <a:latin typeface="Calibri Light"/>
              </a:rPr>
              <a:t> word cloud	</a:t>
            </a:r>
            <a:endParaRPr lang="en-US" sz="4400" b="0" strike="noStrike" spc="-1" dirty="0">
              <a:latin typeface="Arial"/>
            </a:endParaRPr>
          </a:p>
        </p:txBody>
      </p:sp>
      <p:pic>
        <p:nvPicPr>
          <p:cNvPr id="95" name="Picture 94"/>
          <p:cNvPicPr/>
          <p:nvPr/>
        </p:nvPicPr>
        <p:blipFill>
          <a:blip r:embed="rId4"/>
          <a:stretch/>
        </p:blipFill>
        <p:spPr>
          <a:xfrm>
            <a:off x="0" y="1067040"/>
            <a:ext cx="12039480" cy="6019560"/>
          </a:xfrm>
          <a:prstGeom prst="rect">
            <a:avLst/>
          </a:prstGeom>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6" name="PlaceHolder 1"/>
          <p:cNvSpPr>
            <a:spLocks noGrp="1"/>
          </p:cNvSpPr>
          <p:nvPr>
            <p:ph type="title"/>
          </p:nvPr>
        </p:nvSpPr>
        <p:spPr>
          <a:xfrm>
            <a:off x="838080" y="172080"/>
            <a:ext cx="10514880" cy="132480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Ethics response word cloud</a:t>
            </a:r>
            <a:endParaRPr lang="en-US" sz="4400" b="0" strike="noStrike" spc="-1">
              <a:latin typeface="Arial"/>
            </a:endParaRPr>
          </a:p>
        </p:txBody>
      </p:sp>
      <p:pic>
        <p:nvPicPr>
          <p:cNvPr id="97" name="Picture 96"/>
          <p:cNvPicPr/>
          <p:nvPr/>
        </p:nvPicPr>
        <p:blipFill>
          <a:blip r:embed="rId4"/>
          <a:stretch/>
        </p:blipFill>
        <p:spPr>
          <a:xfrm rot="10800">
            <a:off x="163800" y="1161000"/>
            <a:ext cx="11485440" cy="574200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8" name="PlaceHolder 1"/>
          <p:cNvSpPr>
            <a:spLocks noGrp="1"/>
          </p:cNvSpPr>
          <p:nvPr>
            <p:ph type="title"/>
          </p:nvPr>
        </p:nvSpPr>
        <p:spPr>
          <a:xfrm>
            <a:off x="838080" y="172080"/>
            <a:ext cx="10514880" cy="132480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Common Questions</a:t>
            </a:r>
            <a:endParaRPr lang="en-US" sz="4400" b="0" strike="noStrike" spc="-1">
              <a:latin typeface="Arial"/>
            </a:endParaRPr>
          </a:p>
        </p:txBody>
      </p:sp>
      <p:sp>
        <p:nvSpPr>
          <p:cNvPr id="99" name="PlaceHolder 2"/>
          <p:cNvSpPr>
            <a:spLocks noGrp="1"/>
          </p:cNvSpPr>
          <p:nvPr>
            <p:ph/>
          </p:nvPr>
        </p:nvSpPr>
        <p:spPr>
          <a:xfrm>
            <a:off x="838080" y="1281600"/>
            <a:ext cx="10514880" cy="4350600"/>
          </a:xfrm>
          <a:prstGeom prst="rect">
            <a:avLst/>
          </a:prstGeom>
          <a:noFill/>
          <a:ln w="0">
            <a:noFill/>
          </a:ln>
        </p:spPr>
        <p:txBody>
          <a:bodyPr lIns="90000" tIns="45000" rIns="90000" bIns="45000" anchor="t">
            <a:normAutofit/>
          </a:bodyPr>
          <a:lstStyle/>
          <a:p>
            <a:pPr marL="914400" indent="-228600">
              <a:lnSpc>
                <a:spcPct val="108000"/>
              </a:lnSpc>
              <a:spcAft>
                <a:spcPts val="1409"/>
              </a:spcAft>
              <a:buClr>
                <a:srgbClr val="000000"/>
              </a:buClr>
              <a:buSzPct val="45000"/>
              <a:buFont typeface="Wingdings" charset="2"/>
              <a:buChar char=""/>
            </a:pPr>
            <a:r>
              <a:rPr lang="en-US" sz="3200" b="0" strike="noStrike" spc="-1">
                <a:solidFill>
                  <a:srgbClr val="000000"/>
                </a:solidFill>
                <a:latin typeface="Calibri"/>
              </a:rPr>
              <a:t>What is the current public sentiment towards AI?</a:t>
            </a:r>
            <a:endParaRPr lang="en-US" sz="3200" b="0" strike="noStrike" spc="-1">
              <a:latin typeface="Arial"/>
            </a:endParaRPr>
          </a:p>
          <a:p>
            <a:pPr marL="914400" indent="-228600">
              <a:lnSpc>
                <a:spcPct val="108000"/>
              </a:lnSpc>
              <a:spcAft>
                <a:spcPts val="1409"/>
              </a:spcAft>
              <a:buClr>
                <a:srgbClr val="000000"/>
              </a:buClr>
              <a:buSzPct val="45000"/>
              <a:buFont typeface="Wingdings" charset="2"/>
              <a:buChar char=""/>
            </a:pPr>
            <a:endParaRPr lang="en-US" sz="32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00" name="PlaceHolder 1"/>
          <p:cNvSpPr>
            <a:spLocks noGrp="1"/>
          </p:cNvSpPr>
          <p:nvPr>
            <p:ph type="title"/>
          </p:nvPr>
        </p:nvSpPr>
        <p:spPr>
          <a:xfrm>
            <a:off x="470218" y="1986455"/>
            <a:ext cx="10514880" cy="3355316"/>
          </a:xfrm>
          <a:prstGeom prst="rect">
            <a:avLst/>
          </a:prstGeom>
          <a:noFill/>
          <a:ln w="0">
            <a:noFill/>
          </a:ln>
        </p:spPr>
        <p:txBody>
          <a:bodyPr lIns="90000" tIns="45000" rIns="90000" bIns="45000" anchor="ctr">
            <a:noAutofit/>
          </a:bodyPr>
          <a:lstStyle/>
          <a:p>
            <a:pPr>
              <a:lnSpc>
                <a:spcPct val="90000"/>
              </a:lnSpc>
              <a:buNone/>
            </a:pPr>
            <a:r>
              <a:rPr lang="en-US" b="1" u="sng" strike="noStrike" spc="-1" dirty="0">
                <a:solidFill>
                  <a:srgbClr val="000000"/>
                </a:solidFill>
                <a:latin typeface="Calibri Light"/>
              </a:rPr>
              <a:t>Poll</a:t>
            </a:r>
            <a:br>
              <a:rPr lang="en-US" b="1" strike="noStrike" spc="-1" dirty="0">
                <a:solidFill>
                  <a:srgbClr val="000000"/>
                </a:solidFill>
                <a:latin typeface="Calibri Light"/>
              </a:rPr>
            </a:br>
            <a:br>
              <a:rPr dirty="0"/>
            </a:br>
            <a:r>
              <a:rPr lang="en-US" b="1" strike="noStrike" spc="-1" dirty="0">
                <a:solidFill>
                  <a:srgbClr val="000000"/>
                </a:solidFill>
                <a:latin typeface="Calibri Light"/>
              </a:rPr>
              <a:t>Do you feel more concerned or </a:t>
            </a:r>
            <a:br>
              <a:rPr lang="en-US" b="1" strike="noStrike" spc="-1" dirty="0">
                <a:solidFill>
                  <a:srgbClr val="000000"/>
                </a:solidFill>
                <a:latin typeface="Calibri Light"/>
              </a:rPr>
            </a:br>
            <a:r>
              <a:rPr lang="en-US" b="1" strike="noStrike" spc="-1" dirty="0">
                <a:solidFill>
                  <a:srgbClr val="000000"/>
                </a:solidFill>
                <a:latin typeface="Calibri Light"/>
              </a:rPr>
              <a:t>excited about AI?</a:t>
            </a:r>
            <a:br>
              <a:rPr dirty="0"/>
            </a:br>
            <a:r>
              <a:rPr lang="en-US" b="1" strike="noStrike" spc="-1" dirty="0">
                <a:solidFill>
                  <a:srgbClr val="000000"/>
                </a:solidFill>
                <a:latin typeface="Calibri Light"/>
              </a:rPr>
              <a:t>- Concerned</a:t>
            </a:r>
            <a:br>
              <a:rPr dirty="0"/>
            </a:br>
            <a:r>
              <a:rPr lang="en-US" b="1" strike="noStrike" spc="-1" dirty="0">
                <a:solidFill>
                  <a:srgbClr val="000000"/>
                </a:solidFill>
                <a:latin typeface="Calibri Light"/>
              </a:rPr>
              <a:t>- Excited</a:t>
            </a:r>
            <a:br>
              <a:rPr dirty="0"/>
            </a:br>
            <a:endParaRPr lang="en-US" b="0" strike="noStrike" spc="-1" dirty="0">
              <a:latin typeface="Arial"/>
            </a:endParaRPr>
          </a:p>
        </p:txBody>
      </p:sp>
      <p:pic>
        <p:nvPicPr>
          <p:cNvPr id="101" name="Content Placeholder 3" descr="A black background with a black square&#10;&#10;Description automatically generated with medium confidence"/>
          <p:cNvPicPr/>
          <p:nvPr/>
        </p:nvPicPr>
        <p:blipFill>
          <a:blip r:embed="rId3"/>
          <a:stretch/>
        </p:blipFill>
        <p:spPr>
          <a:xfrm>
            <a:off x="8153822" y="1645020"/>
            <a:ext cx="3567960" cy="3567960"/>
          </a:xfrm>
          <a:prstGeom prst="rect">
            <a:avLst/>
          </a:prstGeom>
          <a:ln w="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2" name="PlaceHolder 1"/>
          <p:cNvSpPr>
            <a:spLocks noGrp="1"/>
          </p:cNvSpPr>
          <p:nvPr>
            <p:ph type="title"/>
          </p:nvPr>
        </p:nvSpPr>
        <p:spPr>
          <a:xfrm>
            <a:off x="838080" y="172080"/>
            <a:ext cx="10514880" cy="132480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AI Index</a:t>
            </a:r>
            <a:endParaRPr lang="en-US" sz="4400" b="0" strike="noStrike" spc="-1">
              <a:latin typeface="Arial"/>
            </a:endParaRPr>
          </a:p>
        </p:txBody>
      </p:sp>
      <p:pic>
        <p:nvPicPr>
          <p:cNvPr id="103" name="Picture 102"/>
          <p:cNvPicPr/>
          <p:nvPr/>
        </p:nvPicPr>
        <p:blipFill>
          <a:blip r:embed="rId4"/>
          <a:stretch/>
        </p:blipFill>
        <p:spPr>
          <a:xfrm>
            <a:off x="4114800" y="360"/>
            <a:ext cx="7036920" cy="685764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bg>
      <p:bgPr>
        <a:blipFill rotWithShape="0">
          <a:blip r:embed="rId3"/>
          <a:stretch/>
        </a:blipFill>
        <a:effectLst/>
      </p:bgPr>
    </p:bg>
    <p:spTree>
      <p:nvGrpSpPr>
        <p:cNvPr id="1" name=""/>
        <p:cNvGrpSpPr/>
        <p:nvPr/>
      </p:nvGrpSpPr>
      <p:grpSpPr>
        <a:xfrm>
          <a:off x="0" y="0"/>
          <a:ext cx="0" cy="0"/>
          <a:chOff x="0" y="0"/>
          <a:chExt cx="0" cy="0"/>
        </a:xfrm>
      </p:grpSpPr>
      <p:sp>
        <p:nvSpPr>
          <p:cNvPr id="104" name="PlaceHolder 1"/>
          <p:cNvSpPr>
            <a:spLocks noGrp="1"/>
          </p:cNvSpPr>
          <p:nvPr>
            <p:ph type="title"/>
          </p:nvPr>
        </p:nvSpPr>
        <p:spPr>
          <a:xfrm>
            <a:off x="838080" y="172080"/>
            <a:ext cx="10514880" cy="132480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Common Questions</a:t>
            </a:r>
            <a:endParaRPr lang="en-US" sz="4400" b="0" strike="noStrike" spc="-1">
              <a:latin typeface="Arial"/>
            </a:endParaRPr>
          </a:p>
        </p:txBody>
      </p:sp>
      <p:sp>
        <p:nvSpPr>
          <p:cNvPr id="105" name="PlaceHolder 2"/>
          <p:cNvSpPr>
            <a:spLocks noGrp="1"/>
          </p:cNvSpPr>
          <p:nvPr>
            <p:ph/>
          </p:nvPr>
        </p:nvSpPr>
        <p:spPr>
          <a:xfrm>
            <a:off x="838080" y="1281600"/>
            <a:ext cx="10514880" cy="4350600"/>
          </a:xfrm>
          <a:prstGeom prst="rect">
            <a:avLst/>
          </a:prstGeom>
          <a:noFill/>
          <a:ln w="0">
            <a:noFill/>
          </a:ln>
        </p:spPr>
        <p:txBody>
          <a:bodyPr lIns="90000" tIns="45000" rIns="90000" bIns="45000" anchor="t">
            <a:normAutofit fontScale="78000" lnSpcReduction="20000"/>
          </a:bodyPr>
          <a:lstStyle/>
          <a:p>
            <a:pPr marL="914400" indent="-228600">
              <a:lnSpc>
                <a:spcPct val="108000"/>
              </a:lnSpc>
              <a:spcAft>
                <a:spcPts val="1409"/>
              </a:spcAft>
              <a:buClr>
                <a:srgbClr val="000000"/>
              </a:buClr>
              <a:buSzPct val="45000"/>
              <a:buFont typeface="Wingdings" charset="2"/>
              <a:buChar char=""/>
            </a:pPr>
            <a:r>
              <a:rPr lang="en-US" sz="3200" b="0" strike="noStrike" spc="-1">
                <a:solidFill>
                  <a:srgbClr val="000000"/>
                </a:solidFill>
                <a:latin typeface="Calibri"/>
              </a:rPr>
              <a:t>What is the current public sentiment towards AI?</a:t>
            </a:r>
            <a:endParaRPr lang="en-US" sz="3200" b="0" strike="noStrike" spc="-1">
              <a:latin typeface="Arial"/>
            </a:endParaRPr>
          </a:p>
          <a:p>
            <a:pPr marL="914400" indent="-228600">
              <a:lnSpc>
                <a:spcPct val="108000"/>
              </a:lnSpc>
              <a:spcAft>
                <a:spcPts val="1409"/>
              </a:spcAft>
              <a:buClr>
                <a:srgbClr val="000000"/>
              </a:buClr>
              <a:buSzPct val="45000"/>
              <a:buFont typeface="Wingdings" charset="2"/>
              <a:buChar char=""/>
            </a:pPr>
            <a:r>
              <a:rPr lang="en-US" sz="3200" b="0" strike="noStrike" spc="-1">
                <a:solidFill>
                  <a:srgbClr val="000000"/>
                </a:solidFill>
                <a:latin typeface="Calibri"/>
              </a:rPr>
              <a:t>Would AI  be considered more discriminatory than the average human being?</a:t>
            </a:r>
            <a:endParaRPr lang="en-US" sz="3200" b="0" strike="noStrike" spc="-1">
              <a:latin typeface="Arial"/>
            </a:endParaRPr>
          </a:p>
          <a:p>
            <a:pPr marL="914400" indent="-228600">
              <a:lnSpc>
                <a:spcPct val="108000"/>
              </a:lnSpc>
              <a:spcAft>
                <a:spcPts val="1409"/>
              </a:spcAft>
              <a:buClr>
                <a:srgbClr val="000000"/>
              </a:buClr>
              <a:buSzPct val="45000"/>
              <a:buFont typeface="Wingdings" charset="2"/>
              <a:buChar char=""/>
            </a:pPr>
            <a:r>
              <a:rPr lang="en-US" sz="3200" b="0" strike="noStrike" spc="-1">
                <a:solidFill>
                  <a:srgbClr val="000000"/>
                </a:solidFill>
                <a:latin typeface="Calibri"/>
              </a:rPr>
              <a:t>Why is it common for scientists and researchers to be reluctant to engage with the public?</a:t>
            </a:r>
            <a:endParaRPr lang="en-US" sz="3200" b="0" strike="noStrike" spc="-1">
              <a:latin typeface="Arial"/>
            </a:endParaRPr>
          </a:p>
          <a:p>
            <a:pPr marL="914400" indent="-228600">
              <a:lnSpc>
                <a:spcPct val="108000"/>
              </a:lnSpc>
              <a:spcAft>
                <a:spcPts val="1409"/>
              </a:spcAft>
              <a:buClr>
                <a:srgbClr val="000000"/>
              </a:buClr>
              <a:buSzPct val="45000"/>
              <a:buFont typeface="Wingdings" charset="2"/>
              <a:buChar char=""/>
            </a:pPr>
            <a:r>
              <a:rPr lang="en-US" sz="3200" b="0" strike="noStrike" spc="-1">
                <a:solidFill>
                  <a:srgbClr val="000000"/>
                </a:solidFill>
                <a:latin typeface="Calibri"/>
              </a:rPr>
              <a:t>Which groups stand to gain the most from AI?</a:t>
            </a:r>
            <a:endParaRPr lang="en-US" sz="3200" b="0" strike="noStrike" spc="-1">
              <a:latin typeface="Arial"/>
            </a:endParaRPr>
          </a:p>
          <a:p>
            <a:pPr marL="914400" indent="-228600">
              <a:lnSpc>
                <a:spcPct val="108000"/>
              </a:lnSpc>
              <a:spcAft>
                <a:spcPts val="1409"/>
              </a:spcAft>
              <a:buClr>
                <a:srgbClr val="000000"/>
              </a:buClr>
              <a:buSzPct val="45000"/>
              <a:buFont typeface="Wingdings" charset="2"/>
              <a:buChar char=""/>
            </a:pPr>
            <a:r>
              <a:rPr lang="en-US" sz="3200" b="0" strike="noStrike" spc="-1">
                <a:solidFill>
                  <a:srgbClr val="000000"/>
                </a:solidFill>
                <a:latin typeface="Calibri"/>
              </a:rPr>
              <a:t>What would happen if an incorrect prediction causes harm or loss of life? would the hospital be held accountable or would it fall on the AI developer?</a:t>
            </a:r>
            <a:endParaRPr lang="en-US" sz="32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506</TotalTime>
  <Words>1455</Words>
  <Application>Microsoft Macintosh PowerPoint</Application>
  <PresentationFormat>Widescreen</PresentationFormat>
  <Paragraphs>113</Paragraphs>
  <Slides>22</Slides>
  <Notes>17</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Calibri</vt:lpstr>
      <vt:lpstr>Calibri Light</vt:lpstr>
      <vt:lpstr>Gill Sans MT</vt:lpstr>
      <vt:lpstr>Symbol</vt:lpstr>
      <vt:lpstr>Times New Roman</vt:lpstr>
      <vt:lpstr>Wingdings</vt:lpstr>
      <vt:lpstr>Office Theme</vt:lpstr>
      <vt:lpstr>Office Theme</vt:lpstr>
      <vt:lpstr>Essentials of AI for Life and Society</vt:lpstr>
      <vt:lpstr>AI and Society</vt:lpstr>
      <vt:lpstr>Defining Artificial Intelligence</vt:lpstr>
      <vt:lpstr>Perusall word cloud </vt:lpstr>
      <vt:lpstr>Ethics response word cloud</vt:lpstr>
      <vt:lpstr>Common Questions</vt:lpstr>
      <vt:lpstr>Poll  Do you feel more concerned or  excited about AI? - Concerned - Excited </vt:lpstr>
      <vt:lpstr>AI Index</vt:lpstr>
      <vt:lpstr>Common Questions</vt:lpstr>
      <vt:lpstr>Common Questions</vt:lpstr>
      <vt:lpstr>Common Questions</vt:lpstr>
      <vt:lpstr>California Bill </vt:lpstr>
      <vt:lpstr>Ethics of releasing ChatGPT</vt:lpstr>
      <vt:lpstr>Use of Generative AI in Education</vt:lpstr>
      <vt:lpstr>Use of Generative AI in Education</vt:lpstr>
      <vt:lpstr>Use of Generative AI in Education</vt:lpstr>
      <vt:lpstr>AI-based technology in medicine</vt:lpstr>
      <vt:lpstr>Impact of AI on Jobs and Economy</vt:lpstr>
      <vt:lpstr>Ethical Frameworks</vt:lpstr>
      <vt:lpstr>Ethical Frameworks</vt:lpstr>
      <vt:lpstr>Poll  Which ethical framework would most guide your adoption of an AI technology? - Hindu ethics (duty) - Confucian ethics (roles) - Buddhist ethics (right actions) - Islamic ethics (social conscience) - Deontology (intentions) - Consequentialism (outcomes) - Distributive justice (difference principle) - Virtue ethics (golden mean) - Ethics of care (care) - Ubuntu (respect)</vt:lpstr>
      <vt:lpstr>Next Week: Planning and Search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 of AI for Life and Society</dc:title>
  <dc:subject/>
  <dc:creator>Pittard, Andrea L</dc:creator>
  <dc:description/>
  <cp:lastModifiedBy>Pittard, Andrea L</cp:lastModifiedBy>
  <cp:revision>76</cp:revision>
  <dcterms:created xsi:type="dcterms:W3CDTF">2023-08-11T17:40:13Z</dcterms:created>
  <dcterms:modified xsi:type="dcterms:W3CDTF">2024-12-12T21:07:20Z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3</vt:i4>
  </property>
  <property fmtid="{D5CDD505-2E9C-101B-9397-08002B2CF9AE}" pid="3" name="PresentationFormat">
    <vt:lpwstr>Widescreen</vt:lpwstr>
  </property>
  <property fmtid="{D5CDD505-2E9C-101B-9397-08002B2CF9AE}" pid="4" name="Slides">
    <vt:i4>6</vt:i4>
  </property>
</Properties>
</file>