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1"/>
  </p:notesMasterIdLst>
  <p:sldIdLst>
    <p:sldId id="256" r:id="rId3"/>
    <p:sldId id="257" r:id="rId4"/>
    <p:sldId id="258" r:id="rId5"/>
    <p:sldId id="259" r:id="rId6"/>
    <p:sldId id="260" r:id="rId7"/>
    <p:sldId id="261" r:id="rId8"/>
    <p:sldId id="273" r:id="rId9"/>
    <p:sldId id="274" r:id="rId10"/>
    <p:sldId id="263" r:id="rId11"/>
    <p:sldId id="264" r:id="rId12"/>
    <p:sldId id="265" r:id="rId13"/>
    <p:sldId id="266" r:id="rId14"/>
    <p:sldId id="267" r:id="rId15"/>
    <p:sldId id="268" r:id="rId16"/>
    <p:sldId id="269" r:id="rId17"/>
    <p:sldId id="270" r:id="rId18"/>
    <p:sldId id="271"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showGuides="1">
      <p:cViewPr varScale="1">
        <p:scale>
          <a:sx n="120" d="100"/>
          <a:sy n="120" d="100"/>
        </p:scale>
        <p:origin x="800"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PlaceHolder 1"/>
          <p:cNvSpPr>
            <a:spLocks noGrp="1" noRot="1" noChangeAspect="1"/>
          </p:cNvSpPr>
          <p:nvPr>
            <p:ph type="sldImg"/>
          </p:nvPr>
        </p:nvSpPr>
        <p:spPr>
          <a:xfrm>
            <a:off x="533520" y="764280"/>
            <a:ext cx="6704640" cy="3771360"/>
          </a:xfrm>
          <a:prstGeom prst="rect">
            <a:avLst/>
          </a:prstGeom>
          <a:noFill/>
          <a:ln w="0">
            <a:noFill/>
          </a:ln>
        </p:spPr>
        <p:txBody>
          <a:bodyPr lIns="0" tIns="0" rIns="0" bIns="0" anchor="ctr">
            <a:noAutofit/>
          </a:bodyPr>
          <a:lstStyle/>
          <a:p>
            <a:pPr algn="ctr">
              <a:buNone/>
            </a:pPr>
            <a:r>
              <a:rPr lang="en-US" sz="4400" b="0" strike="noStrike" spc="-1">
                <a:latin typeface="Arial"/>
              </a:rPr>
              <a:t>Click to move the slide</a:t>
            </a:r>
          </a:p>
        </p:txBody>
      </p:sp>
      <p:sp>
        <p:nvSpPr>
          <p:cNvPr id="83"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Click to edit the notes format</a:t>
            </a:r>
          </a:p>
        </p:txBody>
      </p:sp>
      <p:sp>
        <p:nvSpPr>
          <p:cNvPr id="84" name="PlaceHolder 3"/>
          <p:cNvSpPr>
            <a:spLocks noGrp="1"/>
          </p:cNvSpPr>
          <p:nvPr>
            <p:ph type="hdr"/>
          </p:nvPr>
        </p:nvSpPr>
        <p:spPr>
          <a:xfrm>
            <a:off x="0" y="0"/>
            <a:ext cx="3372840" cy="502560"/>
          </a:xfrm>
          <a:prstGeom prst="rect">
            <a:avLst/>
          </a:prstGeom>
          <a:noFill/>
          <a:ln w="0">
            <a:noFill/>
          </a:ln>
        </p:spPr>
        <p:txBody>
          <a:bodyPr lIns="0" tIns="0" rIns="0" bIns="0" anchor="t">
            <a:noAutofit/>
          </a:bodyPr>
          <a:lstStyle/>
          <a:p>
            <a:r>
              <a:rPr lang="en-US" sz="1400" b="0" strike="noStrike" spc="-1">
                <a:latin typeface="Times New Roman"/>
              </a:rPr>
              <a:t>&lt;header&gt;</a:t>
            </a:r>
          </a:p>
        </p:txBody>
      </p:sp>
      <p:sp>
        <p:nvSpPr>
          <p:cNvPr id="85" name="PlaceHolder 4"/>
          <p:cNvSpPr>
            <a:spLocks noGrp="1"/>
          </p:cNvSpPr>
          <p:nvPr>
            <p:ph type="dt" idx="7"/>
          </p:nvPr>
        </p:nvSpPr>
        <p:spPr>
          <a:xfrm>
            <a:off x="4399200" y="0"/>
            <a:ext cx="3372840" cy="502560"/>
          </a:xfrm>
          <a:prstGeom prst="rect">
            <a:avLst/>
          </a:prstGeom>
          <a:noFill/>
          <a:ln w="0">
            <a:noFill/>
          </a:ln>
        </p:spPr>
        <p:txBody>
          <a:bodyPr lIns="0" tIns="0" rIns="0" bIns="0" anchor="t">
            <a:noAutofit/>
          </a:bodyPr>
          <a:lstStyle>
            <a:lvl1pPr algn="r">
              <a:buNone/>
              <a:defRPr lang="en-US" sz="1400" b="0" strike="noStrike" spc="-1">
                <a:latin typeface="Times New Roman"/>
              </a:defRPr>
            </a:lvl1pPr>
          </a:lstStyle>
          <a:p>
            <a:pPr algn="r">
              <a:buNone/>
            </a:pPr>
            <a:r>
              <a:rPr lang="en-US" sz="1400" b="0" strike="noStrike" spc="-1">
                <a:latin typeface="Times New Roman"/>
              </a:rPr>
              <a:t>&lt;date/time&gt;</a:t>
            </a:r>
          </a:p>
        </p:txBody>
      </p:sp>
      <p:sp>
        <p:nvSpPr>
          <p:cNvPr id="86" name="PlaceHolder 5"/>
          <p:cNvSpPr>
            <a:spLocks noGrp="1"/>
          </p:cNvSpPr>
          <p:nvPr>
            <p:ph type="ftr" idx="8"/>
          </p:nvPr>
        </p:nvSpPr>
        <p:spPr>
          <a:xfrm>
            <a:off x="0" y="9555480"/>
            <a:ext cx="3372840" cy="502560"/>
          </a:xfrm>
          <a:prstGeom prst="rect">
            <a:avLst/>
          </a:prstGeom>
          <a:noFill/>
          <a:ln w="0">
            <a:noFill/>
          </a:ln>
        </p:spPr>
        <p:txBody>
          <a:bodyPr lIns="0" tIns="0" rIns="0" bIns="0" anchor="b">
            <a:noAutofit/>
          </a:bodyPr>
          <a:lstStyle>
            <a:lvl1pPr>
              <a:defRPr lang="en-US" sz="1400" b="0" strike="noStrike" spc="-1">
                <a:latin typeface="Times New Roman"/>
              </a:defRPr>
            </a:lvl1pPr>
          </a:lstStyle>
          <a:p>
            <a:r>
              <a:rPr lang="en-US" sz="1400" b="0" strike="noStrike" spc="-1">
                <a:latin typeface="Times New Roman"/>
              </a:rPr>
              <a:t>&lt;footer&gt;</a:t>
            </a:r>
          </a:p>
        </p:txBody>
      </p:sp>
      <p:sp>
        <p:nvSpPr>
          <p:cNvPr id="87" name="PlaceHolder 6"/>
          <p:cNvSpPr>
            <a:spLocks noGrp="1"/>
          </p:cNvSpPr>
          <p:nvPr>
            <p:ph type="sldNum" idx="9"/>
          </p:nvPr>
        </p:nvSpPr>
        <p:spPr>
          <a:xfrm>
            <a:off x="4399200" y="9555480"/>
            <a:ext cx="3372840" cy="502560"/>
          </a:xfrm>
          <a:prstGeom prst="rect">
            <a:avLst/>
          </a:prstGeom>
          <a:noFill/>
          <a:ln w="0">
            <a:noFill/>
          </a:ln>
        </p:spPr>
        <p:txBody>
          <a:bodyPr lIns="0" tIns="0" rIns="0" bIns="0" anchor="b">
            <a:noAutofit/>
          </a:bodyPr>
          <a:lstStyle>
            <a:lvl1pPr algn="r">
              <a:buNone/>
              <a:defRPr lang="en-US" sz="1400" b="0" strike="noStrike" spc="-1">
                <a:latin typeface="Times New Roman"/>
              </a:defRPr>
            </a:lvl1pPr>
          </a:lstStyle>
          <a:p>
            <a:pPr algn="r">
              <a:buNone/>
            </a:pPr>
            <a:fld id="{B8714DAA-35D5-4303-A357-3CAB763945C9}"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PlaceHolder 1"/>
          <p:cNvSpPr>
            <a:spLocks noGrp="1" noRot="1" noChangeAspect="1"/>
          </p:cNvSpPr>
          <p:nvPr>
            <p:ph type="sldImg"/>
          </p:nvPr>
        </p:nvSpPr>
        <p:spPr>
          <a:xfrm>
            <a:off x="685800" y="1143000"/>
            <a:ext cx="5483520" cy="3083400"/>
          </a:xfrm>
          <a:prstGeom prst="rect">
            <a:avLst/>
          </a:prstGeom>
          <a:ln w="0">
            <a:noFill/>
          </a:ln>
        </p:spPr>
      </p:sp>
      <p:sp>
        <p:nvSpPr>
          <p:cNvPr id="124" name="PlaceHolder 2"/>
          <p:cNvSpPr>
            <a:spLocks noGrp="1"/>
          </p:cNvSpPr>
          <p:nvPr>
            <p:ph type="body"/>
          </p:nvPr>
        </p:nvSpPr>
        <p:spPr>
          <a:xfrm>
            <a:off x="685800" y="4400640"/>
            <a:ext cx="5483520" cy="359748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Title slide for lecture</a:t>
            </a:r>
          </a:p>
        </p:txBody>
      </p:sp>
      <p:sp>
        <p:nvSpPr>
          <p:cNvPr id="125" name="PlaceHolder 3"/>
          <p:cNvSpPr>
            <a:spLocks noGrp="1"/>
          </p:cNvSpPr>
          <p:nvPr>
            <p:ph type="sldNum" idx="10"/>
          </p:nvPr>
        </p:nvSpPr>
        <p:spPr>
          <a:xfrm>
            <a:off x="3884760" y="8685360"/>
            <a:ext cx="2968920" cy="45576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5AB7F9B4-CD99-4067-B926-EB85455514E1}" type="slidenum">
              <a:rPr lang="en-US" sz="1200" b="0" strike="noStrike" spc="-1">
                <a:latin typeface="Times New Roman"/>
              </a:rPr>
              <a:t>2</a:t>
            </a:fld>
            <a:endParaRPr lang="en-US"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PlaceHolder 1"/>
          <p:cNvSpPr>
            <a:spLocks noGrp="1" noRot="1" noChangeAspect="1"/>
          </p:cNvSpPr>
          <p:nvPr>
            <p:ph type="sldImg"/>
          </p:nvPr>
        </p:nvSpPr>
        <p:spPr>
          <a:xfrm>
            <a:off x="687388" y="1143000"/>
            <a:ext cx="5480050" cy="3082925"/>
          </a:xfrm>
          <a:prstGeom prst="rect">
            <a:avLst/>
          </a:prstGeom>
          <a:ln w="0">
            <a:noFill/>
          </a:ln>
        </p:spPr>
      </p:sp>
      <p:sp>
        <p:nvSpPr>
          <p:cNvPr id="145" name="PlaceHolder 2"/>
          <p:cNvSpPr>
            <a:spLocks noGrp="1"/>
          </p:cNvSpPr>
          <p:nvPr>
            <p:ph type="body"/>
          </p:nvPr>
        </p:nvSpPr>
        <p:spPr>
          <a:xfrm>
            <a:off x="685800" y="4400640"/>
            <a:ext cx="5483520" cy="359748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46" name="PlaceHolder 3"/>
          <p:cNvSpPr>
            <a:spLocks noGrp="1"/>
          </p:cNvSpPr>
          <p:nvPr>
            <p:ph type="sldNum" idx="17"/>
          </p:nvPr>
        </p:nvSpPr>
        <p:spPr>
          <a:xfrm>
            <a:off x="3884760" y="8685360"/>
            <a:ext cx="2968920" cy="45576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F336D0E7-2221-4020-9562-E92B4F20C25D}" type="slidenum">
              <a:rPr lang="en-US" sz="1200" b="0" strike="noStrike" spc="-1">
                <a:latin typeface="Times New Roman"/>
              </a:rPr>
              <a:t>12</a:t>
            </a:fld>
            <a:endParaRPr lang="en-US"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PlaceHolder 1"/>
          <p:cNvSpPr>
            <a:spLocks noGrp="1" noRot="1" noChangeAspect="1"/>
          </p:cNvSpPr>
          <p:nvPr>
            <p:ph type="sldImg"/>
          </p:nvPr>
        </p:nvSpPr>
        <p:spPr>
          <a:xfrm>
            <a:off x="687388" y="1143000"/>
            <a:ext cx="5480050" cy="3082925"/>
          </a:xfrm>
          <a:prstGeom prst="rect">
            <a:avLst/>
          </a:prstGeom>
          <a:ln w="0">
            <a:noFill/>
          </a:ln>
        </p:spPr>
      </p:sp>
      <p:sp>
        <p:nvSpPr>
          <p:cNvPr id="148" name="PlaceHolder 2"/>
          <p:cNvSpPr>
            <a:spLocks noGrp="1"/>
          </p:cNvSpPr>
          <p:nvPr>
            <p:ph type="body"/>
          </p:nvPr>
        </p:nvSpPr>
        <p:spPr>
          <a:xfrm>
            <a:off x="685800" y="4400640"/>
            <a:ext cx="5483520" cy="359748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49" name="PlaceHolder 3"/>
          <p:cNvSpPr>
            <a:spLocks noGrp="1"/>
          </p:cNvSpPr>
          <p:nvPr>
            <p:ph type="sldNum" idx="18"/>
          </p:nvPr>
        </p:nvSpPr>
        <p:spPr>
          <a:xfrm>
            <a:off x="3884760" y="8685360"/>
            <a:ext cx="2968920" cy="45576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69F6F1F4-AD60-495C-8C83-E36DBC2051F4}" type="slidenum">
              <a:rPr lang="en-US" sz="1200" b="0" strike="noStrike" spc="-1">
                <a:latin typeface="Times New Roman"/>
              </a:rPr>
              <a:t>13</a:t>
            </a:fld>
            <a:endParaRPr lang="en-US"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PlaceHolder 1"/>
          <p:cNvSpPr>
            <a:spLocks noGrp="1" noRot="1" noChangeAspect="1"/>
          </p:cNvSpPr>
          <p:nvPr>
            <p:ph type="sldImg"/>
          </p:nvPr>
        </p:nvSpPr>
        <p:spPr>
          <a:xfrm>
            <a:off x="687388" y="1143000"/>
            <a:ext cx="5480050" cy="3082925"/>
          </a:xfrm>
          <a:prstGeom prst="rect">
            <a:avLst/>
          </a:prstGeom>
          <a:ln w="0">
            <a:noFill/>
          </a:ln>
        </p:spPr>
      </p:sp>
      <p:sp>
        <p:nvSpPr>
          <p:cNvPr id="151" name="PlaceHolder 2"/>
          <p:cNvSpPr>
            <a:spLocks noGrp="1"/>
          </p:cNvSpPr>
          <p:nvPr>
            <p:ph type="body"/>
          </p:nvPr>
        </p:nvSpPr>
        <p:spPr>
          <a:xfrm>
            <a:off x="685800" y="4400640"/>
            <a:ext cx="5483520" cy="359748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52" name="PlaceHolder 3"/>
          <p:cNvSpPr>
            <a:spLocks noGrp="1"/>
          </p:cNvSpPr>
          <p:nvPr>
            <p:ph type="sldNum" idx="19"/>
          </p:nvPr>
        </p:nvSpPr>
        <p:spPr>
          <a:xfrm>
            <a:off x="3884760" y="8685360"/>
            <a:ext cx="2968920" cy="45576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02ECE653-E975-40E3-A6F1-EABD48733F98}" type="slidenum">
              <a:rPr lang="en-US" sz="1200" b="0" strike="noStrike" spc="-1">
                <a:latin typeface="Times New Roman"/>
              </a:rPr>
              <a:t>15</a:t>
            </a:fld>
            <a:endParaRPr lang="en-US" sz="1200" b="0" strike="noStrike" spc="-1">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PlaceHolder 1"/>
          <p:cNvSpPr>
            <a:spLocks noGrp="1" noRot="1" noChangeAspect="1"/>
          </p:cNvSpPr>
          <p:nvPr>
            <p:ph type="sldImg"/>
          </p:nvPr>
        </p:nvSpPr>
        <p:spPr>
          <a:xfrm>
            <a:off x="687388" y="1143000"/>
            <a:ext cx="5480050" cy="3082925"/>
          </a:xfrm>
          <a:prstGeom prst="rect">
            <a:avLst/>
          </a:prstGeom>
          <a:ln w="0">
            <a:noFill/>
          </a:ln>
        </p:spPr>
      </p:sp>
      <p:sp>
        <p:nvSpPr>
          <p:cNvPr id="154" name="PlaceHolder 2"/>
          <p:cNvSpPr>
            <a:spLocks noGrp="1"/>
          </p:cNvSpPr>
          <p:nvPr>
            <p:ph type="body"/>
          </p:nvPr>
        </p:nvSpPr>
        <p:spPr>
          <a:xfrm>
            <a:off x="685800" y="4400640"/>
            <a:ext cx="5483520" cy="359748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55" name="PlaceHolder 3"/>
          <p:cNvSpPr>
            <a:spLocks noGrp="1"/>
          </p:cNvSpPr>
          <p:nvPr>
            <p:ph type="sldNum" idx="20"/>
          </p:nvPr>
        </p:nvSpPr>
        <p:spPr>
          <a:xfrm>
            <a:off x="3884760" y="8685360"/>
            <a:ext cx="2968920" cy="45576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A2944DB8-57D5-46BC-A5DF-62584B12CAE2}" type="slidenum">
              <a:rPr lang="en-US" sz="1200" b="0" strike="noStrike" spc="-1">
                <a:latin typeface="Times New Roman"/>
              </a:rPr>
              <a:t>17</a:t>
            </a:fld>
            <a:endParaRPr lang="en-US"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9"/>
          </p:nvPr>
        </p:nvSpPr>
        <p:spPr/>
        <p:txBody>
          <a:bodyPr/>
          <a:lstStyle/>
          <a:p>
            <a:pPr algn="r">
              <a:buNone/>
            </a:pPr>
            <a:fld id="{B8714DAA-35D5-4303-A357-3CAB763945C9}" type="slidenum">
              <a:rPr lang="en-US" sz="1400" b="0" strike="noStrike" spc="-1" smtClean="0">
                <a:latin typeface="Times New Roman"/>
              </a:rPr>
              <a:t>3</a:t>
            </a:fld>
            <a:endParaRPr lang="en-US" sz="1400" b="0" strike="noStrike" spc="-1">
              <a:latin typeface="Times New Roman"/>
            </a:endParaRPr>
          </a:p>
        </p:txBody>
      </p:sp>
    </p:spTree>
    <p:extLst>
      <p:ext uri="{BB962C8B-B14F-4D97-AF65-F5344CB8AC3E}">
        <p14:creationId xmlns:p14="http://schemas.microsoft.com/office/powerpoint/2010/main" val="2223306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PlaceHolder 1"/>
          <p:cNvSpPr>
            <a:spLocks noGrp="1" noRot="1" noChangeAspect="1"/>
          </p:cNvSpPr>
          <p:nvPr>
            <p:ph type="sldImg"/>
          </p:nvPr>
        </p:nvSpPr>
        <p:spPr>
          <a:xfrm>
            <a:off x="687388" y="1143000"/>
            <a:ext cx="5480050" cy="3082925"/>
          </a:xfrm>
          <a:prstGeom prst="rect">
            <a:avLst/>
          </a:prstGeom>
          <a:ln w="0">
            <a:noFill/>
          </a:ln>
        </p:spPr>
      </p:sp>
      <p:sp>
        <p:nvSpPr>
          <p:cNvPr id="127" name="PlaceHolder 2"/>
          <p:cNvSpPr>
            <a:spLocks noGrp="1"/>
          </p:cNvSpPr>
          <p:nvPr>
            <p:ph type="body"/>
          </p:nvPr>
        </p:nvSpPr>
        <p:spPr>
          <a:xfrm>
            <a:off x="685800" y="4400640"/>
            <a:ext cx="5483520" cy="359748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28" name="PlaceHolder 3"/>
          <p:cNvSpPr>
            <a:spLocks noGrp="1"/>
          </p:cNvSpPr>
          <p:nvPr>
            <p:ph type="sldNum" idx="11"/>
          </p:nvPr>
        </p:nvSpPr>
        <p:spPr>
          <a:xfrm>
            <a:off x="3884760" y="8685360"/>
            <a:ext cx="2968920" cy="45576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A01088B7-95FA-4F13-A0F9-DEB7B4DED2DB}" type="slidenum">
              <a:rPr lang="en-US" sz="1200" b="0" strike="noStrike" spc="-1">
                <a:latin typeface="Times New Roman"/>
              </a:rPr>
              <a:t>4</a:t>
            </a:fld>
            <a:endParaRPr lang="en-US"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PlaceHolder 1"/>
          <p:cNvSpPr>
            <a:spLocks noGrp="1" noRot="1" noChangeAspect="1"/>
          </p:cNvSpPr>
          <p:nvPr>
            <p:ph type="sldImg"/>
          </p:nvPr>
        </p:nvSpPr>
        <p:spPr>
          <a:xfrm>
            <a:off x="685800" y="1143000"/>
            <a:ext cx="5483520" cy="3083400"/>
          </a:xfrm>
          <a:prstGeom prst="rect">
            <a:avLst/>
          </a:prstGeom>
          <a:ln w="0">
            <a:noFill/>
          </a:ln>
        </p:spPr>
      </p:sp>
      <p:sp>
        <p:nvSpPr>
          <p:cNvPr id="130" name="PlaceHolder 2"/>
          <p:cNvSpPr>
            <a:spLocks noGrp="1"/>
          </p:cNvSpPr>
          <p:nvPr>
            <p:ph type="body"/>
          </p:nvPr>
        </p:nvSpPr>
        <p:spPr>
          <a:xfrm>
            <a:off x="685800" y="4400640"/>
            <a:ext cx="5483520" cy="359748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31" name="PlaceHolder 3"/>
          <p:cNvSpPr>
            <a:spLocks noGrp="1"/>
          </p:cNvSpPr>
          <p:nvPr>
            <p:ph type="sldNum" idx="12"/>
          </p:nvPr>
        </p:nvSpPr>
        <p:spPr>
          <a:xfrm>
            <a:off x="3884760" y="8685360"/>
            <a:ext cx="2968920" cy="45576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779DD52E-76DD-44FB-B18E-727F66CFF585}" type="slidenum">
              <a:rPr lang="en-US" sz="1200" b="0" strike="noStrike" spc="-1">
                <a:latin typeface="Times New Roman"/>
              </a:rPr>
              <a:t>5</a:t>
            </a:fld>
            <a:endParaRPr lang="en-US"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PlaceHolder 1"/>
          <p:cNvSpPr>
            <a:spLocks noGrp="1" noRot="1" noChangeAspect="1"/>
          </p:cNvSpPr>
          <p:nvPr>
            <p:ph type="sldImg"/>
          </p:nvPr>
        </p:nvSpPr>
        <p:spPr>
          <a:xfrm>
            <a:off x="687388" y="1143000"/>
            <a:ext cx="5480050" cy="3082925"/>
          </a:xfrm>
          <a:prstGeom prst="rect">
            <a:avLst/>
          </a:prstGeom>
          <a:ln w="0">
            <a:noFill/>
          </a:ln>
        </p:spPr>
      </p:sp>
      <p:sp>
        <p:nvSpPr>
          <p:cNvPr id="133" name="PlaceHolder 2"/>
          <p:cNvSpPr>
            <a:spLocks noGrp="1"/>
          </p:cNvSpPr>
          <p:nvPr>
            <p:ph type="body"/>
          </p:nvPr>
        </p:nvSpPr>
        <p:spPr>
          <a:xfrm>
            <a:off x="685800" y="4400640"/>
            <a:ext cx="5483520" cy="359748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34" name="PlaceHolder 3"/>
          <p:cNvSpPr>
            <a:spLocks noGrp="1"/>
          </p:cNvSpPr>
          <p:nvPr>
            <p:ph type="sldNum" idx="13"/>
          </p:nvPr>
        </p:nvSpPr>
        <p:spPr>
          <a:xfrm>
            <a:off x="3884760" y="8685360"/>
            <a:ext cx="2968920" cy="45576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5EC7C82D-8424-466E-BCA4-70FF1A4C6A6E}" type="slidenum">
              <a:rPr lang="en-US" sz="1200" b="0" strike="noStrike" spc="-1">
                <a:latin typeface="Times New Roman"/>
              </a:rPr>
              <a:t>6</a:t>
            </a:fld>
            <a:endParaRPr lang="en-US"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4046A-1E76-6339-F9E3-DE8D49FAD1C9}"/>
            </a:ext>
          </a:extLst>
        </p:cNvPr>
        <p:cNvGrpSpPr/>
        <p:nvPr/>
      </p:nvGrpSpPr>
      <p:grpSpPr>
        <a:xfrm>
          <a:off x="0" y="0"/>
          <a:ext cx="0" cy="0"/>
          <a:chOff x="0" y="0"/>
          <a:chExt cx="0" cy="0"/>
        </a:xfrm>
      </p:grpSpPr>
      <p:sp>
        <p:nvSpPr>
          <p:cNvPr id="135" name="PlaceHolder 1">
            <a:extLst>
              <a:ext uri="{FF2B5EF4-FFF2-40B4-BE49-F238E27FC236}">
                <a16:creationId xmlns:a16="http://schemas.microsoft.com/office/drawing/2014/main" id="{2E219B45-0FB3-FB4D-DA94-C7E456D6C35D}"/>
              </a:ext>
            </a:extLst>
          </p:cNvPr>
          <p:cNvSpPr>
            <a:spLocks noGrp="1" noRot="1" noChangeAspect="1"/>
          </p:cNvSpPr>
          <p:nvPr>
            <p:ph type="sldImg"/>
          </p:nvPr>
        </p:nvSpPr>
        <p:spPr>
          <a:xfrm>
            <a:off x="687388" y="1143000"/>
            <a:ext cx="5480050" cy="3082925"/>
          </a:xfrm>
          <a:prstGeom prst="rect">
            <a:avLst/>
          </a:prstGeom>
          <a:ln w="0">
            <a:noFill/>
          </a:ln>
        </p:spPr>
      </p:sp>
      <p:sp>
        <p:nvSpPr>
          <p:cNvPr id="136" name="PlaceHolder 2">
            <a:extLst>
              <a:ext uri="{FF2B5EF4-FFF2-40B4-BE49-F238E27FC236}">
                <a16:creationId xmlns:a16="http://schemas.microsoft.com/office/drawing/2014/main" id="{9164846F-A30E-E127-B8CF-9D3E95E05687}"/>
              </a:ext>
            </a:extLst>
          </p:cNvPr>
          <p:cNvSpPr>
            <a:spLocks noGrp="1"/>
          </p:cNvSpPr>
          <p:nvPr>
            <p:ph type="body"/>
          </p:nvPr>
        </p:nvSpPr>
        <p:spPr>
          <a:xfrm>
            <a:off x="685800" y="4400640"/>
            <a:ext cx="5483520" cy="359748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37" name="PlaceHolder 3">
            <a:extLst>
              <a:ext uri="{FF2B5EF4-FFF2-40B4-BE49-F238E27FC236}">
                <a16:creationId xmlns:a16="http://schemas.microsoft.com/office/drawing/2014/main" id="{AAF44257-1CB6-FC4A-7E42-5FCAF4D05295}"/>
              </a:ext>
            </a:extLst>
          </p:cNvPr>
          <p:cNvSpPr>
            <a:spLocks noGrp="1"/>
          </p:cNvSpPr>
          <p:nvPr>
            <p:ph type="sldNum" idx="14"/>
          </p:nvPr>
        </p:nvSpPr>
        <p:spPr>
          <a:xfrm>
            <a:off x="3884760" y="8685360"/>
            <a:ext cx="2968920" cy="45576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3886D97A-E6E9-43BF-80C8-73CC72A1D542}" type="slidenum">
              <a:rPr lang="en-US" sz="1200" b="0" strike="noStrike" spc="-1">
                <a:latin typeface="Times New Roman"/>
              </a:rPr>
              <a:t>7</a:t>
            </a:fld>
            <a:endParaRPr lang="en-US" sz="1200" b="0" strike="noStrike" spc="-1">
              <a:latin typeface="Times New Roman"/>
            </a:endParaRPr>
          </a:p>
        </p:txBody>
      </p:sp>
    </p:spTree>
    <p:extLst>
      <p:ext uri="{BB962C8B-B14F-4D97-AF65-F5344CB8AC3E}">
        <p14:creationId xmlns:p14="http://schemas.microsoft.com/office/powerpoint/2010/main" val="1554764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252B5-4569-EE24-0A19-165D93B7B68F}"/>
            </a:ext>
          </a:extLst>
        </p:cNvPr>
        <p:cNvGrpSpPr/>
        <p:nvPr/>
      </p:nvGrpSpPr>
      <p:grpSpPr>
        <a:xfrm>
          <a:off x="0" y="0"/>
          <a:ext cx="0" cy="0"/>
          <a:chOff x="0" y="0"/>
          <a:chExt cx="0" cy="0"/>
        </a:xfrm>
      </p:grpSpPr>
      <p:sp>
        <p:nvSpPr>
          <p:cNvPr id="135" name="PlaceHolder 1">
            <a:extLst>
              <a:ext uri="{FF2B5EF4-FFF2-40B4-BE49-F238E27FC236}">
                <a16:creationId xmlns:a16="http://schemas.microsoft.com/office/drawing/2014/main" id="{387B634C-40D4-72FD-6CD9-BCBC52D39921}"/>
              </a:ext>
            </a:extLst>
          </p:cNvPr>
          <p:cNvSpPr>
            <a:spLocks noGrp="1" noRot="1" noChangeAspect="1"/>
          </p:cNvSpPr>
          <p:nvPr>
            <p:ph type="sldImg"/>
          </p:nvPr>
        </p:nvSpPr>
        <p:spPr>
          <a:xfrm>
            <a:off x="687388" y="1143000"/>
            <a:ext cx="5480050" cy="3082925"/>
          </a:xfrm>
          <a:prstGeom prst="rect">
            <a:avLst/>
          </a:prstGeom>
          <a:ln w="0">
            <a:noFill/>
          </a:ln>
        </p:spPr>
      </p:sp>
      <p:sp>
        <p:nvSpPr>
          <p:cNvPr id="136" name="PlaceHolder 2">
            <a:extLst>
              <a:ext uri="{FF2B5EF4-FFF2-40B4-BE49-F238E27FC236}">
                <a16:creationId xmlns:a16="http://schemas.microsoft.com/office/drawing/2014/main" id="{6DE9363D-2497-8494-D43A-FD0BE643ED6C}"/>
              </a:ext>
            </a:extLst>
          </p:cNvPr>
          <p:cNvSpPr>
            <a:spLocks noGrp="1"/>
          </p:cNvSpPr>
          <p:nvPr>
            <p:ph type="body"/>
          </p:nvPr>
        </p:nvSpPr>
        <p:spPr>
          <a:xfrm>
            <a:off x="685800" y="4400640"/>
            <a:ext cx="5483520" cy="359748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37" name="PlaceHolder 3">
            <a:extLst>
              <a:ext uri="{FF2B5EF4-FFF2-40B4-BE49-F238E27FC236}">
                <a16:creationId xmlns:a16="http://schemas.microsoft.com/office/drawing/2014/main" id="{AA202827-AD44-FBD8-7385-EFB929FC928D}"/>
              </a:ext>
            </a:extLst>
          </p:cNvPr>
          <p:cNvSpPr>
            <a:spLocks noGrp="1"/>
          </p:cNvSpPr>
          <p:nvPr>
            <p:ph type="sldNum" idx="14"/>
          </p:nvPr>
        </p:nvSpPr>
        <p:spPr>
          <a:xfrm>
            <a:off x="3884760" y="8685360"/>
            <a:ext cx="2968920" cy="45576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3886D97A-E6E9-43BF-80C8-73CC72A1D542}" type="slidenum">
              <a:rPr lang="en-US" sz="1200" b="0" strike="noStrike" spc="-1">
                <a:latin typeface="Times New Roman"/>
              </a:rPr>
              <a:t>8</a:t>
            </a:fld>
            <a:endParaRPr lang="en-US" sz="1200" b="0" strike="noStrike" spc="-1">
              <a:latin typeface="Times New Roman"/>
            </a:endParaRPr>
          </a:p>
        </p:txBody>
      </p:sp>
    </p:spTree>
    <p:extLst>
      <p:ext uri="{BB962C8B-B14F-4D97-AF65-F5344CB8AC3E}">
        <p14:creationId xmlns:p14="http://schemas.microsoft.com/office/powerpoint/2010/main" val="4206319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PlaceHolder 1"/>
          <p:cNvSpPr>
            <a:spLocks noGrp="1" noRot="1" noChangeAspect="1"/>
          </p:cNvSpPr>
          <p:nvPr>
            <p:ph type="sldImg"/>
          </p:nvPr>
        </p:nvSpPr>
        <p:spPr>
          <a:xfrm>
            <a:off x="687388" y="1143000"/>
            <a:ext cx="5480050" cy="3082925"/>
          </a:xfrm>
          <a:prstGeom prst="rect">
            <a:avLst/>
          </a:prstGeom>
          <a:ln w="0">
            <a:noFill/>
          </a:ln>
        </p:spPr>
      </p:sp>
      <p:sp>
        <p:nvSpPr>
          <p:cNvPr id="139" name="PlaceHolder 2"/>
          <p:cNvSpPr>
            <a:spLocks noGrp="1"/>
          </p:cNvSpPr>
          <p:nvPr>
            <p:ph type="body"/>
          </p:nvPr>
        </p:nvSpPr>
        <p:spPr>
          <a:xfrm>
            <a:off x="685800" y="4400640"/>
            <a:ext cx="5483520" cy="359748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40" name="PlaceHolder 3"/>
          <p:cNvSpPr>
            <a:spLocks noGrp="1"/>
          </p:cNvSpPr>
          <p:nvPr>
            <p:ph type="sldNum" idx="15"/>
          </p:nvPr>
        </p:nvSpPr>
        <p:spPr>
          <a:xfrm>
            <a:off x="3884760" y="8685360"/>
            <a:ext cx="2968920" cy="45576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DE480122-9005-49E8-A858-4BBD51053BE4}" type="slidenum">
              <a:rPr lang="en-US" sz="1200" b="0" strike="noStrike" spc="-1">
                <a:latin typeface="Times New Roman"/>
              </a:rPr>
              <a:t>9</a:t>
            </a:fld>
            <a:endParaRPr lang="en-US"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PlaceHolder 1"/>
          <p:cNvSpPr>
            <a:spLocks noGrp="1" noRot="1" noChangeAspect="1"/>
          </p:cNvSpPr>
          <p:nvPr>
            <p:ph type="sldImg"/>
          </p:nvPr>
        </p:nvSpPr>
        <p:spPr>
          <a:xfrm>
            <a:off x="687388" y="1143000"/>
            <a:ext cx="5480050" cy="3082925"/>
          </a:xfrm>
          <a:prstGeom prst="rect">
            <a:avLst/>
          </a:prstGeom>
          <a:ln w="0">
            <a:noFill/>
          </a:ln>
        </p:spPr>
      </p:sp>
      <p:sp>
        <p:nvSpPr>
          <p:cNvPr id="142" name="PlaceHolder 2"/>
          <p:cNvSpPr>
            <a:spLocks noGrp="1"/>
          </p:cNvSpPr>
          <p:nvPr>
            <p:ph type="body"/>
          </p:nvPr>
        </p:nvSpPr>
        <p:spPr>
          <a:xfrm>
            <a:off x="685800" y="4400640"/>
            <a:ext cx="5483520" cy="359748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43" name="PlaceHolder 3"/>
          <p:cNvSpPr>
            <a:spLocks noGrp="1"/>
          </p:cNvSpPr>
          <p:nvPr>
            <p:ph type="sldNum" idx="16"/>
          </p:nvPr>
        </p:nvSpPr>
        <p:spPr>
          <a:xfrm>
            <a:off x="3884760" y="8685360"/>
            <a:ext cx="2968920" cy="45576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DFA587D8-3057-4454-85F9-9622626616E7}" type="slidenum">
              <a:rPr lang="en-US" sz="1200" b="0" strike="noStrike" spc="-1">
                <a:latin typeface="Times New Roman"/>
              </a:rPr>
              <a:t>10</a:t>
            </a:fld>
            <a:endParaRPr lang="en-U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B6537085-DAED-4BF0-A59C-7BAEAA53C6E2}" type="slidenum">
              <a:t>‹#›</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7"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8"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EB6E53B4-CDD4-4C1C-8325-EF9BAF2D7711}"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3"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2EE9D2AA-7E3C-4098-A797-A354AFB7CD36}" type="slidenum">
              <a:t>‹#›</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5"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7"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8"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9"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0"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3A952D8B-DDDD-48DA-9550-51301D9CCDBB}" type="slidenum">
              <a:t>‹#›</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46CC2000-9877-4D4F-96D7-EEF9250EEE6B}" type="slidenum">
              <a:t>‹#›</a:t>
            </a:fld>
            <a:endParaRPr/>
          </a:p>
        </p:txBody>
      </p:sp>
      <p:sp>
        <p:nvSpPr>
          <p:cNvPr id="4" name="PlaceHolder 3"/>
          <p:cNvSpPr>
            <a:spLocks noGrp="1"/>
          </p:cNvSpPr>
          <p:nvPr>
            <p:ph type="dt" idx="6"/>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7"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4135FC12-963C-4612-87AA-69CDF2F0E086}"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9"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107B8DE0-F46F-4902-952D-27A2652990EE}"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0F340DA1-88B9-4F40-AFC6-98295310414D}" type="slidenum">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515E5AB5-9D2E-4D47-AE20-9A9434AEDC69}" type="slidenum">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0AA06152-1554-4769-AF33-FFDEF92205CE}" type="slidenum">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2A305F34-6BE1-4097-B0F4-2275C01B0914}"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ftr" idx="1"/>
          </p:nvPr>
        </p:nvSpPr>
        <p:spPr/>
        <p:txBody>
          <a:bodyPr/>
          <a:lstStyle/>
          <a:p>
            <a:r>
              <a:t>Footer</a:t>
            </a:r>
          </a:p>
        </p:txBody>
      </p:sp>
      <p:sp>
        <p:nvSpPr>
          <p:cNvPr id="2" name="PlaceHolder 4"/>
          <p:cNvSpPr>
            <a:spLocks noGrp="1"/>
          </p:cNvSpPr>
          <p:nvPr>
            <p:ph type="sldNum" idx="2"/>
          </p:nvPr>
        </p:nvSpPr>
        <p:spPr/>
        <p:txBody>
          <a:bodyPr/>
          <a:lstStyle/>
          <a:p>
            <a:fld id="{C07F674F-6AA4-4451-9663-17BDE5702076}" type="slidenum">
              <a:t>‹#›</a:t>
            </a:fld>
            <a:endParaRPr/>
          </a:p>
        </p:txBody>
      </p:sp>
      <p:sp>
        <p:nvSpPr>
          <p:cNvPr id="3" name="PlaceHolder 5"/>
          <p:cNvSpPr>
            <a:spLocks noGrp="1"/>
          </p:cNvSpPr>
          <p:nvPr>
            <p:ph type="dt" idx="3"/>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2"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D44844A8-C109-4864-AFDA-6A1A0AC334AA}"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6"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F586CF4C-23B3-4623-AE10-724208AE2836}"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8"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9"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737C7DA3-82A7-4D5B-A5A1-DD3F61380A28}" type="slidenum">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4"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 name="PlaceHolder 6"/>
          <p:cNvSpPr>
            <a:spLocks noGrp="1"/>
          </p:cNvSpPr>
          <p:nvPr>
            <p:ph type="ftr" idx="4"/>
          </p:nvPr>
        </p:nvSpPr>
        <p:spPr/>
        <p:txBody>
          <a:bodyPr/>
          <a:lstStyle/>
          <a:p>
            <a:r>
              <a:t>Footer</a:t>
            </a:r>
          </a:p>
        </p:txBody>
      </p:sp>
      <p:sp>
        <p:nvSpPr>
          <p:cNvPr id="8" name="PlaceHolder 7"/>
          <p:cNvSpPr>
            <a:spLocks noGrp="1"/>
          </p:cNvSpPr>
          <p:nvPr>
            <p:ph type="sldNum" idx="5"/>
          </p:nvPr>
        </p:nvSpPr>
        <p:spPr/>
        <p:txBody>
          <a:bodyPr/>
          <a:lstStyle/>
          <a:p>
            <a:fld id="{1AC1C181-3D4E-4C83-A54E-45F46AECB583}" type="slidenum">
              <a:t>‹#›</a:t>
            </a:fld>
            <a:endParaRPr/>
          </a:p>
        </p:txBody>
      </p:sp>
      <p:sp>
        <p:nvSpPr>
          <p:cNvPr id="9" name="PlaceHolder 8"/>
          <p:cNvSpPr>
            <a:spLocks noGrp="1"/>
          </p:cNvSpPr>
          <p:nvPr>
            <p:ph type="dt" idx="6"/>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6"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7"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8"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9"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0"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1"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 name="PlaceHolder 8"/>
          <p:cNvSpPr>
            <a:spLocks noGrp="1"/>
          </p:cNvSpPr>
          <p:nvPr>
            <p:ph type="ftr" idx="4"/>
          </p:nvPr>
        </p:nvSpPr>
        <p:spPr/>
        <p:txBody>
          <a:bodyPr/>
          <a:lstStyle/>
          <a:p>
            <a:r>
              <a:t>Footer</a:t>
            </a:r>
          </a:p>
        </p:txBody>
      </p:sp>
      <p:sp>
        <p:nvSpPr>
          <p:cNvPr id="10" name="PlaceHolder 9"/>
          <p:cNvSpPr>
            <a:spLocks noGrp="1"/>
          </p:cNvSpPr>
          <p:nvPr>
            <p:ph type="sldNum" idx="5"/>
          </p:nvPr>
        </p:nvSpPr>
        <p:spPr/>
        <p:txBody>
          <a:bodyPr/>
          <a:lstStyle/>
          <a:p>
            <a:fld id="{5D132380-388D-4FE0-8765-3E51C2A1C881}" type="slidenum">
              <a:t>‹#›</a:t>
            </a:fld>
            <a:endParaRPr/>
          </a:p>
        </p:txBody>
      </p:sp>
      <p:sp>
        <p:nvSpPr>
          <p:cNvPr id="11" name="PlaceHolder 10"/>
          <p:cNvSpPr>
            <a:spLocks noGrp="1"/>
          </p:cNvSpPr>
          <p:nvPr>
            <p:ph type="dt" idx="6"/>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8"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9DFDE70B-0EBF-4D41-BCF6-3CCDB069C9D3}"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54EE20C2-5908-4543-B76E-0198A31DBD1B}"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FED9EC31-44C8-4357-B810-D89B2C2D58CE}"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7BAC2528-097A-4A50-9D21-A7D2843E6632}"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399EB67B-4733-4F10-A1BE-B89FE15FC4BC}"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1"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7B134A17-1B37-4FD3-B5E4-5E88A9A4767C}"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5"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CCF19CF5-5315-4E8A-9D13-61FC44DC863C}"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ftr" idx="1"/>
          </p:nvPr>
        </p:nvSpPr>
        <p:spPr>
          <a:xfrm>
            <a:off x="4038480" y="6356520"/>
            <a:ext cx="4111920" cy="362160"/>
          </a:xfrm>
          <a:prstGeom prst="rect">
            <a:avLst/>
          </a:prstGeom>
          <a:noFill/>
          <a:ln w="0">
            <a:noFill/>
          </a:ln>
        </p:spPr>
        <p:txBody>
          <a:bodyPr lIns="90000" tIns="45000" rIns="90000" bIns="45000" anchor="ctr">
            <a:noAutofit/>
          </a:bodyPr>
          <a:lstStyle>
            <a:lvl1pPr algn="ctr">
              <a:lnSpc>
                <a:spcPct val="100000"/>
              </a:lnSpc>
              <a:buNone/>
              <a:defRPr lang="en-US" sz="1400" b="0" strike="noStrike" spc="-1">
                <a:latin typeface="Times New Roman"/>
              </a:defRPr>
            </a:lvl1pPr>
          </a:lstStyle>
          <a:p>
            <a:pPr algn="ctr">
              <a:lnSpc>
                <a:spcPct val="100000"/>
              </a:lnSpc>
              <a:buNone/>
            </a:pPr>
            <a:r>
              <a:rPr lang="en-US" sz="1400" b="0" strike="noStrike" spc="-1">
                <a:latin typeface="Times New Roman"/>
              </a:rPr>
              <a:t>&lt;footer&gt;</a:t>
            </a:r>
          </a:p>
        </p:txBody>
      </p:sp>
      <p:sp>
        <p:nvSpPr>
          <p:cNvPr id="6" name="PlaceHolder 2"/>
          <p:cNvSpPr>
            <a:spLocks noGrp="1"/>
          </p:cNvSpPr>
          <p:nvPr>
            <p:ph type="sldNum" idx="2"/>
          </p:nvPr>
        </p:nvSpPr>
        <p:spPr>
          <a:xfrm>
            <a:off x="8610480" y="6356520"/>
            <a:ext cx="2740320" cy="362160"/>
          </a:xfrm>
          <a:prstGeom prst="rect">
            <a:avLst/>
          </a:prstGeom>
          <a:noFill/>
          <a:ln w="0">
            <a:noFill/>
          </a:ln>
        </p:spPr>
        <p:txBody>
          <a:bodyPr lIns="90000" tIns="45000" rIns="90000" bIns="45000" anchor="ctr">
            <a:noAutofit/>
          </a:bodyPr>
          <a:lstStyle>
            <a:lvl1pPr algn="r">
              <a:lnSpc>
                <a:spcPct val="100000"/>
              </a:lnSpc>
              <a:buNone/>
              <a:defRPr lang="en-US" sz="1200" b="0" strike="noStrike" spc="-1">
                <a:solidFill>
                  <a:srgbClr val="8B8B8B"/>
                </a:solidFill>
                <a:latin typeface="Calibri"/>
              </a:defRPr>
            </a:lvl1pPr>
          </a:lstStyle>
          <a:p>
            <a:pPr algn="r">
              <a:lnSpc>
                <a:spcPct val="100000"/>
              </a:lnSpc>
              <a:buNone/>
            </a:pPr>
            <a:fld id="{6CA35D1C-DF3C-4670-B1C5-C7AD4AB88CD1}" type="slidenum">
              <a:rPr lang="en-US" sz="1200" b="0" strike="noStrike" spc="-1">
                <a:solidFill>
                  <a:srgbClr val="8B8B8B"/>
                </a:solidFill>
                <a:latin typeface="Calibri"/>
              </a:rPr>
              <a:t>‹#›</a:t>
            </a:fld>
            <a:endParaRPr lang="en-US" sz="1200" b="0" strike="noStrike" spc="-1">
              <a:latin typeface="Times New Roman"/>
            </a:endParaRPr>
          </a:p>
        </p:txBody>
      </p:sp>
      <p:sp>
        <p:nvSpPr>
          <p:cNvPr id="2" name="PlaceHolder 3"/>
          <p:cNvSpPr>
            <a:spLocks noGrp="1"/>
          </p:cNvSpPr>
          <p:nvPr>
            <p:ph type="dt" idx="3"/>
          </p:nvPr>
        </p:nvSpPr>
        <p:spPr>
          <a:xfrm>
            <a:off x="838080" y="6356520"/>
            <a:ext cx="2740320" cy="362160"/>
          </a:xfrm>
          <a:prstGeom prst="rect">
            <a:avLst/>
          </a:prstGeom>
          <a:noFill/>
          <a:ln w="0">
            <a:noFill/>
          </a:ln>
        </p:spPr>
        <p:txBody>
          <a:bodyPr lIns="90000" tIns="45000" rIns="90000" bIns="45000" anchor="ctr">
            <a:noAutofit/>
          </a:bodyPr>
          <a:lstStyle>
            <a:lvl1pPr>
              <a:defRPr lang="en-US" sz="1400" b="0" strike="noStrike" spc="-1">
                <a:latin typeface="Times New Roman"/>
              </a:defRPr>
            </a:lvl1pPr>
          </a:lstStyle>
          <a:p>
            <a:r>
              <a:rPr lang="en-US" sz="1400" b="0" strike="noStrike" spc="-1">
                <a:latin typeface="Times New Roman"/>
              </a:rPr>
              <a:t>&lt;date/time&gt;</a:t>
            </a:r>
          </a:p>
        </p:txBody>
      </p:sp>
      <p:sp>
        <p:nvSpPr>
          <p:cNvPr id="3"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US" sz="4400" b="0" strike="noStrike" spc="-1">
                <a:latin typeface="Arial"/>
              </a:rPr>
              <a:t>Click to edit the title text format</a:t>
            </a: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ftr" idx="4"/>
          </p:nvPr>
        </p:nvSpPr>
        <p:spPr>
          <a:xfrm>
            <a:off x="4038480" y="6356520"/>
            <a:ext cx="4111920" cy="362160"/>
          </a:xfrm>
          <a:prstGeom prst="rect">
            <a:avLst/>
          </a:prstGeom>
          <a:noFill/>
          <a:ln w="0">
            <a:noFill/>
          </a:ln>
        </p:spPr>
        <p:txBody>
          <a:bodyPr lIns="90000" tIns="45000" rIns="90000" bIns="45000" anchor="ctr">
            <a:noAutofit/>
          </a:bodyPr>
          <a:lstStyle>
            <a:lvl1pPr algn="ctr">
              <a:lnSpc>
                <a:spcPct val="100000"/>
              </a:lnSpc>
              <a:buNone/>
              <a:defRPr lang="en-US" sz="1400" b="0" strike="noStrike" spc="-1">
                <a:latin typeface="Times New Roman"/>
              </a:defRPr>
            </a:lvl1pPr>
          </a:lstStyle>
          <a:p>
            <a:pPr algn="ctr">
              <a:lnSpc>
                <a:spcPct val="100000"/>
              </a:lnSpc>
              <a:buNone/>
            </a:pPr>
            <a:r>
              <a:rPr lang="en-US" sz="1400" b="0" strike="noStrike" spc="-1">
                <a:latin typeface="Times New Roman"/>
              </a:rPr>
              <a:t>&lt;footer&gt;</a:t>
            </a:r>
          </a:p>
        </p:txBody>
      </p:sp>
      <p:sp>
        <p:nvSpPr>
          <p:cNvPr id="42" name="PlaceHolder 2"/>
          <p:cNvSpPr>
            <a:spLocks noGrp="1"/>
          </p:cNvSpPr>
          <p:nvPr>
            <p:ph type="sldNum" idx="5"/>
          </p:nvPr>
        </p:nvSpPr>
        <p:spPr>
          <a:xfrm>
            <a:off x="8610480" y="6356520"/>
            <a:ext cx="2740320" cy="362160"/>
          </a:xfrm>
          <a:prstGeom prst="rect">
            <a:avLst/>
          </a:prstGeom>
          <a:noFill/>
          <a:ln w="0">
            <a:noFill/>
          </a:ln>
        </p:spPr>
        <p:txBody>
          <a:bodyPr lIns="90000" tIns="45000" rIns="90000" bIns="45000" anchor="ctr">
            <a:noAutofit/>
          </a:bodyPr>
          <a:lstStyle>
            <a:lvl1pPr algn="r">
              <a:lnSpc>
                <a:spcPct val="100000"/>
              </a:lnSpc>
              <a:buNone/>
              <a:defRPr lang="en-US" sz="1200" b="0" strike="noStrike" spc="-1">
                <a:solidFill>
                  <a:srgbClr val="8B8B8B"/>
                </a:solidFill>
                <a:latin typeface="Calibri"/>
              </a:defRPr>
            </a:lvl1pPr>
          </a:lstStyle>
          <a:p>
            <a:pPr algn="r">
              <a:lnSpc>
                <a:spcPct val="100000"/>
              </a:lnSpc>
              <a:buNone/>
            </a:pPr>
            <a:fld id="{2E2EFAC9-0F29-4D36-A0A9-B6E878842FA7}" type="slidenum">
              <a:rPr lang="en-US" sz="1200" b="0" strike="noStrike" spc="-1">
                <a:solidFill>
                  <a:srgbClr val="8B8B8B"/>
                </a:solidFill>
                <a:latin typeface="Calibri"/>
              </a:rPr>
              <a:t>‹#›</a:t>
            </a:fld>
            <a:endParaRPr lang="en-US" sz="1200" b="0" strike="noStrike" spc="-1">
              <a:latin typeface="Times New Roman"/>
            </a:endParaRPr>
          </a:p>
        </p:txBody>
      </p:sp>
      <p:sp>
        <p:nvSpPr>
          <p:cNvPr id="43" name="PlaceHolder 3"/>
          <p:cNvSpPr>
            <a:spLocks noGrp="1"/>
          </p:cNvSpPr>
          <p:nvPr>
            <p:ph type="dt" idx="6"/>
          </p:nvPr>
        </p:nvSpPr>
        <p:spPr>
          <a:xfrm>
            <a:off x="838080" y="6356520"/>
            <a:ext cx="2740320" cy="362160"/>
          </a:xfrm>
          <a:prstGeom prst="rect">
            <a:avLst/>
          </a:prstGeom>
          <a:noFill/>
          <a:ln w="0">
            <a:noFill/>
          </a:ln>
        </p:spPr>
        <p:txBody>
          <a:bodyPr lIns="90000" tIns="45000" rIns="90000" bIns="45000" anchor="ctr">
            <a:noAutofit/>
          </a:bodyPr>
          <a:lstStyle>
            <a:lvl1pPr>
              <a:defRPr lang="en-US" sz="1400" b="0" strike="noStrike" spc="-1">
                <a:latin typeface="Times New Roman"/>
              </a:defRPr>
            </a:lvl1pPr>
          </a:lstStyle>
          <a:p>
            <a:r>
              <a:rPr lang="en-US" sz="1400" b="0" strike="noStrike" spc="-1">
                <a:latin typeface="Times New Roman"/>
              </a:rPr>
              <a:t>&lt;date/time&gt;</a:t>
            </a:r>
          </a:p>
        </p:txBody>
      </p:sp>
      <p:sp>
        <p:nvSpPr>
          <p:cNvPr id="44"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US" sz="4400" b="0" strike="noStrike" spc="-1">
                <a:latin typeface="Arial"/>
              </a:rPr>
              <a:t>Click to edit the title text format</a:t>
            </a:r>
          </a:p>
        </p:txBody>
      </p:sp>
      <p:sp>
        <p:nvSpPr>
          <p:cNvPr id="45"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88" name="PlaceHolder 1"/>
          <p:cNvSpPr>
            <a:spLocks noGrp="1"/>
          </p:cNvSpPr>
          <p:nvPr>
            <p:ph type="title"/>
          </p:nvPr>
        </p:nvSpPr>
        <p:spPr>
          <a:xfrm>
            <a:off x="1124640" y="1492920"/>
            <a:ext cx="10118520" cy="1793880"/>
          </a:xfrm>
          <a:prstGeom prst="rect">
            <a:avLst/>
          </a:prstGeom>
          <a:noFill/>
          <a:ln w="0">
            <a:noFill/>
          </a:ln>
        </p:spPr>
        <p:txBody>
          <a:bodyPr lIns="0" tIns="0" rIns="0" bIns="0" anchor="b">
            <a:noAutofit/>
          </a:bodyPr>
          <a:lstStyle/>
          <a:p>
            <a:pPr algn="ctr">
              <a:lnSpc>
                <a:spcPct val="90000"/>
              </a:lnSpc>
              <a:buNone/>
            </a:pPr>
            <a:r>
              <a:rPr lang="en-US" sz="6000" b="1" strike="noStrike" spc="-1">
                <a:solidFill>
                  <a:srgbClr val="FFFFFF"/>
                </a:solidFill>
                <a:latin typeface="Arial"/>
              </a:rPr>
              <a:t>Essentials of AI for Life and Society</a:t>
            </a:r>
            <a:endParaRPr lang="en-US" sz="6000" b="0" strike="noStrike" spc="-1">
              <a:latin typeface="Arial"/>
            </a:endParaRPr>
          </a:p>
        </p:txBody>
      </p:sp>
      <p:sp>
        <p:nvSpPr>
          <p:cNvPr id="89" name="PlaceHolder 2"/>
          <p:cNvSpPr>
            <a:spLocks noGrp="1"/>
          </p:cNvSpPr>
          <p:nvPr>
            <p:ph type="subTitle"/>
          </p:nvPr>
        </p:nvSpPr>
        <p:spPr>
          <a:xfrm>
            <a:off x="1523880" y="3870000"/>
            <a:ext cx="9141120" cy="1652760"/>
          </a:xfrm>
          <a:prstGeom prst="rect">
            <a:avLst/>
          </a:prstGeom>
          <a:noFill/>
          <a:ln w="0">
            <a:noFill/>
          </a:ln>
        </p:spPr>
        <p:txBody>
          <a:bodyPr lIns="0" tIns="0" rIns="0" bIns="0" anchor="t">
            <a:normAutofit/>
          </a:bodyPr>
          <a:lstStyle/>
          <a:p>
            <a:pPr algn="ctr">
              <a:lnSpc>
                <a:spcPct val="90000"/>
              </a:lnSpc>
              <a:spcBef>
                <a:spcPts val="1001"/>
              </a:spcBef>
              <a:buNone/>
              <a:tabLst>
                <a:tab pos="0" algn="l"/>
              </a:tabLst>
            </a:pPr>
            <a:r>
              <a:rPr lang="en-US" sz="3200" b="0" strike="noStrike" spc="-1">
                <a:solidFill>
                  <a:srgbClr val="FFFFFF"/>
                </a:solidFill>
                <a:latin typeface="Arial"/>
              </a:rPr>
              <a:t>Peter Stone</a:t>
            </a:r>
            <a:endParaRPr lang="en-US" sz="3200" b="0" strike="noStrike" spc="-1">
              <a:latin typeface="Arial"/>
            </a:endParaRPr>
          </a:p>
          <a:p>
            <a:pPr algn="ctr">
              <a:lnSpc>
                <a:spcPct val="90000"/>
              </a:lnSpc>
              <a:spcBef>
                <a:spcPts val="1001"/>
              </a:spcBef>
              <a:buNone/>
              <a:tabLst>
                <a:tab pos="0" algn="l"/>
              </a:tabLst>
            </a:pPr>
            <a:r>
              <a:rPr lang="en-US" sz="3200" b="0" strike="noStrike" spc="-1">
                <a:solidFill>
                  <a:srgbClr val="FFFFFF"/>
                </a:solidFill>
                <a:latin typeface="Arial"/>
              </a:rPr>
              <a:t>(guest lecturer today: Joydeep Biswas)</a:t>
            </a:r>
            <a:endParaRPr lang="en-US" sz="32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5" name="PlaceHolder 1"/>
          <p:cNvSpPr>
            <a:spLocks noGrp="1"/>
          </p:cNvSpPr>
          <p:nvPr>
            <p:ph type="title"/>
          </p:nvPr>
        </p:nvSpPr>
        <p:spPr>
          <a:xfrm>
            <a:off x="263922" y="172080"/>
            <a:ext cx="10512720" cy="1322640"/>
          </a:xfrm>
          <a:prstGeom prst="rect">
            <a:avLst/>
          </a:prstGeom>
          <a:noFill/>
          <a:ln w="0">
            <a:noFill/>
          </a:ln>
        </p:spPr>
        <p:txBody>
          <a:bodyPr lIns="90000" tIns="45000" rIns="90000" bIns="45000" anchor="ctr">
            <a:noAutofit/>
          </a:bodyPr>
          <a:lstStyle/>
          <a:p>
            <a:pPr>
              <a:lnSpc>
                <a:spcPct val="90000"/>
              </a:lnSpc>
              <a:buNone/>
            </a:pPr>
            <a:r>
              <a:rPr lang="en-US" sz="4400" b="0" strike="noStrike" spc="-1" dirty="0">
                <a:solidFill>
                  <a:srgbClr val="000000"/>
                </a:solidFill>
                <a:latin typeface="Calibri Light"/>
              </a:rPr>
              <a:t>Optical Illusions</a:t>
            </a:r>
            <a:endParaRPr lang="en-US" sz="4400" b="0" strike="noStrike" spc="-1" dirty="0">
              <a:latin typeface="Arial"/>
            </a:endParaRPr>
          </a:p>
        </p:txBody>
      </p:sp>
      <p:sp>
        <p:nvSpPr>
          <p:cNvPr id="106" name="PlaceHolder 2"/>
          <p:cNvSpPr>
            <a:spLocks noGrp="1"/>
          </p:cNvSpPr>
          <p:nvPr>
            <p:ph/>
          </p:nvPr>
        </p:nvSpPr>
        <p:spPr>
          <a:xfrm>
            <a:off x="170121" y="1494720"/>
            <a:ext cx="11265740" cy="434844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en-US" sz="3600" b="0" strike="noStrike" spc="-1" dirty="0" err="1">
                <a:latin typeface="Arial"/>
              </a:rPr>
              <a:t>Nissi</a:t>
            </a:r>
            <a:r>
              <a:rPr lang="en-US" sz="3600" b="0" strike="noStrike" spc="-1" dirty="0">
                <a:latin typeface="Arial"/>
              </a:rPr>
              <a:t> : Can AI and computer vision programs see past optical illusions that deceive the human eye?</a:t>
            </a:r>
          </a:p>
          <a:p>
            <a:pPr marL="432000" indent="-324000">
              <a:spcBef>
                <a:spcPts val="1417"/>
              </a:spcBef>
              <a:buClr>
                <a:srgbClr val="000000"/>
              </a:buClr>
              <a:buSzPct val="45000"/>
              <a:buFont typeface="Wingdings" charset="2"/>
              <a:buChar char=""/>
            </a:pPr>
            <a:r>
              <a:rPr lang="en-US" sz="3600" b="0" strike="noStrike" spc="-1" dirty="0">
                <a:latin typeface="Arial"/>
              </a:rPr>
              <a:t>Tracy : Should computer vision replicate the shortcuts our brains take with optical illusions, and would that be an advantage or disadvantage?</a:t>
            </a:r>
          </a:p>
          <a:p>
            <a:pPr marL="432000" indent="-324000">
              <a:spcBef>
                <a:spcPts val="1417"/>
              </a:spcBef>
              <a:buClr>
                <a:srgbClr val="000000"/>
              </a:buClr>
              <a:buSzPct val="45000"/>
              <a:buFont typeface="Wingdings" charset="2"/>
              <a:buChar char=""/>
            </a:pPr>
            <a:r>
              <a:rPr lang="en-US" sz="3600" b="0" strike="noStrike" spc="-1" dirty="0">
                <a:latin typeface="Arial"/>
              </a:rPr>
              <a:t>Computers have </a:t>
            </a:r>
            <a:r>
              <a:rPr lang="en-US" sz="3600" b="1" strike="noStrike" spc="-1" dirty="0">
                <a:latin typeface="Arial"/>
              </a:rPr>
              <a:t>different</a:t>
            </a:r>
            <a:r>
              <a:rPr lang="en-US" sz="3600" b="0" strike="noStrike" spc="-1" dirty="0">
                <a:latin typeface="Arial"/>
              </a:rPr>
              <a:t> optical illusions (changing a few pixels can turn a stop sign into a panda bear!)</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07" name="PlaceHolder 1"/>
          <p:cNvSpPr>
            <a:spLocks noGrp="1"/>
          </p:cNvSpPr>
          <p:nvPr>
            <p:ph type="title"/>
          </p:nvPr>
        </p:nvSpPr>
        <p:spPr>
          <a:xfrm>
            <a:off x="838080" y="4169737"/>
            <a:ext cx="10512720" cy="1322640"/>
          </a:xfrm>
          <a:prstGeom prst="rect">
            <a:avLst/>
          </a:prstGeom>
          <a:noFill/>
          <a:ln w="0">
            <a:noFill/>
          </a:ln>
        </p:spPr>
        <p:txBody>
          <a:bodyPr lIns="90000" tIns="45000" rIns="90000" bIns="45000" anchor="ctr">
            <a:normAutofit fontScale="90000"/>
          </a:bodyPr>
          <a:lstStyle/>
          <a:p>
            <a:pPr>
              <a:lnSpc>
                <a:spcPct val="90000"/>
              </a:lnSpc>
              <a:buNone/>
            </a:pPr>
            <a:r>
              <a:rPr lang="en-US" sz="4000" b="1" u="sng" strike="noStrike" spc="-1" dirty="0">
                <a:solidFill>
                  <a:srgbClr val="000000"/>
                </a:solidFill>
                <a:latin typeface="Calibri Light"/>
                <a:ea typeface="Noto Sans CJK SC"/>
              </a:rPr>
              <a:t>Poll</a:t>
            </a:r>
            <a:br>
              <a:rPr lang="en-US" sz="4000" b="1" u="sng" strike="noStrike" spc="-1" dirty="0">
                <a:solidFill>
                  <a:srgbClr val="000000"/>
                </a:solidFill>
                <a:latin typeface="Calibri Light"/>
                <a:ea typeface="Noto Sans CJK SC"/>
              </a:rPr>
            </a:br>
            <a:br>
              <a:rPr sz="4000" dirty="0"/>
            </a:br>
            <a:r>
              <a:rPr lang="en-US" sz="4000" b="1" strike="noStrike" spc="-1" dirty="0">
                <a:solidFill>
                  <a:srgbClr val="000000"/>
                </a:solidFill>
                <a:latin typeface="Calibri Light"/>
                <a:ea typeface="Noto Sans CJK SC"/>
              </a:rPr>
              <a:t>Do you believe AI will surpass human capabilities in object recognition </a:t>
            </a:r>
            <a:br>
              <a:rPr sz="4000" dirty="0"/>
            </a:br>
            <a:r>
              <a:rPr lang="en-US" sz="4000" b="1" strike="noStrike" spc="-1" dirty="0">
                <a:solidFill>
                  <a:srgbClr val="000000"/>
                </a:solidFill>
                <a:latin typeface="Calibri Light"/>
                <a:ea typeface="Noto Sans CJK SC"/>
              </a:rPr>
              <a:t>within the next decade?</a:t>
            </a:r>
            <a:br>
              <a:rPr sz="4000" dirty="0"/>
            </a:br>
            <a:r>
              <a:rPr lang="en-US" sz="4000" b="1" strike="noStrike" spc="-1" dirty="0">
                <a:solidFill>
                  <a:srgbClr val="000000"/>
                </a:solidFill>
                <a:latin typeface="Calibri Light"/>
                <a:ea typeface="Noto Sans CJK SC"/>
              </a:rPr>
              <a:t> - Yes, AI will definitely surpass human capabilities.</a:t>
            </a:r>
            <a:br>
              <a:rPr sz="4000" dirty="0"/>
            </a:br>
            <a:r>
              <a:rPr lang="en-US" sz="4000" b="1" strike="noStrike" spc="-1" dirty="0">
                <a:solidFill>
                  <a:srgbClr val="000000"/>
                </a:solidFill>
                <a:latin typeface="Calibri Light"/>
                <a:ea typeface="Noto Sans CJK SC"/>
              </a:rPr>
              <a:t> - No, human abilities will always be superior.</a:t>
            </a:r>
            <a:br>
              <a:rPr sz="4000" dirty="0"/>
            </a:br>
            <a:br>
              <a:rPr sz="6600" dirty="0"/>
            </a:br>
            <a:endParaRPr lang="en-US" sz="6600" b="0" strike="noStrike" spc="-1" dirty="0">
              <a:latin typeface="Arial"/>
            </a:endParaRPr>
          </a:p>
        </p:txBody>
      </p:sp>
      <p:pic>
        <p:nvPicPr>
          <p:cNvPr id="108" name="Content Placeholder 5" descr="A black background with a black square&#10;&#10;Description automatically generated with medium confidence"/>
          <p:cNvPicPr/>
          <p:nvPr/>
        </p:nvPicPr>
        <p:blipFill>
          <a:blip r:embed="rId3"/>
          <a:stretch/>
        </p:blipFill>
        <p:spPr>
          <a:xfrm>
            <a:off x="8650131" y="552893"/>
            <a:ext cx="2700669" cy="2551815"/>
          </a:xfrm>
          <a:prstGeom prst="rect">
            <a:avLst/>
          </a:prstGeom>
          <a:ln w="0">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9" name="PlaceHolder 1"/>
          <p:cNvSpPr>
            <a:spLocks noGrp="1"/>
          </p:cNvSpPr>
          <p:nvPr>
            <p:ph type="title"/>
          </p:nvPr>
        </p:nvSpPr>
        <p:spPr>
          <a:xfrm>
            <a:off x="329609" y="140182"/>
            <a:ext cx="10512720" cy="1322640"/>
          </a:xfrm>
          <a:prstGeom prst="rect">
            <a:avLst/>
          </a:prstGeom>
          <a:noFill/>
          <a:ln w="0">
            <a:noFill/>
          </a:ln>
        </p:spPr>
        <p:txBody>
          <a:bodyPr lIns="90000" tIns="45000" rIns="90000" bIns="45000" anchor="ctr">
            <a:noAutofit/>
          </a:bodyPr>
          <a:lstStyle/>
          <a:p>
            <a:pPr>
              <a:lnSpc>
                <a:spcPct val="90000"/>
              </a:lnSpc>
              <a:buNone/>
            </a:pPr>
            <a:r>
              <a:rPr lang="en-US" sz="4400" b="0" strike="noStrike" spc="-1" dirty="0">
                <a:solidFill>
                  <a:srgbClr val="000000"/>
                </a:solidFill>
                <a:latin typeface="Calibri Light"/>
              </a:rPr>
              <a:t>How Good Will Algorithms Get?</a:t>
            </a:r>
            <a:endParaRPr lang="en-US" sz="4400" b="0" strike="noStrike" spc="-1" dirty="0">
              <a:latin typeface="Arial"/>
            </a:endParaRPr>
          </a:p>
        </p:txBody>
      </p:sp>
      <p:sp>
        <p:nvSpPr>
          <p:cNvPr id="110" name="PlaceHolder 2"/>
          <p:cNvSpPr>
            <a:spLocks noGrp="1"/>
          </p:cNvSpPr>
          <p:nvPr>
            <p:ph/>
          </p:nvPr>
        </p:nvSpPr>
        <p:spPr>
          <a:xfrm>
            <a:off x="329609" y="1281599"/>
            <a:ext cx="11578856" cy="4874651"/>
          </a:xfrm>
          <a:prstGeom prst="rect">
            <a:avLst/>
          </a:prstGeom>
          <a:noFill/>
          <a:ln w="0">
            <a:noFill/>
          </a:ln>
        </p:spPr>
        <p:txBody>
          <a:bodyPr lIns="90000" tIns="45000" rIns="90000" bIns="45000" anchor="t">
            <a:normAutofit fontScale="93000"/>
          </a:bodyPr>
          <a:lstStyle/>
          <a:p>
            <a:pPr marL="216000" indent="-216000">
              <a:lnSpc>
                <a:spcPct val="108000"/>
              </a:lnSpc>
              <a:spcAft>
                <a:spcPts val="1409"/>
              </a:spcAft>
              <a:buClr>
                <a:srgbClr val="000000"/>
              </a:buClr>
              <a:buSzPct val="45000"/>
              <a:buFont typeface="Wingdings" charset="2"/>
              <a:buChar char=""/>
            </a:pPr>
            <a:r>
              <a:rPr lang="en-US" sz="3400" b="0" strike="noStrike" spc="-1" dirty="0">
                <a:solidFill>
                  <a:srgbClr val="000000"/>
                </a:solidFill>
                <a:latin typeface="Arial"/>
              </a:rPr>
              <a:t>Kaushik : "Will computer vision ever fully reach the level of human perception, or will there always be a gap?"</a:t>
            </a:r>
            <a:endParaRPr lang="en-US" sz="3400" b="0" strike="noStrike" spc="-1" dirty="0">
              <a:latin typeface="Arial"/>
            </a:endParaRPr>
          </a:p>
          <a:p>
            <a:pPr marL="216000" indent="-216000">
              <a:lnSpc>
                <a:spcPct val="108000"/>
              </a:lnSpc>
              <a:spcAft>
                <a:spcPts val="1409"/>
              </a:spcAft>
              <a:buClr>
                <a:srgbClr val="000000"/>
              </a:buClr>
              <a:buSzPct val="45000"/>
              <a:buFont typeface="Wingdings" charset="2"/>
              <a:buChar char=""/>
            </a:pPr>
            <a:r>
              <a:rPr lang="en-US" sz="3400" b="0" strike="noStrike" spc="-1" dirty="0">
                <a:solidFill>
                  <a:srgbClr val="000000"/>
                </a:solidFill>
                <a:latin typeface="Arial"/>
                <a:ea typeface="Noto Sans CJK SC"/>
              </a:rPr>
              <a:t>Ravi : How do we define a 'perfect' computer vision system, and what metrics should we use for evaluation?</a:t>
            </a:r>
            <a:endParaRPr lang="en-US" sz="3400" b="0" strike="noStrike" spc="-1" dirty="0">
              <a:latin typeface="Arial"/>
            </a:endParaRPr>
          </a:p>
          <a:p>
            <a:pPr marL="216000" indent="-216000">
              <a:lnSpc>
                <a:spcPct val="108000"/>
              </a:lnSpc>
              <a:spcAft>
                <a:spcPts val="1409"/>
              </a:spcAft>
              <a:buClr>
                <a:srgbClr val="000000"/>
              </a:buClr>
              <a:buSzPct val="45000"/>
              <a:buFont typeface="Wingdings" charset="2"/>
              <a:buChar char=""/>
            </a:pPr>
            <a:r>
              <a:rPr lang="en-US" sz="3400" b="0" strike="noStrike" spc="-1" dirty="0">
                <a:solidFill>
                  <a:srgbClr val="000000"/>
                </a:solidFill>
                <a:latin typeface="Arial"/>
                <a:ea typeface="Noto Sans CJK SC"/>
              </a:rPr>
              <a:t>Ethan : Will tests to determine if someone is human or a robot go away once bots can recognize images as well as humans?</a:t>
            </a:r>
            <a:endParaRPr lang="en-US" sz="3400" b="0" strike="noStrike" spc="-1" dirty="0">
              <a:latin typeface="Arial"/>
            </a:endParaRPr>
          </a:p>
          <a:p>
            <a:pPr>
              <a:lnSpc>
                <a:spcPct val="108000"/>
              </a:lnSpc>
              <a:spcAft>
                <a:spcPts val="1409"/>
              </a:spcAft>
              <a:buNone/>
            </a:pPr>
            <a:endParaRPr lang="en-US" sz="3200" b="0" strike="noStrike" spc="-1" dirty="0">
              <a:latin typeface="Arial"/>
            </a:endParaRPr>
          </a:p>
          <a:p>
            <a:pPr>
              <a:lnSpc>
                <a:spcPct val="108000"/>
              </a:lnSpc>
              <a:spcAft>
                <a:spcPts val="1409"/>
              </a:spcAft>
              <a:buNone/>
            </a:pPr>
            <a:endParaRPr lang="en-US" sz="32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1" name="PlaceHolder 1"/>
          <p:cNvSpPr>
            <a:spLocks noGrp="1"/>
          </p:cNvSpPr>
          <p:nvPr>
            <p:ph type="title"/>
          </p:nvPr>
        </p:nvSpPr>
        <p:spPr>
          <a:xfrm>
            <a:off x="93801" y="-94680"/>
            <a:ext cx="10512720" cy="1322640"/>
          </a:xfrm>
          <a:prstGeom prst="rect">
            <a:avLst/>
          </a:prstGeom>
          <a:noFill/>
          <a:ln w="0">
            <a:noFill/>
          </a:ln>
        </p:spPr>
        <p:txBody>
          <a:bodyPr lIns="90000" tIns="45000" rIns="90000" bIns="45000" anchor="ctr">
            <a:noAutofit/>
          </a:bodyPr>
          <a:lstStyle/>
          <a:p>
            <a:pPr>
              <a:lnSpc>
                <a:spcPct val="90000"/>
              </a:lnSpc>
              <a:buNone/>
            </a:pPr>
            <a:r>
              <a:rPr lang="en-US" sz="4400" b="0" strike="noStrike" spc="-1" dirty="0">
                <a:solidFill>
                  <a:srgbClr val="000000"/>
                </a:solidFill>
                <a:latin typeface="Calibri Light"/>
              </a:rPr>
              <a:t>Ongoing Progress</a:t>
            </a:r>
            <a:endParaRPr lang="en-US" sz="4400" b="0" strike="noStrike" spc="-1" dirty="0">
              <a:latin typeface="Arial"/>
            </a:endParaRPr>
          </a:p>
        </p:txBody>
      </p:sp>
      <p:sp>
        <p:nvSpPr>
          <p:cNvPr id="112" name="PlaceHolder 2"/>
          <p:cNvSpPr>
            <a:spLocks noGrp="1"/>
          </p:cNvSpPr>
          <p:nvPr>
            <p:ph/>
          </p:nvPr>
        </p:nvSpPr>
        <p:spPr>
          <a:xfrm>
            <a:off x="0" y="877563"/>
            <a:ext cx="12099851" cy="4348440"/>
          </a:xfrm>
          <a:prstGeom prst="rect">
            <a:avLst/>
          </a:prstGeom>
          <a:noFill/>
          <a:ln w="0">
            <a:noFill/>
          </a:ln>
        </p:spPr>
        <p:txBody>
          <a:bodyPr lIns="90000" tIns="45000" rIns="90000" bIns="45000" anchor="t">
            <a:noAutofit/>
          </a:bodyPr>
          <a:lstStyle/>
          <a:p>
            <a:pPr marL="216000" indent="-216000">
              <a:lnSpc>
                <a:spcPct val="108000"/>
              </a:lnSpc>
              <a:spcAft>
                <a:spcPts val="1409"/>
              </a:spcAft>
              <a:buClr>
                <a:srgbClr val="000000"/>
              </a:buClr>
              <a:buSzPct val="45000"/>
              <a:buFont typeface="Wingdings" charset="2"/>
              <a:buChar char=""/>
            </a:pPr>
            <a:r>
              <a:rPr lang="en-US" sz="2200" b="0" strike="noStrike" spc="-1" dirty="0">
                <a:solidFill>
                  <a:srgbClr val="000000"/>
                </a:solidFill>
                <a:latin typeface="Arial"/>
                <a:ea typeface="Noto Sans CJK SC"/>
              </a:rPr>
              <a:t>Megha : “I wonder if we can combine all of these computer vision types into one and have a singular robot that can accomplish all these tasks. I'm also curious to know how long this will take to achieve.”</a:t>
            </a:r>
            <a:endParaRPr lang="en-US" sz="2200" b="0" strike="noStrike" spc="-1" dirty="0">
              <a:latin typeface="Arial"/>
            </a:endParaRPr>
          </a:p>
          <a:p>
            <a:pPr marL="216000" indent="-216000">
              <a:lnSpc>
                <a:spcPct val="108000"/>
              </a:lnSpc>
              <a:spcAft>
                <a:spcPts val="1409"/>
              </a:spcAft>
              <a:buClr>
                <a:srgbClr val="000000"/>
              </a:buClr>
              <a:buSzPct val="45000"/>
              <a:buFont typeface="Wingdings" charset="2"/>
              <a:buChar char=""/>
            </a:pPr>
            <a:r>
              <a:rPr lang="en-US" sz="2200" b="0" strike="noStrike" spc="-1" dirty="0" err="1">
                <a:solidFill>
                  <a:srgbClr val="000000"/>
                </a:solidFill>
                <a:latin typeface="Arial"/>
                <a:ea typeface="Noto Sans CJK SC"/>
              </a:rPr>
              <a:t>Emeila</a:t>
            </a:r>
            <a:r>
              <a:rPr lang="en-US" sz="2200" b="0" strike="noStrike" spc="-1" dirty="0">
                <a:solidFill>
                  <a:srgbClr val="000000"/>
                </a:solidFill>
                <a:latin typeface="Arial"/>
                <a:ea typeface="Noto Sans CJK SC"/>
              </a:rPr>
              <a:t> : “With growing technology, the abilities of computer vision will become more advanced. How will this affect society?”</a:t>
            </a:r>
            <a:endParaRPr lang="en-US" sz="2200" b="0" strike="noStrike" spc="-1" dirty="0">
              <a:latin typeface="Arial"/>
            </a:endParaRPr>
          </a:p>
          <a:p>
            <a:pPr marL="216000" indent="-216000">
              <a:lnSpc>
                <a:spcPct val="108000"/>
              </a:lnSpc>
              <a:spcAft>
                <a:spcPts val="1409"/>
              </a:spcAft>
              <a:buClr>
                <a:srgbClr val="000000"/>
              </a:buClr>
              <a:buSzPct val="45000"/>
              <a:buFont typeface="Wingdings" charset="2"/>
              <a:buChar char=""/>
            </a:pPr>
            <a:r>
              <a:rPr lang="en-US" sz="2200" b="0" strike="noStrike" spc="-1" dirty="0">
                <a:solidFill>
                  <a:srgbClr val="000000"/>
                </a:solidFill>
                <a:latin typeface="Arial"/>
                <a:ea typeface="Noto Sans CJK SC"/>
              </a:rPr>
              <a:t>Victoria : “Isn't this risky? There have many cases in recent years where people who gained access to computer vision use it with bad intentions. … so why are regular people who don't know the risks of computer vision allowed to use it?”</a:t>
            </a:r>
            <a:endParaRPr lang="en-US" sz="2200" b="0" strike="noStrike" spc="-1" dirty="0">
              <a:latin typeface="Arial"/>
            </a:endParaRPr>
          </a:p>
          <a:p>
            <a:pPr marL="216000" indent="-216000">
              <a:lnSpc>
                <a:spcPct val="108000"/>
              </a:lnSpc>
              <a:spcAft>
                <a:spcPts val="1409"/>
              </a:spcAft>
              <a:buClr>
                <a:srgbClr val="000000"/>
              </a:buClr>
              <a:buSzPct val="45000"/>
              <a:buFont typeface="Wingdings" charset="2"/>
              <a:buChar char=""/>
            </a:pPr>
            <a:r>
              <a:rPr lang="en-US" sz="2200" b="0" strike="noStrike" spc="-1" dirty="0">
                <a:solidFill>
                  <a:srgbClr val="000000"/>
                </a:solidFill>
                <a:latin typeface="Arial"/>
                <a:ea typeface="Noto Sans CJK SC"/>
              </a:rPr>
              <a:t>If Computer Vision algorithms continue to improve, what opportunities most excite you?  What risks most worry you?</a:t>
            </a:r>
            <a:endParaRPr lang="en-US" sz="2200" b="0" strike="noStrike" spc="-1" dirty="0">
              <a:latin typeface="Arial"/>
            </a:endParaRPr>
          </a:p>
          <a:p>
            <a:pPr marL="216000" indent="-216000">
              <a:lnSpc>
                <a:spcPct val="108000"/>
              </a:lnSpc>
              <a:spcAft>
                <a:spcPts val="1409"/>
              </a:spcAft>
              <a:buClr>
                <a:srgbClr val="000000"/>
              </a:buClr>
              <a:buSzPct val="45000"/>
              <a:buFont typeface="Wingdings" charset="2"/>
              <a:buChar char=""/>
            </a:pPr>
            <a:r>
              <a:rPr lang="en-US" sz="2200" b="0" strike="noStrike" spc="-1" dirty="0">
                <a:solidFill>
                  <a:srgbClr val="000000"/>
                </a:solidFill>
                <a:latin typeface="Arial"/>
                <a:ea typeface="Noto Sans CJK SC"/>
              </a:rPr>
              <a:t>Discuss!</a:t>
            </a:r>
            <a:endParaRPr lang="en-US" sz="22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13" name="PlaceHolder 1"/>
          <p:cNvSpPr>
            <a:spLocks noGrp="1"/>
          </p:cNvSpPr>
          <p:nvPr>
            <p:ph type="title"/>
          </p:nvPr>
        </p:nvSpPr>
        <p:spPr>
          <a:xfrm>
            <a:off x="838080" y="2766240"/>
            <a:ext cx="10512720" cy="1322640"/>
          </a:xfrm>
          <a:prstGeom prst="rect">
            <a:avLst/>
          </a:prstGeom>
          <a:noFill/>
          <a:ln w="0">
            <a:noFill/>
          </a:ln>
        </p:spPr>
        <p:txBody>
          <a:bodyPr lIns="90000" tIns="45000" rIns="90000" bIns="45000" anchor="ctr">
            <a:normAutofit fontScale="90000"/>
          </a:bodyPr>
          <a:lstStyle/>
          <a:p>
            <a:pPr>
              <a:lnSpc>
                <a:spcPct val="90000"/>
              </a:lnSpc>
              <a:buNone/>
            </a:pPr>
            <a:r>
              <a:rPr lang="en-US" sz="4000" b="1" u="sng" strike="noStrike" spc="-1" dirty="0">
                <a:solidFill>
                  <a:srgbClr val="000000"/>
                </a:solidFill>
                <a:latin typeface="Calibri Light"/>
                <a:ea typeface="Noto Sans CJK SC"/>
              </a:rPr>
              <a:t>Poll</a:t>
            </a:r>
            <a:br>
              <a:rPr lang="en-US" sz="4000" b="1" strike="noStrike" spc="-1" dirty="0">
                <a:solidFill>
                  <a:srgbClr val="000000"/>
                </a:solidFill>
                <a:latin typeface="Calibri Light"/>
                <a:ea typeface="Noto Sans CJK SC"/>
              </a:rPr>
            </a:br>
            <a:br>
              <a:rPr sz="4000" dirty="0"/>
            </a:br>
            <a:r>
              <a:rPr lang="en-US" sz="4000" b="0" strike="noStrike" spc="-1" dirty="0">
                <a:latin typeface="Calibri Light"/>
                <a:ea typeface="Noto Sans CJK SC"/>
              </a:rPr>
              <a:t>Which should be prioritized in the implementation of AI surveillance systems?</a:t>
            </a:r>
            <a:br>
              <a:rPr sz="4000" dirty="0"/>
            </a:br>
            <a:r>
              <a:rPr lang="en-US" sz="4000" b="0" strike="noStrike" spc="-1" dirty="0">
                <a:latin typeface="Calibri Light"/>
                <a:ea typeface="Noto Sans CJK SC"/>
              </a:rPr>
              <a:t> - Public safety should come first.</a:t>
            </a:r>
            <a:br>
              <a:rPr sz="4000" dirty="0"/>
            </a:br>
            <a:r>
              <a:rPr lang="en-US" sz="4000" b="0" strike="noStrike" spc="-1" dirty="0">
                <a:latin typeface="Calibri Light"/>
                <a:ea typeface="Noto Sans CJK SC"/>
              </a:rPr>
              <a:t> - Individual privacy should be prioritized.</a:t>
            </a:r>
            <a:br>
              <a:rPr sz="6600" dirty="0"/>
            </a:br>
            <a:br>
              <a:rPr sz="6600" dirty="0"/>
            </a:br>
            <a:br>
              <a:rPr sz="6600" dirty="0"/>
            </a:br>
            <a:endParaRPr lang="en-US" sz="6600" b="0" strike="noStrike" spc="-1" dirty="0">
              <a:latin typeface="Arial"/>
            </a:endParaRPr>
          </a:p>
        </p:txBody>
      </p:sp>
      <p:pic>
        <p:nvPicPr>
          <p:cNvPr id="114" name="Content Placeholder 3" descr="A black background with a black square&#10;&#10;Description automatically generated with medium confidence"/>
          <p:cNvPicPr/>
          <p:nvPr/>
        </p:nvPicPr>
        <p:blipFill>
          <a:blip r:embed="rId3"/>
          <a:stretch/>
        </p:blipFill>
        <p:spPr>
          <a:xfrm>
            <a:off x="8941980" y="2766239"/>
            <a:ext cx="2791591" cy="2829085"/>
          </a:xfrm>
          <a:prstGeom prst="rect">
            <a:avLst/>
          </a:prstGeom>
          <a:ln w="0">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5" name="PlaceHolder 1"/>
          <p:cNvSpPr>
            <a:spLocks noGrp="1"/>
          </p:cNvSpPr>
          <p:nvPr>
            <p:ph type="title"/>
          </p:nvPr>
        </p:nvSpPr>
        <p:spPr>
          <a:xfrm>
            <a:off x="202019" y="8532"/>
            <a:ext cx="10512720" cy="1322640"/>
          </a:xfrm>
          <a:prstGeom prst="rect">
            <a:avLst/>
          </a:prstGeom>
          <a:noFill/>
          <a:ln w="0">
            <a:noFill/>
          </a:ln>
        </p:spPr>
        <p:txBody>
          <a:bodyPr lIns="90000" tIns="45000" rIns="90000" bIns="45000" anchor="ctr">
            <a:noAutofit/>
          </a:bodyPr>
          <a:lstStyle/>
          <a:p>
            <a:pPr>
              <a:lnSpc>
                <a:spcPct val="90000"/>
              </a:lnSpc>
              <a:buNone/>
            </a:pPr>
            <a:r>
              <a:rPr lang="en-US" sz="4400" b="0" strike="noStrike" spc="-1" dirty="0">
                <a:solidFill>
                  <a:srgbClr val="000000"/>
                </a:solidFill>
                <a:latin typeface="Calibri Light"/>
              </a:rPr>
              <a:t>Surveillance</a:t>
            </a:r>
            <a:endParaRPr lang="en-US" sz="4400" b="0" strike="noStrike" spc="-1" dirty="0">
              <a:latin typeface="Arial"/>
            </a:endParaRPr>
          </a:p>
        </p:txBody>
      </p:sp>
      <p:sp>
        <p:nvSpPr>
          <p:cNvPr id="116" name="PlaceHolder 2"/>
          <p:cNvSpPr>
            <a:spLocks noGrp="1"/>
          </p:cNvSpPr>
          <p:nvPr>
            <p:ph/>
          </p:nvPr>
        </p:nvSpPr>
        <p:spPr>
          <a:xfrm>
            <a:off x="202019" y="1299599"/>
            <a:ext cx="11834037" cy="4888549"/>
          </a:xfrm>
          <a:prstGeom prst="rect">
            <a:avLst/>
          </a:prstGeom>
          <a:noFill/>
          <a:ln w="0">
            <a:noFill/>
          </a:ln>
        </p:spPr>
        <p:txBody>
          <a:bodyPr lIns="90000" tIns="45000" rIns="90000" bIns="45000" anchor="t">
            <a:normAutofit fontScale="99000"/>
          </a:bodyPr>
          <a:lstStyle/>
          <a:p>
            <a:pPr marL="432000" indent="-324000">
              <a:lnSpc>
                <a:spcPct val="100000"/>
              </a:lnSpc>
              <a:spcBef>
                <a:spcPts val="1417"/>
              </a:spcBef>
              <a:buClr>
                <a:srgbClr val="000000"/>
              </a:buClr>
              <a:buSzPct val="45000"/>
              <a:buFont typeface="Wingdings" charset="2"/>
              <a:buChar char=""/>
            </a:pPr>
            <a:r>
              <a:rPr lang="en-US" sz="2400" b="0" strike="noStrike" spc="-1" dirty="0">
                <a:latin typeface="Arial"/>
              </a:rPr>
              <a:t>Weston : Computer vision surveillance poses dystopian privacy issues, with risks of data breaches and the potential for government misuse despite possible crime reduction benefits.</a:t>
            </a:r>
          </a:p>
          <a:p>
            <a:pPr marL="432000" indent="-324000">
              <a:lnSpc>
                <a:spcPct val="100000"/>
              </a:lnSpc>
              <a:spcBef>
                <a:spcPts val="1417"/>
              </a:spcBef>
              <a:buClr>
                <a:srgbClr val="000000"/>
              </a:buClr>
              <a:buSzPct val="45000"/>
              <a:buFont typeface="Wingdings" charset="2"/>
              <a:buChar char=""/>
            </a:pPr>
            <a:r>
              <a:rPr lang="en-US" sz="2400" b="0" strike="noStrike" spc="-1" dirty="0">
                <a:latin typeface="Arial"/>
              </a:rPr>
              <a:t>Gael : “For citizens concerned about privacy I would let them be able to opt out of more advanced tracking techniques.”</a:t>
            </a:r>
          </a:p>
          <a:p>
            <a:pPr marL="432000" indent="-324000">
              <a:lnSpc>
                <a:spcPct val="100000"/>
              </a:lnSpc>
              <a:spcBef>
                <a:spcPts val="1417"/>
              </a:spcBef>
              <a:buClr>
                <a:srgbClr val="000000"/>
              </a:buClr>
              <a:buSzPct val="45000"/>
              <a:buFont typeface="Wingdings" charset="2"/>
              <a:buChar char=""/>
            </a:pPr>
            <a:r>
              <a:rPr lang="en-US" sz="2400" b="0" strike="noStrike" spc="-1" dirty="0">
                <a:latin typeface="Arial"/>
              </a:rPr>
              <a:t>If I’m sitting on my front porch and I see a crime, I can serve as an eyewitness in court.  If I’m not there but my doorbell camera “sees” the crime, should it be able to serve as evidence in court?</a:t>
            </a:r>
          </a:p>
          <a:p>
            <a:pPr marL="432000" indent="-324000">
              <a:lnSpc>
                <a:spcPct val="100000"/>
              </a:lnSpc>
              <a:spcBef>
                <a:spcPts val="1417"/>
              </a:spcBef>
              <a:buClr>
                <a:srgbClr val="000000"/>
              </a:buClr>
              <a:buSzPct val="45000"/>
              <a:buFont typeface="Wingdings" charset="2"/>
              <a:buChar char=""/>
            </a:pPr>
            <a:r>
              <a:rPr lang="en-US" sz="2400" b="0" strike="noStrike" spc="-1" dirty="0">
                <a:latin typeface="Arial"/>
              </a:rPr>
              <a:t>If not, why not?  What’s the difference?  And if so, why isn’t it a privacy violation?</a:t>
            </a:r>
          </a:p>
          <a:p>
            <a:pPr marL="432000" indent="-324000">
              <a:lnSpc>
                <a:spcPct val="100000"/>
              </a:lnSpc>
              <a:spcBef>
                <a:spcPts val="1417"/>
              </a:spcBef>
              <a:buClr>
                <a:srgbClr val="000000"/>
              </a:buClr>
              <a:buSzPct val="45000"/>
              <a:buFont typeface="Wingdings" charset="2"/>
              <a:buChar char=""/>
            </a:pPr>
            <a:r>
              <a:rPr lang="en-US" sz="2400" b="0" strike="noStrike" spc="-1" dirty="0">
                <a:latin typeface="Arial"/>
              </a:rPr>
              <a:t>Discuss!</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17" name="PlaceHolder 1"/>
          <p:cNvSpPr>
            <a:spLocks noGrp="1"/>
          </p:cNvSpPr>
          <p:nvPr>
            <p:ph type="title"/>
          </p:nvPr>
        </p:nvSpPr>
        <p:spPr>
          <a:xfrm>
            <a:off x="838080" y="2766240"/>
            <a:ext cx="10512720" cy="1322640"/>
          </a:xfrm>
          <a:prstGeom prst="rect">
            <a:avLst/>
          </a:prstGeom>
          <a:noFill/>
          <a:ln w="0">
            <a:noFill/>
          </a:ln>
        </p:spPr>
        <p:txBody>
          <a:bodyPr lIns="90000" tIns="45000" rIns="90000" bIns="45000" anchor="ctr">
            <a:normAutofit fontScale="90000"/>
          </a:bodyPr>
          <a:lstStyle/>
          <a:p>
            <a:pPr>
              <a:lnSpc>
                <a:spcPct val="90000"/>
              </a:lnSpc>
              <a:buNone/>
            </a:pPr>
            <a:r>
              <a:rPr lang="en-US" sz="4000" b="1" u="sng" strike="noStrike" spc="-1" dirty="0">
                <a:solidFill>
                  <a:srgbClr val="000000"/>
                </a:solidFill>
                <a:latin typeface="Calibri Light"/>
                <a:ea typeface="Noto Sans CJK SC"/>
              </a:rPr>
              <a:t>Poll</a:t>
            </a:r>
            <a:br>
              <a:rPr lang="en-US" sz="4000" b="1" strike="noStrike" spc="-1" dirty="0">
                <a:solidFill>
                  <a:srgbClr val="000000"/>
                </a:solidFill>
                <a:latin typeface="Calibri Light"/>
                <a:ea typeface="Noto Sans CJK SC"/>
              </a:rPr>
            </a:br>
            <a:br>
              <a:rPr sz="4000" dirty="0"/>
            </a:br>
            <a:r>
              <a:rPr lang="en-US" sz="4000" b="0" strike="noStrike" spc="-1" dirty="0">
                <a:latin typeface="Calibri Light"/>
                <a:ea typeface="Noto Sans CJK SC"/>
              </a:rPr>
              <a:t>Which should be prioritized in the implementation of AI surveillance systems?</a:t>
            </a:r>
            <a:br>
              <a:rPr lang="en-US" sz="4000" b="0" strike="noStrike" spc="-1" dirty="0">
                <a:latin typeface="Calibri Light"/>
                <a:ea typeface="Noto Sans CJK SC"/>
              </a:rPr>
            </a:br>
            <a:br>
              <a:rPr sz="4000" dirty="0"/>
            </a:br>
            <a:r>
              <a:rPr lang="en-US" sz="4000" b="0" strike="noStrike" spc="-1" dirty="0">
                <a:latin typeface="Calibri Light"/>
                <a:ea typeface="Noto Sans CJK SC"/>
              </a:rPr>
              <a:t> - Public safety should come first.</a:t>
            </a:r>
            <a:br>
              <a:rPr sz="4000" dirty="0"/>
            </a:br>
            <a:r>
              <a:rPr lang="en-US" sz="4000" b="0" strike="noStrike" spc="-1" dirty="0">
                <a:latin typeface="Calibri Light"/>
                <a:ea typeface="Noto Sans CJK SC"/>
              </a:rPr>
              <a:t> - Individual privacy should be prioritized.</a:t>
            </a:r>
            <a:br>
              <a:rPr sz="6600" dirty="0"/>
            </a:br>
            <a:br>
              <a:rPr sz="6600" dirty="0"/>
            </a:br>
            <a:br>
              <a:rPr sz="6600" dirty="0"/>
            </a:br>
            <a:endParaRPr lang="en-US" sz="6600" b="0" strike="noStrike" spc="-1" dirty="0">
              <a:latin typeface="Arial"/>
            </a:endParaRPr>
          </a:p>
        </p:txBody>
      </p:sp>
      <p:pic>
        <p:nvPicPr>
          <p:cNvPr id="118" name="Content Placeholder 2" descr="A black background with a black square&#10;&#10;Description automatically generated with medium confidence"/>
          <p:cNvPicPr/>
          <p:nvPr/>
        </p:nvPicPr>
        <p:blipFill>
          <a:blip r:embed="rId3"/>
          <a:stretch/>
        </p:blipFill>
        <p:spPr>
          <a:xfrm>
            <a:off x="8761227" y="2530548"/>
            <a:ext cx="3068037" cy="2874667"/>
          </a:xfrm>
          <a:prstGeom prst="rect">
            <a:avLst/>
          </a:prstGeom>
          <a:ln w="0">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9" name="PlaceHolder 1"/>
          <p:cNvSpPr>
            <a:spLocks noGrp="1"/>
          </p:cNvSpPr>
          <p:nvPr>
            <p:ph type="title"/>
          </p:nvPr>
        </p:nvSpPr>
        <p:spPr>
          <a:xfrm>
            <a:off x="304800" y="182712"/>
            <a:ext cx="10512720" cy="1322640"/>
          </a:xfrm>
          <a:prstGeom prst="rect">
            <a:avLst/>
          </a:prstGeom>
          <a:noFill/>
          <a:ln w="0">
            <a:noFill/>
          </a:ln>
        </p:spPr>
        <p:txBody>
          <a:bodyPr lIns="90000" tIns="45000" rIns="90000" bIns="45000" anchor="ctr">
            <a:noAutofit/>
          </a:bodyPr>
          <a:lstStyle/>
          <a:p>
            <a:pPr>
              <a:lnSpc>
                <a:spcPct val="90000"/>
              </a:lnSpc>
              <a:buNone/>
            </a:pPr>
            <a:r>
              <a:rPr lang="en-US" sz="4400" b="0" strike="noStrike" spc="-1" dirty="0">
                <a:solidFill>
                  <a:srgbClr val="000000"/>
                </a:solidFill>
                <a:latin typeface="Calibri Light"/>
              </a:rPr>
              <a:t>Mitigations</a:t>
            </a:r>
            <a:endParaRPr lang="en-US" sz="4400" b="0" strike="noStrike" spc="-1" dirty="0">
              <a:latin typeface="Arial"/>
            </a:endParaRPr>
          </a:p>
        </p:txBody>
      </p:sp>
      <p:sp>
        <p:nvSpPr>
          <p:cNvPr id="120" name="PlaceHolder 2"/>
          <p:cNvSpPr>
            <a:spLocks noGrp="1"/>
          </p:cNvSpPr>
          <p:nvPr>
            <p:ph/>
          </p:nvPr>
        </p:nvSpPr>
        <p:spPr>
          <a:xfrm>
            <a:off x="308344" y="1299600"/>
            <a:ext cx="11578856" cy="4348440"/>
          </a:xfrm>
          <a:prstGeom prst="rect">
            <a:avLst/>
          </a:prstGeom>
          <a:noFill/>
          <a:ln w="0">
            <a:noFill/>
          </a:ln>
        </p:spPr>
        <p:txBody>
          <a:bodyPr lIns="90000" tIns="45000" rIns="90000" bIns="45000" anchor="t">
            <a:normAutofit/>
          </a:bodyPr>
          <a:lstStyle/>
          <a:p>
            <a:pPr marL="432000" indent="-324000">
              <a:lnSpc>
                <a:spcPct val="100000"/>
              </a:lnSpc>
              <a:spcBef>
                <a:spcPts val="1417"/>
              </a:spcBef>
              <a:buClr>
                <a:srgbClr val="000000"/>
              </a:buClr>
              <a:buSzPct val="45000"/>
              <a:buFont typeface="Wingdings" charset="2"/>
              <a:buChar char=""/>
            </a:pPr>
            <a:r>
              <a:rPr lang="en-US" sz="4000" b="0" strike="noStrike" spc="-1" dirty="0">
                <a:latin typeface="Arial"/>
              </a:rPr>
              <a:t>Tanner : What safeguards can be implemented to address privacy concerns with public surveillance?</a:t>
            </a:r>
          </a:p>
          <a:p>
            <a:pPr marL="432000" indent="-324000">
              <a:lnSpc>
                <a:spcPct val="100000"/>
              </a:lnSpc>
              <a:spcBef>
                <a:spcPts val="1417"/>
              </a:spcBef>
              <a:buClr>
                <a:srgbClr val="000000"/>
              </a:buClr>
              <a:buSzPct val="45000"/>
              <a:buFont typeface="Wingdings" charset="2"/>
              <a:buChar char=""/>
            </a:pPr>
            <a:r>
              <a:rPr lang="en-US" sz="4000" b="0" strike="noStrike" spc="-1" dirty="0">
                <a:latin typeface="Arial"/>
              </a:rPr>
              <a:t>Ahmed : Do existing measures like face blurring and data anonymization sufficiently protect privacy in AI surveillance systems?</a:t>
            </a:r>
          </a:p>
          <a:p>
            <a:pPr>
              <a:lnSpc>
                <a:spcPct val="100000"/>
              </a:lnSpc>
              <a:spcBef>
                <a:spcPts val="1417"/>
              </a:spcBef>
              <a:buNone/>
            </a:pPr>
            <a:endParaRPr lang="en-US" sz="4000" b="0" strike="noStrike" spc="-1" dirty="0">
              <a:latin typeface="Arial"/>
            </a:endParaRPr>
          </a:p>
          <a:p>
            <a:pPr>
              <a:lnSpc>
                <a:spcPct val="100000"/>
              </a:lnSpc>
              <a:spcBef>
                <a:spcPts val="1417"/>
              </a:spcBef>
              <a:buNone/>
            </a:pPr>
            <a:endParaRPr lang="en-US" sz="32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21" name="PlaceHolder 1"/>
          <p:cNvSpPr>
            <a:spLocks noGrp="1"/>
          </p:cNvSpPr>
          <p:nvPr>
            <p:ph type="title"/>
          </p:nvPr>
        </p:nvSpPr>
        <p:spPr>
          <a:xfrm>
            <a:off x="838080" y="172080"/>
            <a:ext cx="10512720" cy="132264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Next Week:  Machine Learning Fundamentals</a:t>
            </a:r>
            <a:endParaRPr lang="en-US" sz="4400" b="0" strike="noStrike" spc="-1">
              <a:latin typeface="Arial"/>
            </a:endParaRPr>
          </a:p>
        </p:txBody>
      </p:sp>
      <p:sp>
        <p:nvSpPr>
          <p:cNvPr id="122" name="PlaceHolder 2"/>
          <p:cNvSpPr>
            <a:spLocks noGrp="1"/>
          </p:cNvSpPr>
          <p:nvPr>
            <p:ph/>
          </p:nvPr>
        </p:nvSpPr>
        <p:spPr>
          <a:xfrm>
            <a:off x="838080" y="1136093"/>
            <a:ext cx="10512720" cy="4348440"/>
          </a:xfrm>
          <a:prstGeom prst="rect">
            <a:avLst/>
          </a:prstGeom>
          <a:noFill/>
          <a:ln w="0">
            <a:noFill/>
          </a:ln>
        </p:spPr>
        <p:txBody>
          <a:bodyPr lIns="90000" tIns="45000" rIns="90000" bIns="45000" anchor="t">
            <a:normAutofit/>
          </a:bodyPr>
          <a:lstStyle/>
          <a:p>
            <a:pPr>
              <a:lnSpc>
                <a:spcPct val="100000"/>
              </a:lnSpc>
              <a:spcBef>
                <a:spcPts val="601"/>
              </a:spcBef>
              <a:buNone/>
            </a:pPr>
            <a:endParaRPr lang="en-US" sz="2800" b="0" strike="noStrike" spc="-1" dirty="0">
              <a:latin typeface="Arial"/>
            </a:endParaRPr>
          </a:p>
          <a:p>
            <a:pPr marL="457200" indent="-456840">
              <a:lnSpc>
                <a:spcPct val="100000"/>
              </a:lnSpc>
              <a:spcBef>
                <a:spcPts val="601"/>
              </a:spcBef>
              <a:buClr>
                <a:srgbClr val="727CA3"/>
              </a:buClr>
              <a:buSzPct val="76000"/>
              <a:buFont typeface="Arial"/>
              <a:buChar char="•"/>
            </a:pPr>
            <a:r>
              <a:rPr lang="en-US" sz="3600" b="0" strike="noStrike" spc="-1" dirty="0">
                <a:solidFill>
                  <a:srgbClr val="000000"/>
                </a:solidFill>
                <a:latin typeface="Gill Sans MT"/>
              </a:rPr>
              <a:t>2 Readings</a:t>
            </a:r>
            <a:endParaRPr lang="en-US" sz="3600" b="0" strike="noStrike" spc="-1" dirty="0">
              <a:latin typeface="Arial"/>
            </a:endParaRPr>
          </a:p>
          <a:p>
            <a:pPr marL="457200" indent="-456840">
              <a:lnSpc>
                <a:spcPct val="100000"/>
              </a:lnSpc>
              <a:spcBef>
                <a:spcPts val="601"/>
              </a:spcBef>
              <a:buClr>
                <a:srgbClr val="727CA3"/>
              </a:buClr>
              <a:buSzPct val="76000"/>
              <a:buFont typeface="Arial"/>
              <a:buChar char="•"/>
            </a:pPr>
            <a:r>
              <a:rPr lang="en-US" sz="3600" b="0" strike="noStrike" spc="-1" dirty="0">
                <a:solidFill>
                  <a:srgbClr val="000000"/>
                </a:solidFill>
                <a:latin typeface="Gill Sans MT"/>
              </a:rPr>
              <a:t>Lecture by Adam </a:t>
            </a:r>
            <a:r>
              <a:rPr lang="en-US" sz="3600" b="0" strike="noStrike" spc="-1" dirty="0" err="1">
                <a:solidFill>
                  <a:srgbClr val="000000"/>
                </a:solidFill>
                <a:latin typeface="Gill Sans MT"/>
              </a:rPr>
              <a:t>Klivans</a:t>
            </a:r>
            <a:endParaRPr lang="en-US" sz="3600" b="0" strike="noStrike" spc="-1" dirty="0">
              <a:latin typeface="Arial"/>
            </a:endParaRPr>
          </a:p>
          <a:p>
            <a:pPr>
              <a:lnSpc>
                <a:spcPct val="100000"/>
              </a:lnSpc>
              <a:spcBef>
                <a:spcPts val="601"/>
              </a:spcBef>
              <a:buNone/>
            </a:pPr>
            <a:endParaRPr lang="en-US" sz="3600" b="0" strike="noStrike" spc="-1" dirty="0">
              <a:latin typeface="Arial"/>
            </a:endParaRPr>
          </a:p>
          <a:p>
            <a:pPr marL="457200" indent="-456840">
              <a:lnSpc>
                <a:spcPct val="100000"/>
              </a:lnSpc>
              <a:spcBef>
                <a:spcPts val="601"/>
              </a:spcBef>
              <a:buClr>
                <a:srgbClr val="727CA3"/>
              </a:buClr>
              <a:buSzPct val="76000"/>
              <a:buFont typeface="Arial"/>
              <a:buChar char="•"/>
            </a:pPr>
            <a:r>
              <a:rPr lang="en-US" sz="3600" b="0" strike="noStrike" spc="-1" dirty="0">
                <a:solidFill>
                  <a:srgbClr val="000000"/>
                </a:solidFill>
                <a:latin typeface="Gill Sans MT"/>
              </a:rPr>
              <a:t>Homework 3 due 10/11</a:t>
            </a:r>
            <a:endParaRPr lang="en-US" sz="3600" b="0" strike="noStrike" spc="-1" dirty="0">
              <a:latin typeface="Arial"/>
            </a:endParaRPr>
          </a:p>
          <a:p>
            <a:pPr>
              <a:lnSpc>
                <a:spcPct val="100000"/>
              </a:lnSpc>
              <a:spcBef>
                <a:spcPts val="601"/>
              </a:spcBef>
              <a:buNone/>
            </a:pPr>
            <a:endParaRPr lang="en-US" sz="3600" b="0" strike="noStrike" spc="-1" dirty="0">
              <a:latin typeface="Arial"/>
            </a:endParaRPr>
          </a:p>
          <a:p>
            <a:pPr marL="457200" indent="-456840">
              <a:lnSpc>
                <a:spcPct val="100000"/>
              </a:lnSpc>
              <a:spcBef>
                <a:spcPts val="601"/>
              </a:spcBef>
              <a:buClr>
                <a:srgbClr val="727CA3"/>
              </a:buClr>
              <a:buSzPct val="76000"/>
              <a:buFont typeface="Arial"/>
              <a:buChar char="•"/>
            </a:pPr>
            <a:r>
              <a:rPr lang="en-US" sz="3600" b="0" strike="noStrike" spc="-1" dirty="0">
                <a:solidFill>
                  <a:srgbClr val="000000"/>
                </a:solidFill>
                <a:latin typeface="Gill Sans MT"/>
              </a:rPr>
              <a:t>Do readings on </a:t>
            </a:r>
            <a:r>
              <a:rPr lang="en-US" sz="3600" b="0" strike="noStrike" spc="-1" dirty="0" err="1">
                <a:solidFill>
                  <a:srgbClr val="000000"/>
                </a:solidFill>
                <a:latin typeface="Gill Sans MT"/>
              </a:rPr>
              <a:t>perusall</a:t>
            </a:r>
            <a:r>
              <a:rPr lang="en-US" sz="3600" b="0" strike="noStrike" spc="-1" dirty="0">
                <a:solidFill>
                  <a:srgbClr val="000000"/>
                </a:solidFill>
                <a:latin typeface="Gill Sans MT"/>
              </a:rPr>
              <a:t> and submit ethics reflection!</a:t>
            </a:r>
            <a:endParaRPr lang="en-US" sz="36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2">
                                            <p:txEl>
                                              <p:pRg st="1" end="1"/>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2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12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1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0" name="PlaceHolder 1"/>
          <p:cNvSpPr>
            <a:spLocks noGrp="1"/>
          </p:cNvSpPr>
          <p:nvPr>
            <p:ph type="title"/>
          </p:nvPr>
        </p:nvSpPr>
        <p:spPr>
          <a:xfrm>
            <a:off x="1114200" y="1632240"/>
            <a:ext cx="10118520" cy="1793880"/>
          </a:xfrm>
          <a:prstGeom prst="rect">
            <a:avLst/>
          </a:prstGeom>
          <a:noFill/>
          <a:ln w="0">
            <a:noFill/>
          </a:ln>
        </p:spPr>
        <p:txBody>
          <a:bodyPr lIns="0" tIns="0" rIns="0" bIns="0" anchor="b">
            <a:noAutofit/>
          </a:bodyPr>
          <a:lstStyle/>
          <a:p>
            <a:pPr algn="ctr">
              <a:lnSpc>
                <a:spcPct val="90000"/>
              </a:lnSpc>
              <a:buNone/>
            </a:pPr>
            <a:r>
              <a:rPr lang="en-US" sz="6000" b="1" strike="noStrike" spc="-1">
                <a:solidFill>
                  <a:srgbClr val="FFFFFF"/>
                </a:solidFill>
                <a:latin typeface="Arial"/>
              </a:rPr>
              <a:t>Computer Vision</a:t>
            </a:r>
            <a:endParaRPr lang="en-US" sz="6000" b="0" strike="noStrike" spc="-1">
              <a:latin typeface="Arial"/>
            </a:endParaRPr>
          </a:p>
        </p:txBody>
      </p:sp>
      <p:sp>
        <p:nvSpPr>
          <p:cNvPr id="91" name="PlaceHolder 2"/>
          <p:cNvSpPr>
            <a:spLocks noGrp="1"/>
          </p:cNvSpPr>
          <p:nvPr>
            <p:ph type="subTitle"/>
          </p:nvPr>
        </p:nvSpPr>
        <p:spPr>
          <a:xfrm>
            <a:off x="1523880" y="3870000"/>
            <a:ext cx="9141120" cy="1652760"/>
          </a:xfrm>
          <a:prstGeom prst="rect">
            <a:avLst/>
          </a:prstGeom>
          <a:noFill/>
          <a:ln w="0">
            <a:noFill/>
          </a:ln>
        </p:spPr>
        <p:txBody>
          <a:bodyPr lIns="0" tIns="0" rIns="0" bIns="0" anchor="t">
            <a:normAutofit/>
          </a:bodyPr>
          <a:lstStyle/>
          <a:p>
            <a:pPr algn="ctr">
              <a:buNone/>
            </a:pPr>
            <a:endParaRPr lang="en-US" sz="3200" b="0" strike="noStrike" spc="-1">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2" name="PlaceHolder 1"/>
          <p:cNvSpPr>
            <a:spLocks noGrp="1"/>
          </p:cNvSpPr>
          <p:nvPr>
            <p:ph type="title"/>
          </p:nvPr>
        </p:nvSpPr>
        <p:spPr>
          <a:xfrm>
            <a:off x="465940" y="79266"/>
            <a:ext cx="10512720" cy="1322640"/>
          </a:xfrm>
          <a:prstGeom prst="rect">
            <a:avLst/>
          </a:prstGeom>
          <a:noFill/>
          <a:ln w="0">
            <a:noFill/>
          </a:ln>
        </p:spPr>
        <p:txBody>
          <a:bodyPr lIns="90000" tIns="45000" rIns="90000" bIns="45000" anchor="ctr">
            <a:noAutofit/>
          </a:bodyPr>
          <a:lstStyle/>
          <a:p>
            <a:pPr>
              <a:lnSpc>
                <a:spcPct val="90000"/>
              </a:lnSpc>
              <a:buNone/>
            </a:pPr>
            <a:r>
              <a:rPr lang="en-US" sz="4400" b="0" strike="noStrike" spc="-1" dirty="0">
                <a:solidFill>
                  <a:srgbClr val="000000"/>
                </a:solidFill>
                <a:latin typeface="Calibri Light"/>
              </a:rPr>
              <a:t>Defining Artificial Intelligence</a:t>
            </a:r>
            <a:endParaRPr lang="en-US" sz="4400" b="0" strike="noStrike" spc="-1" dirty="0">
              <a:latin typeface="Arial"/>
            </a:endParaRPr>
          </a:p>
        </p:txBody>
      </p:sp>
      <p:sp>
        <p:nvSpPr>
          <p:cNvPr id="93" name="PlaceHolder 2"/>
          <p:cNvSpPr>
            <a:spLocks noGrp="1"/>
          </p:cNvSpPr>
          <p:nvPr>
            <p:ph/>
          </p:nvPr>
        </p:nvSpPr>
        <p:spPr>
          <a:xfrm>
            <a:off x="465940" y="1401906"/>
            <a:ext cx="11538218" cy="4966995"/>
          </a:xfrm>
          <a:prstGeom prst="rect">
            <a:avLst/>
          </a:prstGeom>
          <a:noFill/>
          <a:ln w="0">
            <a:noFill/>
          </a:ln>
        </p:spPr>
        <p:txBody>
          <a:bodyPr lIns="90000" tIns="45000" rIns="90000" bIns="45000" anchor="t">
            <a:normAutofit fontScale="83500" lnSpcReduction="20000"/>
          </a:bodyPr>
          <a:lstStyle/>
          <a:p>
            <a:pPr marL="457200" indent="-456840">
              <a:lnSpc>
                <a:spcPct val="100000"/>
              </a:lnSpc>
              <a:spcBef>
                <a:spcPts val="601"/>
              </a:spcBef>
              <a:buClr>
                <a:srgbClr val="727CA3"/>
              </a:buClr>
              <a:buSzPct val="76000"/>
              <a:buFont typeface="Arial"/>
              <a:buChar char="•"/>
            </a:pPr>
            <a:r>
              <a:rPr lang="en-US" sz="3200" b="0" strike="noStrike" spc="-1" dirty="0">
                <a:solidFill>
                  <a:srgbClr val="0000CC"/>
                </a:solidFill>
                <a:latin typeface="Gill Sans MT"/>
              </a:rPr>
              <a:t>A science and a set of computational technologies that are inspired by, but typically operate quite differently from, the ways people use their nervous systems and bodies to  sense, learn, reason, and take action</a:t>
            </a:r>
            <a:endParaRPr lang="en-US" sz="3200" b="0" strike="noStrike" spc="-1" dirty="0">
              <a:latin typeface="Arial"/>
            </a:endParaRPr>
          </a:p>
          <a:p>
            <a:pPr>
              <a:lnSpc>
                <a:spcPct val="100000"/>
              </a:lnSpc>
              <a:spcBef>
                <a:spcPts val="601"/>
              </a:spcBef>
              <a:buNone/>
            </a:pPr>
            <a:endParaRPr lang="en-US" sz="3200" b="0" strike="noStrike" spc="-1" dirty="0">
              <a:latin typeface="Arial"/>
            </a:endParaRPr>
          </a:p>
          <a:p>
            <a:pPr marL="457200" indent="-456840">
              <a:lnSpc>
                <a:spcPct val="100000"/>
              </a:lnSpc>
              <a:spcBef>
                <a:spcPts val="601"/>
              </a:spcBef>
              <a:buClr>
                <a:srgbClr val="727CA3"/>
              </a:buClr>
              <a:buSzPct val="76000"/>
              <a:buFont typeface="Arial"/>
              <a:buChar char="•"/>
            </a:pPr>
            <a:r>
              <a:rPr lang="en-US" sz="3200" b="0" strike="noStrike" spc="-1" dirty="0">
                <a:solidFill>
                  <a:srgbClr val="000000"/>
                </a:solidFill>
                <a:latin typeface="Gill Sans MT"/>
              </a:rPr>
              <a:t>NOT one thing</a:t>
            </a:r>
            <a:endParaRPr lang="en-US" sz="3200" b="0" strike="noStrike" spc="-1" dirty="0">
              <a:latin typeface="Arial"/>
            </a:endParaRPr>
          </a:p>
          <a:p>
            <a:pPr marL="864000" lvl="1" indent="-324000">
              <a:lnSpc>
                <a:spcPct val="90000"/>
              </a:lnSpc>
              <a:spcBef>
                <a:spcPts val="499"/>
              </a:spcBef>
              <a:spcAft>
                <a:spcPts val="1134"/>
              </a:spcAft>
              <a:buClr>
                <a:srgbClr val="000000"/>
              </a:buClr>
              <a:buSzPct val="75000"/>
              <a:buFont typeface="Symbol"/>
              <a:buChar char=""/>
            </a:pPr>
            <a:r>
              <a:rPr lang="en-US" sz="3200" b="0" strike="noStrike" spc="-1" dirty="0">
                <a:solidFill>
                  <a:srgbClr val="000000"/>
                </a:solidFill>
                <a:latin typeface="Gill Sans MT"/>
              </a:rPr>
              <a:t>More than just deep learning</a:t>
            </a:r>
            <a:endParaRPr lang="en-US" sz="3200" b="0" strike="noStrike" spc="-1" dirty="0">
              <a:latin typeface="Arial"/>
            </a:endParaRPr>
          </a:p>
          <a:p>
            <a:pPr marL="864000" lvl="1" indent="-324000">
              <a:lnSpc>
                <a:spcPct val="90000"/>
              </a:lnSpc>
              <a:spcBef>
                <a:spcPts val="499"/>
              </a:spcBef>
              <a:spcAft>
                <a:spcPts val="1134"/>
              </a:spcAft>
              <a:buClr>
                <a:srgbClr val="000000"/>
              </a:buClr>
              <a:buSzPct val="75000"/>
              <a:buFont typeface="Symbol"/>
              <a:buChar char=""/>
            </a:pPr>
            <a:r>
              <a:rPr lang="en-US" sz="3200" b="0" strike="noStrike" spc="-1" dirty="0">
                <a:solidFill>
                  <a:srgbClr val="000000"/>
                </a:solidFill>
                <a:latin typeface="Gill Sans MT"/>
              </a:rPr>
              <a:t>RL, NLP, vision, planning, symbolic reasoning, algorithmic game theory, computational social choice, human computation</a:t>
            </a:r>
            <a:endParaRPr lang="en-US" sz="3200" b="0" strike="noStrike" spc="-1" dirty="0">
              <a:latin typeface="Arial"/>
            </a:endParaRPr>
          </a:p>
          <a:p>
            <a:pPr>
              <a:lnSpc>
                <a:spcPct val="90000"/>
              </a:lnSpc>
              <a:spcBef>
                <a:spcPts val="1417"/>
              </a:spcBef>
              <a:buNone/>
            </a:pPr>
            <a:endParaRPr lang="en-US" sz="3200" b="0" strike="noStrike" spc="-1" dirty="0">
              <a:latin typeface="Arial"/>
            </a:endParaRPr>
          </a:p>
          <a:p>
            <a:pPr marL="457200" indent="-456840">
              <a:lnSpc>
                <a:spcPct val="90000"/>
              </a:lnSpc>
              <a:spcBef>
                <a:spcPts val="1001"/>
              </a:spcBef>
              <a:spcAft>
                <a:spcPts val="1417"/>
              </a:spcAft>
              <a:buClr>
                <a:srgbClr val="727CA3"/>
              </a:buClr>
              <a:buSzPct val="76000"/>
              <a:buFont typeface="Arial"/>
              <a:buChar char="•"/>
            </a:pPr>
            <a:r>
              <a:rPr lang="en-US" sz="3200" b="0" strike="noStrike" spc="-1" dirty="0">
                <a:solidFill>
                  <a:srgbClr val="0000CC"/>
                </a:solidFill>
                <a:latin typeface="Gill Sans MT"/>
              </a:rPr>
              <a:t>Getting Computers to do the things they can't do yet</a:t>
            </a:r>
            <a:endParaRPr lang="en-US" sz="3200" b="0" strike="noStrike" spc="-1" dirty="0">
              <a:latin typeface="Arial"/>
            </a:endParaRPr>
          </a:p>
          <a:p>
            <a:pPr marL="864000" lvl="1" indent="-324000">
              <a:lnSpc>
                <a:spcPct val="90000"/>
              </a:lnSpc>
              <a:spcBef>
                <a:spcPts val="499"/>
              </a:spcBef>
              <a:spcAft>
                <a:spcPts val="1134"/>
              </a:spcAft>
              <a:buClr>
                <a:srgbClr val="000000"/>
              </a:buClr>
              <a:buSzPct val="75000"/>
              <a:buFont typeface="Symbol"/>
              <a:buChar char=""/>
            </a:pPr>
            <a:r>
              <a:rPr lang="en-US" sz="3200" b="0" strike="noStrike" spc="-1" dirty="0">
                <a:solidFill>
                  <a:srgbClr val="000000"/>
                </a:solidFill>
                <a:latin typeface="Gill Sans MT"/>
              </a:rPr>
              <a:t>Once it works, it's engineering</a:t>
            </a:r>
            <a:endParaRPr lang="en-US" sz="3200" b="0" strike="noStrike" spc="-1" dirty="0">
              <a:latin typeface="Arial"/>
            </a:endParaRPr>
          </a:p>
          <a:p>
            <a:pPr>
              <a:lnSpc>
                <a:spcPct val="90000"/>
              </a:lnSpc>
              <a:spcBef>
                <a:spcPts val="1001"/>
              </a:spcBef>
              <a:buNone/>
            </a:pPr>
            <a:endParaRPr lang="en-US" sz="2800" b="0" strike="noStrike" spc="-1" dirty="0">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4" name="PlaceHolder 1"/>
          <p:cNvSpPr>
            <a:spLocks noGrp="1"/>
          </p:cNvSpPr>
          <p:nvPr>
            <p:ph type="title"/>
          </p:nvPr>
        </p:nvSpPr>
        <p:spPr>
          <a:xfrm>
            <a:off x="838080" y="172080"/>
            <a:ext cx="10512720" cy="132264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Some Context</a:t>
            </a:r>
            <a:endParaRPr lang="en-US" sz="4400" b="0" strike="noStrike" spc="-1">
              <a:latin typeface="Arial"/>
            </a:endParaRPr>
          </a:p>
        </p:txBody>
      </p:sp>
      <p:sp>
        <p:nvSpPr>
          <p:cNvPr id="95" name="PlaceHolder 2"/>
          <p:cNvSpPr>
            <a:spLocks noGrp="1"/>
          </p:cNvSpPr>
          <p:nvPr>
            <p:ph/>
          </p:nvPr>
        </p:nvSpPr>
        <p:spPr>
          <a:xfrm>
            <a:off x="686880" y="1317600"/>
            <a:ext cx="10512720" cy="4348440"/>
          </a:xfrm>
          <a:prstGeom prst="rect">
            <a:avLst/>
          </a:prstGeom>
          <a:noFill/>
          <a:ln w="0">
            <a:noFill/>
          </a:ln>
        </p:spPr>
        <p:txBody>
          <a:bodyPr lIns="90000" tIns="45000" rIns="90000" bIns="45000" anchor="t">
            <a:normAutofit fontScale="90500" lnSpcReduction="20000"/>
          </a:bodyPr>
          <a:lstStyle/>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Vision can be seen as an application area of AI</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At first it was not done with machine learning</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Today it is one of machine learning’s greatest successes</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Vision vs. generation/graphics</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Aaron: “I think my most common interaction with computer vision is using face ID when logging in to my iPhone as it uses the camera to recognize the details of my face and log me in. I use this technology multiple times a day without even realizing it.” </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6" name="PlaceHolder 1"/>
          <p:cNvSpPr>
            <a:spLocks noGrp="1"/>
          </p:cNvSpPr>
          <p:nvPr>
            <p:ph type="title"/>
          </p:nvPr>
        </p:nvSpPr>
        <p:spPr>
          <a:xfrm>
            <a:off x="838080" y="172080"/>
            <a:ext cx="10512720" cy="132264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Perusal word cloud	</a:t>
            </a:r>
            <a:endParaRPr lang="en-US" sz="4400" b="0" strike="noStrike" spc="-1">
              <a:latin typeface="Arial"/>
            </a:endParaRPr>
          </a:p>
        </p:txBody>
      </p:sp>
      <p:sp>
        <p:nvSpPr>
          <p:cNvPr id="97" name="Rectangle 96"/>
          <p:cNvSpPr/>
          <p:nvPr/>
        </p:nvSpPr>
        <p:spPr>
          <a:xfrm>
            <a:off x="6077520" y="1371600"/>
            <a:ext cx="5579640" cy="22125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n-US"/>
          </a:p>
        </p:txBody>
      </p:sp>
      <p:pic>
        <p:nvPicPr>
          <p:cNvPr id="98" name="Picture 97"/>
          <p:cNvPicPr/>
          <p:nvPr/>
        </p:nvPicPr>
        <p:blipFill>
          <a:blip r:embed="rId4"/>
          <a:stretch/>
        </p:blipFill>
        <p:spPr>
          <a:xfrm>
            <a:off x="1452240" y="1143000"/>
            <a:ext cx="9291240" cy="464472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9" name="PlaceHolder 1"/>
          <p:cNvSpPr>
            <a:spLocks noGrp="1"/>
          </p:cNvSpPr>
          <p:nvPr>
            <p:ph type="title"/>
          </p:nvPr>
        </p:nvSpPr>
        <p:spPr>
          <a:xfrm>
            <a:off x="838080" y="172080"/>
            <a:ext cx="10512720" cy="132264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Algorithms</a:t>
            </a:r>
            <a:endParaRPr lang="en-US" sz="4400" b="0" strike="noStrike" spc="-1">
              <a:latin typeface="Arial"/>
            </a:endParaRPr>
          </a:p>
        </p:txBody>
      </p:sp>
      <p:sp>
        <p:nvSpPr>
          <p:cNvPr id="100" name="PlaceHolder 2"/>
          <p:cNvSpPr>
            <a:spLocks noGrp="1"/>
          </p:cNvSpPr>
          <p:nvPr>
            <p:ph/>
          </p:nvPr>
        </p:nvSpPr>
        <p:spPr>
          <a:xfrm>
            <a:off x="231120" y="1143000"/>
            <a:ext cx="11655720" cy="4348440"/>
          </a:xfrm>
          <a:prstGeom prst="rect">
            <a:avLst/>
          </a:prstGeom>
          <a:noFill/>
          <a:ln w="0">
            <a:noFill/>
          </a:ln>
        </p:spPr>
        <p:txBody>
          <a:bodyPr lIns="90000" tIns="45000" rIns="90000" bIns="45000" anchor="t">
            <a:normAutofit fontScale="90000" lnSpcReduction="10000"/>
          </a:bodyPr>
          <a:lstStyle/>
          <a:p>
            <a:pPr marL="914400" indent="-228600">
              <a:lnSpc>
                <a:spcPct val="108000"/>
              </a:lnSpc>
              <a:spcAft>
                <a:spcPts val="1409"/>
              </a:spcAft>
              <a:buClr>
                <a:srgbClr val="000000"/>
              </a:buClr>
              <a:buSzPct val="45000"/>
              <a:buFont typeface="Wingdings" charset="2"/>
              <a:buChar char=""/>
            </a:pPr>
            <a:r>
              <a:rPr lang="en-US" sz="3200" b="0" strike="noStrike" spc="-1" dirty="0">
                <a:solidFill>
                  <a:srgbClr val="000000"/>
                </a:solidFill>
                <a:latin typeface="Calibri"/>
              </a:rPr>
              <a:t>Pranav: “How has the shift from manual coding and developer-driven solutions to automated deep learning in computer vision transformed industries reliant on image analysis, and what challenges might remain despite this progress?”</a:t>
            </a:r>
            <a:endParaRPr lang="en-US" sz="3200" b="0" strike="noStrike" spc="-1" dirty="0">
              <a:latin typeface="Arial"/>
            </a:endParaRPr>
          </a:p>
          <a:p>
            <a:pPr marL="914400" indent="-228600">
              <a:lnSpc>
                <a:spcPct val="108000"/>
              </a:lnSpc>
              <a:spcAft>
                <a:spcPts val="1409"/>
              </a:spcAft>
              <a:buClr>
                <a:srgbClr val="000000"/>
              </a:buClr>
              <a:buSzPct val="45000"/>
              <a:buFont typeface="Wingdings" charset="2"/>
              <a:buChar char=""/>
            </a:pPr>
            <a:r>
              <a:rPr lang="en-US" sz="3200" b="0" strike="noStrike" spc="-1" dirty="0">
                <a:solidFill>
                  <a:srgbClr val="000000"/>
                </a:solidFill>
                <a:latin typeface="Calibri"/>
              </a:rPr>
              <a:t>Riya: “Is there a specific deep learning model that works particularly well for computer vision or that was developed specifically for computer vision use cases?”</a:t>
            </a:r>
            <a:endParaRPr lang="en-US" sz="3200" b="0" strike="noStrike" spc="-1" dirty="0">
              <a:latin typeface="Arial"/>
            </a:endParaRPr>
          </a:p>
          <a:p>
            <a:pPr marL="1728000" lvl="3" indent="-216000">
              <a:lnSpc>
                <a:spcPct val="108000"/>
              </a:lnSpc>
              <a:spcBef>
                <a:spcPts val="567"/>
              </a:spcBef>
              <a:buClr>
                <a:srgbClr val="000000"/>
              </a:buClr>
              <a:buSzPct val="75000"/>
              <a:buFont typeface="Symbol"/>
              <a:buChar char=""/>
            </a:pPr>
            <a:r>
              <a:rPr lang="en-US" sz="3200" b="0" strike="noStrike" spc="-1" dirty="0" err="1">
                <a:solidFill>
                  <a:srgbClr val="000000"/>
                </a:solidFill>
                <a:latin typeface="Calibri"/>
              </a:rPr>
              <a:t>AlexNet</a:t>
            </a:r>
            <a:r>
              <a:rPr lang="en-US" sz="3200" b="0" strike="noStrike" spc="-1" dirty="0">
                <a:solidFill>
                  <a:srgbClr val="000000"/>
                </a:solidFill>
                <a:latin typeface="Calibri"/>
              </a:rPr>
              <a:t>/convolution</a:t>
            </a:r>
            <a:endParaRPr lang="en-US" sz="32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a:extLst>
            <a:ext uri="{FF2B5EF4-FFF2-40B4-BE49-F238E27FC236}">
              <a16:creationId xmlns:a16="http://schemas.microsoft.com/office/drawing/2014/main" id="{76B10BEB-4583-C724-3ABA-B26F4D564287}"/>
            </a:ext>
          </a:extLst>
        </p:cNvPr>
        <p:cNvGrpSpPr/>
        <p:nvPr/>
      </p:nvGrpSpPr>
      <p:grpSpPr>
        <a:xfrm>
          <a:off x="0" y="0"/>
          <a:ext cx="0" cy="0"/>
          <a:chOff x="0" y="0"/>
          <a:chExt cx="0" cy="0"/>
        </a:xfrm>
      </p:grpSpPr>
      <p:sp>
        <p:nvSpPr>
          <p:cNvPr id="101" name="PlaceHolder 1">
            <a:extLst>
              <a:ext uri="{FF2B5EF4-FFF2-40B4-BE49-F238E27FC236}">
                <a16:creationId xmlns:a16="http://schemas.microsoft.com/office/drawing/2014/main" id="{EC742D35-FB5E-DAA8-5FB7-7BFB480E9AC5}"/>
              </a:ext>
            </a:extLst>
          </p:cNvPr>
          <p:cNvSpPr>
            <a:spLocks noGrp="1"/>
          </p:cNvSpPr>
          <p:nvPr>
            <p:ph type="title"/>
          </p:nvPr>
        </p:nvSpPr>
        <p:spPr>
          <a:xfrm>
            <a:off x="434043" y="0"/>
            <a:ext cx="10512720" cy="1322640"/>
          </a:xfrm>
          <a:prstGeom prst="rect">
            <a:avLst/>
          </a:prstGeom>
          <a:noFill/>
          <a:ln w="0">
            <a:noFill/>
          </a:ln>
        </p:spPr>
        <p:txBody>
          <a:bodyPr lIns="90000" tIns="45000" rIns="90000" bIns="45000" anchor="ctr">
            <a:noAutofit/>
          </a:bodyPr>
          <a:lstStyle/>
          <a:p>
            <a:pPr>
              <a:lnSpc>
                <a:spcPct val="90000"/>
              </a:lnSpc>
              <a:buNone/>
            </a:pPr>
            <a:r>
              <a:rPr lang="en-US" sz="4400" b="0" strike="noStrike" spc="-1" dirty="0">
                <a:solidFill>
                  <a:srgbClr val="000000"/>
                </a:solidFill>
                <a:latin typeface="Calibri Light"/>
              </a:rPr>
              <a:t>Data</a:t>
            </a:r>
            <a:endParaRPr lang="en-US" sz="4400" b="0" strike="noStrike" spc="-1" dirty="0">
              <a:latin typeface="Arial"/>
            </a:endParaRPr>
          </a:p>
        </p:txBody>
      </p:sp>
      <p:sp>
        <p:nvSpPr>
          <p:cNvPr id="102" name="PlaceHolder 2">
            <a:extLst>
              <a:ext uri="{FF2B5EF4-FFF2-40B4-BE49-F238E27FC236}">
                <a16:creationId xmlns:a16="http://schemas.microsoft.com/office/drawing/2014/main" id="{0E434C61-C583-07DA-CB60-4A0133AF106B}"/>
              </a:ext>
            </a:extLst>
          </p:cNvPr>
          <p:cNvSpPr>
            <a:spLocks noGrp="1"/>
          </p:cNvSpPr>
          <p:nvPr>
            <p:ph/>
          </p:nvPr>
        </p:nvSpPr>
        <p:spPr>
          <a:xfrm>
            <a:off x="-432512" y="1132366"/>
            <a:ext cx="12436669" cy="4348440"/>
          </a:xfrm>
          <a:prstGeom prst="rect">
            <a:avLst/>
          </a:prstGeom>
          <a:noFill/>
          <a:ln w="0">
            <a:noFill/>
          </a:ln>
        </p:spPr>
        <p:txBody>
          <a:bodyPr lIns="90000" tIns="45000" rIns="90000" bIns="45000" anchor="t">
            <a:noAutofit/>
          </a:bodyPr>
          <a:lstStyle/>
          <a:p>
            <a:pPr marL="914400" indent="-228600">
              <a:lnSpc>
                <a:spcPct val="108000"/>
              </a:lnSpc>
              <a:spcAft>
                <a:spcPts val="1409"/>
              </a:spcAft>
              <a:buClr>
                <a:srgbClr val="000000"/>
              </a:buClr>
              <a:buSzPct val="45000"/>
              <a:buFont typeface="Wingdings" charset="2"/>
              <a:buChar char=""/>
            </a:pPr>
            <a:r>
              <a:rPr lang="en-US" sz="3000" b="0" strike="noStrike" spc="-1" dirty="0">
                <a:solidFill>
                  <a:srgbClr val="000000"/>
                </a:solidFill>
                <a:latin typeface="Calibri"/>
              </a:rPr>
              <a:t>Jayna: “It makes a lot of sense that the more data you gather, the better your probabilistic models will be at making accurate predictions. This is something I find particularly interesting because it shows how much machine learning and AI rely on having large, high-quality datasets to function correctly. The idea that statistical techniques can help us quantify uncertainty in predictions is also really important, as it highlights how these systems are designed to handle the inherent unpredictability of real-world conditions. This line reinforces my understanding that to develop effective AI systems, we not only need smart algorithms but also the right data to train them properly.”</a:t>
            </a:r>
            <a:endParaRPr lang="en-US" sz="3000" b="0" strike="noStrike" spc="-1" dirty="0">
              <a:latin typeface="Arial"/>
            </a:endParaRPr>
          </a:p>
        </p:txBody>
      </p:sp>
    </p:spTree>
    <p:extLst>
      <p:ext uri="{BB962C8B-B14F-4D97-AF65-F5344CB8AC3E}">
        <p14:creationId xmlns:p14="http://schemas.microsoft.com/office/powerpoint/2010/main" val="153310301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a:extLst>
            <a:ext uri="{FF2B5EF4-FFF2-40B4-BE49-F238E27FC236}">
              <a16:creationId xmlns:a16="http://schemas.microsoft.com/office/drawing/2014/main" id="{484E34E2-AF5F-97DE-5381-AF96D1FBD408}"/>
            </a:ext>
          </a:extLst>
        </p:cNvPr>
        <p:cNvGrpSpPr/>
        <p:nvPr/>
      </p:nvGrpSpPr>
      <p:grpSpPr>
        <a:xfrm>
          <a:off x="0" y="0"/>
          <a:ext cx="0" cy="0"/>
          <a:chOff x="0" y="0"/>
          <a:chExt cx="0" cy="0"/>
        </a:xfrm>
      </p:grpSpPr>
      <p:sp>
        <p:nvSpPr>
          <p:cNvPr id="101" name="PlaceHolder 1">
            <a:extLst>
              <a:ext uri="{FF2B5EF4-FFF2-40B4-BE49-F238E27FC236}">
                <a16:creationId xmlns:a16="http://schemas.microsoft.com/office/drawing/2014/main" id="{C9108E85-7281-DB85-001A-8DC4C9C2E574}"/>
              </a:ext>
            </a:extLst>
          </p:cNvPr>
          <p:cNvSpPr>
            <a:spLocks noGrp="1"/>
          </p:cNvSpPr>
          <p:nvPr>
            <p:ph type="title"/>
          </p:nvPr>
        </p:nvSpPr>
        <p:spPr>
          <a:xfrm>
            <a:off x="838080" y="172080"/>
            <a:ext cx="10512720" cy="1322640"/>
          </a:xfrm>
          <a:prstGeom prst="rect">
            <a:avLst/>
          </a:prstGeom>
          <a:noFill/>
          <a:ln w="0">
            <a:noFill/>
          </a:ln>
        </p:spPr>
        <p:txBody>
          <a:bodyPr lIns="90000" tIns="45000" rIns="90000" bIns="45000" anchor="ctr">
            <a:noAutofit/>
          </a:bodyPr>
          <a:lstStyle/>
          <a:p>
            <a:pPr>
              <a:lnSpc>
                <a:spcPct val="90000"/>
              </a:lnSpc>
              <a:buNone/>
            </a:pPr>
            <a:r>
              <a:rPr lang="en-US" sz="4400" b="0" strike="noStrike" spc="-1" dirty="0">
                <a:solidFill>
                  <a:srgbClr val="000000"/>
                </a:solidFill>
                <a:latin typeface="Calibri Light"/>
              </a:rPr>
              <a:t>Data</a:t>
            </a:r>
            <a:endParaRPr lang="en-US" sz="4400" b="0" strike="noStrike" spc="-1" dirty="0">
              <a:latin typeface="Arial"/>
            </a:endParaRPr>
          </a:p>
        </p:txBody>
      </p:sp>
      <p:sp>
        <p:nvSpPr>
          <p:cNvPr id="102" name="PlaceHolder 2">
            <a:extLst>
              <a:ext uri="{FF2B5EF4-FFF2-40B4-BE49-F238E27FC236}">
                <a16:creationId xmlns:a16="http://schemas.microsoft.com/office/drawing/2014/main" id="{69C33354-52CC-4955-AEF6-C7D113FFC1BB}"/>
              </a:ext>
            </a:extLst>
          </p:cNvPr>
          <p:cNvSpPr>
            <a:spLocks noGrp="1"/>
          </p:cNvSpPr>
          <p:nvPr>
            <p:ph/>
          </p:nvPr>
        </p:nvSpPr>
        <p:spPr>
          <a:xfrm>
            <a:off x="177958" y="2078665"/>
            <a:ext cx="11655720" cy="4348440"/>
          </a:xfrm>
          <a:prstGeom prst="rect">
            <a:avLst/>
          </a:prstGeom>
          <a:noFill/>
          <a:ln w="0">
            <a:noFill/>
          </a:ln>
        </p:spPr>
        <p:txBody>
          <a:bodyPr lIns="90000" tIns="45000" rIns="90000" bIns="45000" anchor="t">
            <a:normAutofit fontScale="94000"/>
          </a:bodyPr>
          <a:lstStyle/>
          <a:p>
            <a:pPr marL="914400" indent="-228600">
              <a:lnSpc>
                <a:spcPct val="108000"/>
              </a:lnSpc>
              <a:spcAft>
                <a:spcPts val="1409"/>
              </a:spcAft>
              <a:buClr>
                <a:srgbClr val="000000"/>
              </a:buClr>
              <a:buSzPct val="45000"/>
              <a:buFont typeface="Wingdings" charset="2"/>
              <a:buChar char=""/>
            </a:pPr>
            <a:r>
              <a:rPr lang="en-US" sz="3600" b="0" strike="noStrike" spc="-1" dirty="0">
                <a:solidFill>
                  <a:srgbClr val="000000"/>
                </a:solidFill>
                <a:latin typeface="Calibri"/>
              </a:rPr>
              <a:t>Andrew: “It's interesting to know that the more images/larger the data set, the more accurate the depiction is. I wonder if there is a statistical analysis of a diminishing return each image provides to the data set, although I'm sure it differs per set.”</a:t>
            </a:r>
            <a:endParaRPr lang="en-US" sz="3600" b="0" strike="noStrike" spc="-1" dirty="0">
              <a:latin typeface="Arial"/>
            </a:endParaRPr>
          </a:p>
        </p:txBody>
      </p:sp>
    </p:spTree>
    <p:extLst>
      <p:ext uri="{BB962C8B-B14F-4D97-AF65-F5344CB8AC3E}">
        <p14:creationId xmlns:p14="http://schemas.microsoft.com/office/powerpoint/2010/main" val="2249586382"/>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3" name="PlaceHolder 1"/>
          <p:cNvSpPr>
            <a:spLocks noGrp="1"/>
          </p:cNvSpPr>
          <p:nvPr>
            <p:ph type="title"/>
          </p:nvPr>
        </p:nvSpPr>
        <p:spPr>
          <a:xfrm>
            <a:off x="838080" y="172080"/>
            <a:ext cx="10512720" cy="132264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Biological Plausibility</a:t>
            </a:r>
            <a:endParaRPr lang="en-US" sz="4400" b="0" strike="noStrike" spc="-1">
              <a:latin typeface="Arial"/>
            </a:endParaRPr>
          </a:p>
        </p:txBody>
      </p:sp>
      <p:sp>
        <p:nvSpPr>
          <p:cNvPr id="104" name="PlaceHolder 2"/>
          <p:cNvSpPr>
            <a:spLocks noGrp="1"/>
          </p:cNvSpPr>
          <p:nvPr>
            <p:ph/>
          </p:nvPr>
        </p:nvSpPr>
        <p:spPr>
          <a:xfrm>
            <a:off x="838080" y="1281600"/>
            <a:ext cx="10512720" cy="4889520"/>
          </a:xfrm>
          <a:prstGeom prst="rect">
            <a:avLst/>
          </a:prstGeom>
          <a:noFill/>
          <a:ln w="0">
            <a:noFill/>
          </a:ln>
        </p:spPr>
        <p:txBody>
          <a:bodyPr lIns="90000" tIns="45000" rIns="90000" bIns="45000" anchor="t">
            <a:normAutofit fontScale="69000" lnSpcReduction="20000"/>
          </a:bodyPr>
          <a:lstStyle/>
          <a:p>
            <a:pPr marL="216000" indent="-216000">
              <a:lnSpc>
                <a:spcPct val="108000"/>
              </a:lnSpc>
              <a:spcAft>
                <a:spcPts val="1409"/>
              </a:spcAft>
              <a:buClr>
                <a:srgbClr val="000000"/>
              </a:buClr>
              <a:buSzPct val="45000"/>
              <a:buFont typeface="Wingdings" charset="2"/>
              <a:buChar char=""/>
            </a:pPr>
            <a:r>
              <a:rPr lang="en-US" sz="3200" b="0" strike="noStrike" spc="-1" dirty="0" err="1">
                <a:solidFill>
                  <a:srgbClr val="000000"/>
                </a:solidFill>
                <a:latin typeface="Calibri"/>
              </a:rPr>
              <a:t>Nissi</a:t>
            </a:r>
            <a:r>
              <a:rPr lang="en-US" sz="3200" b="0" strike="noStrike" spc="-1" dirty="0">
                <a:solidFill>
                  <a:srgbClr val="000000"/>
                </a:solidFill>
                <a:latin typeface="Calibri"/>
              </a:rPr>
              <a:t> : “Is the goal of AI/computer vision to replicate the human brain?”</a:t>
            </a:r>
            <a:endParaRPr lang="en-US" sz="3200" b="0" strike="noStrike" spc="-1" dirty="0">
              <a:latin typeface="Arial"/>
            </a:endParaRPr>
          </a:p>
          <a:p>
            <a:pPr marL="216000" indent="-216000">
              <a:lnSpc>
                <a:spcPct val="108000"/>
              </a:lnSpc>
              <a:spcAft>
                <a:spcPts val="1409"/>
              </a:spcAft>
              <a:buClr>
                <a:srgbClr val="000000"/>
              </a:buClr>
              <a:buSzPct val="45000"/>
              <a:buFont typeface="Wingdings" charset="2"/>
              <a:buChar char=""/>
            </a:pPr>
            <a:r>
              <a:rPr lang="en-US" sz="3200" b="0" strike="noStrike" spc="-1" dirty="0">
                <a:solidFill>
                  <a:srgbClr val="000000"/>
                </a:solidFill>
                <a:latin typeface="Calibri"/>
              </a:rPr>
              <a:t>Kevin : “I'm wondering if companies are investing any money at all into figuring out how the visual system works or if it is better to continue investing in just computer vision. Would it be useful at all for engineers to understand how the human eye works or is it simply completely different from computer vision?”</a:t>
            </a:r>
            <a:endParaRPr lang="en-US" sz="3200" b="0" strike="noStrike" spc="-1" dirty="0">
              <a:latin typeface="Arial"/>
            </a:endParaRPr>
          </a:p>
          <a:p>
            <a:pPr marL="216000" indent="-216000">
              <a:lnSpc>
                <a:spcPct val="108000"/>
              </a:lnSpc>
              <a:spcAft>
                <a:spcPts val="1409"/>
              </a:spcAft>
              <a:buClr>
                <a:srgbClr val="000000"/>
              </a:buClr>
              <a:buSzPct val="45000"/>
              <a:buFont typeface="Wingdings" charset="2"/>
              <a:buChar char=""/>
            </a:pPr>
            <a:r>
              <a:rPr lang="en-US" sz="3200" b="0" strike="noStrike" spc="-1" dirty="0">
                <a:solidFill>
                  <a:srgbClr val="000000"/>
                </a:solidFill>
                <a:latin typeface="Calibri"/>
              </a:rPr>
              <a:t>Coco : “It's odd that we can claim to create artificial intelligence when we don't fully understand how natural intelligence works. There's no way to actually model artificial intelligence off natural intelligence without a comprehensive understanding of the mind.”</a:t>
            </a:r>
            <a:endParaRPr lang="en-US" sz="3200" b="0" strike="noStrike" spc="-1" dirty="0">
              <a:latin typeface="Arial"/>
            </a:endParaRPr>
          </a:p>
          <a:p>
            <a:pPr marL="216000" indent="-216000">
              <a:lnSpc>
                <a:spcPct val="108000"/>
              </a:lnSpc>
              <a:spcAft>
                <a:spcPts val="1409"/>
              </a:spcAft>
              <a:buClr>
                <a:srgbClr val="000000"/>
              </a:buClr>
              <a:buSzPct val="45000"/>
              <a:buFont typeface="Wingdings" charset="2"/>
              <a:buChar char=""/>
            </a:pPr>
            <a:r>
              <a:rPr lang="en-US" sz="3200" b="0" strike="noStrike" spc="-1" dirty="0">
                <a:solidFill>
                  <a:srgbClr val="000000"/>
                </a:solidFill>
                <a:latin typeface="Calibri"/>
              </a:rPr>
              <a:t>How important is understanding human vision for creating computer vision?  Necessary? Useful? Irrelevant?</a:t>
            </a:r>
            <a:endParaRPr lang="en-US" sz="3200" b="0" strike="noStrike" spc="-1" dirty="0">
              <a:latin typeface="Arial"/>
            </a:endParaRPr>
          </a:p>
          <a:p>
            <a:pPr marL="216000" indent="-216000">
              <a:lnSpc>
                <a:spcPct val="108000"/>
              </a:lnSpc>
              <a:spcAft>
                <a:spcPts val="1409"/>
              </a:spcAft>
              <a:buClr>
                <a:srgbClr val="000000"/>
              </a:buClr>
              <a:buSzPct val="45000"/>
              <a:buFont typeface="Wingdings" charset="2"/>
              <a:buChar char=""/>
            </a:pPr>
            <a:r>
              <a:rPr lang="en-US" sz="3200" b="0" strike="noStrike" spc="-1" dirty="0">
                <a:solidFill>
                  <a:srgbClr val="000000"/>
                </a:solidFill>
                <a:latin typeface="Calibri"/>
              </a:rPr>
              <a:t> Discuss!</a:t>
            </a:r>
            <a:endParaRPr lang="en-US" sz="32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1076</TotalTime>
  <Words>1192</Words>
  <Application>Microsoft Macintosh PowerPoint</Application>
  <PresentationFormat>Widescreen</PresentationFormat>
  <Paragraphs>93</Paragraphs>
  <Slides>18</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Calibri</vt:lpstr>
      <vt:lpstr>Calibri Light</vt:lpstr>
      <vt:lpstr>Gill Sans MT</vt:lpstr>
      <vt:lpstr>Symbol</vt:lpstr>
      <vt:lpstr>Times New Roman</vt:lpstr>
      <vt:lpstr>Wingdings</vt:lpstr>
      <vt:lpstr>Office Theme</vt:lpstr>
      <vt:lpstr>Office Theme</vt:lpstr>
      <vt:lpstr>Essentials of AI for Life and Society</vt:lpstr>
      <vt:lpstr>Computer Vision</vt:lpstr>
      <vt:lpstr>Defining Artificial Intelligence</vt:lpstr>
      <vt:lpstr>Some Context</vt:lpstr>
      <vt:lpstr>Perusal word cloud </vt:lpstr>
      <vt:lpstr>Algorithms</vt:lpstr>
      <vt:lpstr>Data</vt:lpstr>
      <vt:lpstr>Data</vt:lpstr>
      <vt:lpstr>Biological Plausibility</vt:lpstr>
      <vt:lpstr>Optical Illusions</vt:lpstr>
      <vt:lpstr>Poll  Do you believe AI will surpass human capabilities in object recognition  within the next decade?  - Yes, AI will definitely surpass human capabilities.  - No, human abilities will always be superior.  </vt:lpstr>
      <vt:lpstr>How Good Will Algorithms Get?</vt:lpstr>
      <vt:lpstr>Ongoing Progress</vt:lpstr>
      <vt:lpstr>Poll  Which should be prioritized in the implementation of AI surveillance systems?  - Public safety should come first.  - Individual privacy should be prioritized.   </vt:lpstr>
      <vt:lpstr>Surveillance</vt:lpstr>
      <vt:lpstr>Poll  Which should be prioritized in the implementation of AI surveillance systems?   - Public safety should come first.  - Individual privacy should be prioritized.   </vt:lpstr>
      <vt:lpstr>Mitigations</vt:lpstr>
      <vt:lpstr>Next Week:  Machine Learning Fundamentals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Essentials of AI for Life and Society</dc:title>
  <dc:subject/>
  <dc:creator>Pittard, Andrea L</dc:creator>
  <dc:description/>
  <cp:lastModifiedBy>Pittard, Andrea L</cp:lastModifiedBy>
  <cp:revision>175</cp:revision>
  <dcterms:created xsi:type="dcterms:W3CDTF">2023-08-11T17:40:13Z</dcterms:created>
  <dcterms:modified xsi:type="dcterms:W3CDTF">2024-12-12T21:13:35Z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3</vt:i4>
  </property>
  <property fmtid="{D5CDD505-2E9C-101B-9397-08002B2CF9AE}" pid="3" name="PresentationFormat">
    <vt:lpwstr>Widescreen</vt:lpwstr>
  </property>
  <property fmtid="{D5CDD505-2E9C-101B-9397-08002B2CF9AE}" pid="4" name="Slides">
    <vt:i4>6</vt:i4>
  </property>
</Properties>
</file>