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79" r:id="rId16"/>
    <p:sldId id="280" r:id="rId17"/>
    <p:sldId id="270" r:id="rId18"/>
    <p:sldId id="281" r:id="rId19"/>
    <p:sldId id="282" r:id="rId20"/>
    <p:sldId id="272" r:id="rId21"/>
    <p:sldId id="273" r:id="rId22"/>
    <p:sldId id="274" r:id="rId23"/>
    <p:sldId id="275" r:id="rId24"/>
    <p:sldId id="276" r:id="rId25"/>
    <p:sldId id="277" r:id="rId26"/>
    <p:sldId id="27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showGuides="1">
      <p:cViewPr varScale="1">
        <p:scale>
          <a:sx n="120" d="100"/>
          <a:sy n="120" d="100"/>
        </p:scale>
        <p:origin x="800"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2" name="PlaceHolder 1"/>
          <p:cNvSpPr>
            <a:spLocks noGrp="1" noRot="1" noChangeAspect="1"/>
          </p:cNvSpPr>
          <p:nvPr>
            <p:ph type="sldImg"/>
          </p:nvPr>
        </p:nvSpPr>
        <p:spPr>
          <a:xfrm>
            <a:off x="533520" y="764280"/>
            <a:ext cx="6704640" cy="3771360"/>
          </a:xfrm>
          <a:prstGeom prst="rect">
            <a:avLst/>
          </a:prstGeom>
          <a:noFill/>
          <a:ln w="0">
            <a:noFill/>
          </a:ln>
        </p:spPr>
        <p:txBody>
          <a:bodyPr lIns="0" tIns="0" rIns="0" bIns="0" anchor="ctr">
            <a:noAutofit/>
          </a:bodyPr>
          <a:lstStyle/>
          <a:p>
            <a:pPr algn="ctr">
              <a:buNone/>
            </a:pPr>
            <a:r>
              <a:rPr lang="en-US" sz="4400" b="0" strike="noStrike" spc="-1">
                <a:latin typeface="Arial"/>
              </a:rPr>
              <a:t>Click to move the slide</a:t>
            </a:r>
          </a:p>
        </p:txBody>
      </p:sp>
      <p:sp>
        <p:nvSpPr>
          <p:cNvPr id="83"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Click to edit the notes format</a:t>
            </a:r>
          </a:p>
        </p:txBody>
      </p:sp>
      <p:sp>
        <p:nvSpPr>
          <p:cNvPr id="84" name="PlaceHolder 3"/>
          <p:cNvSpPr>
            <a:spLocks noGrp="1"/>
          </p:cNvSpPr>
          <p:nvPr>
            <p:ph type="hdr"/>
          </p:nvPr>
        </p:nvSpPr>
        <p:spPr>
          <a:xfrm>
            <a:off x="0" y="0"/>
            <a:ext cx="3372840" cy="502560"/>
          </a:xfrm>
          <a:prstGeom prst="rect">
            <a:avLst/>
          </a:prstGeom>
          <a:noFill/>
          <a:ln w="0">
            <a:noFill/>
          </a:ln>
        </p:spPr>
        <p:txBody>
          <a:bodyPr lIns="0" tIns="0" rIns="0" bIns="0" anchor="t">
            <a:noAutofit/>
          </a:bodyPr>
          <a:lstStyle/>
          <a:p>
            <a:r>
              <a:rPr lang="en-US" sz="1400" b="0" strike="noStrike" spc="-1">
                <a:latin typeface="Times New Roman"/>
              </a:rPr>
              <a:t>&lt;header&gt;</a:t>
            </a:r>
          </a:p>
        </p:txBody>
      </p:sp>
      <p:sp>
        <p:nvSpPr>
          <p:cNvPr id="85" name="PlaceHolder 4"/>
          <p:cNvSpPr>
            <a:spLocks noGrp="1"/>
          </p:cNvSpPr>
          <p:nvPr>
            <p:ph type="dt" idx="7"/>
          </p:nvPr>
        </p:nvSpPr>
        <p:spPr>
          <a:xfrm>
            <a:off x="4399200" y="0"/>
            <a:ext cx="3372840" cy="502560"/>
          </a:xfrm>
          <a:prstGeom prst="rect">
            <a:avLst/>
          </a:prstGeom>
          <a:noFill/>
          <a:ln w="0">
            <a:noFill/>
          </a:ln>
        </p:spPr>
        <p:txBody>
          <a:bodyPr lIns="0" tIns="0" rIns="0" bIns="0" anchor="t">
            <a:noAutofit/>
          </a:bodyPr>
          <a:lstStyle>
            <a:lvl1pPr algn="r">
              <a:buNone/>
              <a:defRPr lang="en-US" sz="1400" b="0" strike="noStrike" spc="-1">
                <a:latin typeface="Times New Roman"/>
              </a:defRPr>
            </a:lvl1pPr>
          </a:lstStyle>
          <a:p>
            <a:pPr algn="r">
              <a:buNone/>
            </a:pPr>
            <a:r>
              <a:rPr lang="en-US" sz="1400" b="0" strike="noStrike" spc="-1">
                <a:latin typeface="Times New Roman"/>
              </a:rPr>
              <a:t>&lt;date/time&gt;</a:t>
            </a:r>
          </a:p>
        </p:txBody>
      </p:sp>
      <p:sp>
        <p:nvSpPr>
          <p:cNvPr id="86" name="PlaceHolder 5"/>
          <p:cNvSpPr>
            <a:spLocks noGrp="1"/>
          </p:cNvSpPr>
          <p:nvPr>
            <p:ph type="ftr" idx="8"/>
          </p:nvPr>
        </p:nvSpPr>
        <p:spPr>
          <a:xfrm>
            <a:off x="0" y="9555480"/>
            <a:ext cx="3372840" cy="502560"/>
          </a:xfrm>
          <a:prstGeom prst="rect">
            <a:avLst/>
          </a:prstGeom>
          <a:noFill/>
          <a:ln w="0">
            <a:noFill/>
          </a:ln>
        </p:spPr>
        <p:txBody>
          <a:bodyPr lIns="0" tIns="0" rIns="0" bIns="0" anchor="b">
            <a:noAutofit/>
          </a:bodyPr>
          <a:lstStyle>
            <a:lvl1pPr>
              <a:defRPr lang="en-US" sz="1400" b="0" strike="noStrike" spc="-1">
                <a:latin typeface="Times New Roman"/>
              </a:defRPr>
            </a:lvl1pPr>
          </a:lstStyle>
          <a:p>
            <a:r>
              <a:rPr lang="en-US" sz="1400" b="0" strike="noStrike" spc="-1">
                <a:latin typeface="Times New Roman"/>
              </a:rPr>
              <a:t>&lt;footer&gt;</a:t>
            </a:r>
          </a:p>
        </p:txBody>
      </p:sp>
      <p:sp>
        <p:nvSpPr>
          <p:cNvPr id="87" name="PlaceHolder 6"/>
          <p:cNvSpPr>
            <a:spLocks noGrp="1"/>
          </p:cNvSpPr>
          <p:nvPr>
            <p:ph type="sldNum" idx="9"/>
          </p:nvPr>
        </p:nvSpPr>
        <p:spPr>
          <a:xfrm>
            <a:off x="4399200" y="9555480"/>
            <a:ext cx="3372840" cy="502560"/>
          </a:xfrm>
          <a:prstGeom prst="rect">
            <a:avLst/>
          </a:prstGeom>
          <a:noFill/>
          <a:ln w="0">
            <a:noFill/>
          </a:ln>
        </p:spPr>
        <p:txBody>
          <a:bodyPr lIns="0" tIns="0" rIns="0" bIns="0" anchor="b">
            <a:noAutofit/>
          </a:bodyPr>
          <a:lstStyle>
            <a:lvl1pPr algn="r">
              <a:buNone/>
              <a:defRPr lang="en-US" sz="1400" b="0" strike="noStrike" spc="-1">
                <a:latin typeface="Times New Roman"/>
              </a:defRPr>
            </a:lvl1pPr>
          </a:lstStyle>
          <a:p>
            <a:pPr algn="r">
              <a:buNone/>
            </a:pPr>
            <a:fld id="{E0DC1202-C261-4EF6-91E2-F62616584C7C}"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PlaceHolder 1"/>
          <p:cNvSpPr>
            <a:spLocks noGrp="1" noRot="1" noChangeAspect="1"/>
          </p:cNvSpPr>
          <p:nvPr>
            <p:ph type="sldImg"/>
          </p:nvPr>
        </p:nvSpPr>
        <p:spPr>
          <a:xfrm>
            <a:off x="685800" y="1143000"/>
            <a:ext cx="5482440" cy="3082320"/>
          </a:xfrm>
          <a:prstGeom prst="rect">
            <a:avLst/>
          </a:prstGeom>
          <a:ln w="0">
            <a:noFill/>
          </a:ln>
        </p:spPr>
      </p:sp>
      <p:sp>
        <p:nvSpPr>
          <p:cNvPr id="136" name="PlaceHolder 2"/>
          <p:cNvSpPr>
            <a:spLocks noGrp="1"/>
          </p:cNvSpPr>
          <p:nvPr>
            <p:ph type="body"/>
          </p:nvPr>
        </p:nvSpPr>
        <p:spPr>
          <a:xfrm>
            <a:off x="685800" y="4400640"/>
            <a:ext cx="5482440" cy="359640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Title slide for lecture</a:t>
            </a:r>
          </a:p>
        </p:txBody>
      </p:sp>
      <p:sp>
        <p:nvSpPr>
          <p:cNvPr id="137" name="PlaceHolder 3"/>
          <p:cNvSpPr>
            <a:spLocks noGrp="1"/>
          </p:cNvSpPr>
          <p:nvPr>
            <p:ph type="sldNum" idx="10"/>
          </p:nvPr>
        </p:nvSpPr>
        <p:spPr>
          <a:xfrm>
            <a:off x="3884760" y="8685360"/>
            <a:ext cx="2967840" cy="45468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3726021F-E063-4D83-8FFA-BEB33218C47F}" type="slidenum">
              <a:rPr lang="en-US" sz="1200" b="0" strike="noStrike" spc="-1">
                <a:latin typeface="Times New Roman"/>
              </a:rPr>
              <a:t>2</a:t>
            </a:fld>
            <a:endParaRPr lang="en-US" sz="12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2A3FF-F4A3-C8FB-E0CD-1533AEA9F1A5}"/>
            </a:ext>
          </a:extLst>
        </p:cNvPr>
        <p:cNvGrpSpPr/>
        <p:nvPr/>
      </p:nvGrpSpPr>
      <p:grpSpPr>
        <a:xfrm>
          <a:off x="0" y="0"/>
          <a:ext cx="0" cy="0"/>
          <a:chOff x="0" y="0"/>
          <a:chExt cx="0" cy="0"/>
        </a:xfrm>
      </p:grpSpPr>
      <p:sp>
        <p:nvSpPr>
          <p:cNvPr id="162" name="PlaceHolder 1">
            <a:extLst>
              <a:ext uri="{FF2B5EF4-FFF2-40B4-BE49-F238E27FC236}">
                <a16:creationId xmlns:a16="http://schemas.microsoft.com/office/drawing/2014/main" id="{2CF59479-85D1-0D11-891D-F69D32807900}"/>
              </a:ext>
            </a:extLst>
          </p:cNvPr>
          <p:cNvSpPr>
            <a:spLocks noGrp="1" noRot="1" noChangeAspect="1"/>
          </p:cNvSpPr>
          <p:nvPr>
            <p:ph type="sldImg"/>
          </p:nvPr>
        </p:nvSpPr>
        <p:spPr>
          <a:xfrm>
            <a:off x="687388" y="1143000"/>
            <a:ext cx="5480050" cy="3082925"/>
          </a:xfrm>
          <a:prstGeom prst="rect">
            <a:avLst/>
          </a:prstGeom>
          <a:ln w="0">
            <a:noFill/>
          </a:ln>
        </p:spPr>
      </p:sp>
      <p:sp>
        <p:nvSpPr>
          <p:cNvPr id="163" name="PlaceHolder 2">
            <a:extLst>
              <a:ext uri="{FF2B5EF4-FFF2-40B4-BE49-F238E27FC236}">
                <a16:creationId xmlns:a16="http://schemas.microsoft.com/office/drawing/2014/main" id="{D49118BC-28F7-E088-F5CF-D943B2F91D48}"/>
              </a:ext>
            </a:extLst>
          </p:cNvPr>
          <p:cNvSpPr>
            <a:spLocks noGrp="1"/>
          </p:cNvSpPr>
          <p:nvPr>
            <p:ph type="body"/>
          </p:nvPr>
        </p:nvSpPr>
        <p:spPr>
          <a:xfrm>
            <a:off x="685800" y="4400640"/>
            <a:ext cx="5482440" cy="359640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64" name="PlaceHolder 3">
            <a:extLst>
              <a:ext uri="{FF2B5EF4-FFF2-40B4-BE49-F238E27FC236}">
                <a16:creationId xmlns:a16="http://schemas.microsoft.com/office/drawing/2014/main" id="{F5AFBA3E-E8C9-27B0-7BA8-E42385D433C6}"/>
              </a:ext>
            </a:extLst>
          </p:cNvPr>
          <p:cNvSpPr>
            <a:spLocks noGrp="1"/>
          </p:cNvSpPr>
          <p:nvPr>
            <p:ph type="sldNum" idx="19"/>
          </p:nvPr>
        </p:nvSpPr>
        <p:spPr>
          <a:xfrm>
            <a:off x="3884760" y="8685360"/>
            <a:ext cx="2967840" cy="45468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6BF84304-CF41-48D3-A2CF-730A361C47A0}" type="slidenum">
              <a:rPr lang="en-US" sz="1200" b="0" strike="noStrike" spc="-1">
                <a:latin typeface="Times New Roman"/>
              </a:rPr>
              <a:t>14</a:t>
            </a:fld>
            <a:endParaRPr lang="en-US" sz="1200" b="0" strike="noStrike" spc="-1">
              <a:latin typeface="Times New Roman"/>
            </a:endParaRPr>
          </a:p>
        </p:txBody>
      </p:sp>
    </p:spTree>
    <p:extLst>
      <p:ext uri="{BB962C8B-B14F-4D97-AF65-F5344CB8AC3E}">
        <p14:creationId xmlns:p14="http://schemas.microsoft.com/office/powerpoint/2010/main" val="2925289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57649-F8B5-433F-8DE1-CBDCE8A18820}"/>
            </a:ext>
          </a:extLst>
        </p:cNvPr>
        <p:cNvGrpSpPr/>
        <p:nvPr/>
      </p:nvGrpSpPr>
      <p:grpSpPr>
        <a:xfrm>
          <a:off x="0" y="0"/>
          <a:ext cx="0" cy="0"/>
          <a:chOff x="0" y="0"/>
          <a:chExt cx="0" cy="0"/>
        </a:xfrm>
      </p:grpSpPr>
      <p:sp>
        <p:nvSpPr>
          <p:cNvPr id="162" name="PlaceHolder 1">
            <a:extLst>
              <a:ext uri="{FF2B5EF4-FFF2-40B4-BE49-F238E27FC236}">
                <a16:creationId xmlns:a16="http://schemas.microsoft.com/office/drawing/2014/main" id="{91726619-EEC2-DC88-253A-257B6C632260}"/>
              </a:ext>
            </a:extLst>
          </p:cNvPr>
          <p:cNvSpPr>
            <a:spLocks noGrp="1" noRot="1" noChangeAspect="1"/>
          </p:cNvSpPr>
          <p:nvPr>
            <p:ph type="sldImg"/>
          </p:nvPr>
        </p:nvSpPr>
        <p:spPr>
          <a:xfrm>
            <a:off x="687388" y="1143000"/>
            <a:ext cx="5480050" cy="3082925"/>
          </a:xfrm>
          <a:prstGeom prst="rect">
            <a:avLst/>
          </a:prstGeom>
          <a:ln w="0">
            <a:noFill/>
          </a:ln>
        </p:spPr>
      </p:sp>
      <p:sp>
        <p:nvSpPr>
          <p:cNvPr id="163" name="PlaceHolder 2">
            <a:extLst>
              <a:ext uri="{FF2B5EF4-FFF2-40B4-BE49-F238E27FC236}">
                <a16:creationId xmlns:a16="http://schemas.microsoft.com/office/drawing/2014/main" id="{FDC4FBCA-9354-CB9C-9BD4-2BD5F874C80A}"/>
              </a:ext>
            </a:extLst>
          </p:cNvPr>
          <p:cNvSpPr>
            <a:spLocks noGrp="1"/>
          </p:cNvSpPr>
          <p:nvPr>
            <p:ph type="body"/>
          </p:nvPr>
        </p:nvSpPr>
        <p:spPr>
          <a:xfrm>
            <a:off x="685800" y="4400640"/>
            <a:ext cx="5482440" cy="359640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64" name="PlaceHolder 3">
            <a:extLst>
              <a:ext uri="{FF2B5EF4-FFF2-40B4-BE49-F238E27FC236}">
                <a16:creationId xmlns:a16="http://schemas.microsoft.com/office/drawing/2014/main" id="{8BD728DF-01A6-8551-1072-55D304C9778C}"/>
              </a:ext>
            </a:extLst>
          </p:cNvPr>
          <p:cNvSpPr>
            <a:spLocks noGrp="1"/>
          </p:cNvSpPr>
          <p:nvPr>
            <p:ph type="sldNum" idx="19"/>
          </p:nvPr>
        </p:nvSpPr>
        <p:spPr>
          <a:xfrm>
            <a:off x="3884760" y="8685360"/>
            <a:ext cx="2967840" cy="45468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6BF84304-CF41-48D3-A2CF-730A361C47A0}" type="slidenum">
              <a:rPr lang="en-US" sz="1200" b="0" strike="noStrike" spc="-1">
                <a:latin typeface="Times New Roman"/>
              </a:rPr>
              <a:t>15</a:t>
            </a:fld>
            <a:endParaRPr lang="en-US" sz="1200" b="0" strike="noStrike" spc="-1">
              <a:latin typeface="Times New Roman"/>
            </a:endParaRPr>
          </a:p>
        </p:txBody>
      </p:sp>
    </p:spTree>
    <p:extLst>
      <p:ext uri="{BB962C8B-B14F-4D97-AF65-F5344CB8AC3E}">
        <p14:creationId xmlns:p14="http://schemas.microsoft.com/office/powerpoint/2010/main" val="2540558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PlaceHolder 1"/>
          <p:cNvSpPr>
            <a:spLocks noGrp="1" noRot="1" noChangeAspect="1"/>
          </p:cNvSpPr>
          <p:nvPr>
            <p:ph type="sldImg"/>
          </p:nvPr>
        </p:nvSpPr>
        <p:spPr>
          <a:xfrm>
            <a:off x="687388" y="1143000"/>
            <a:ext cx="5480050" cy="3082925"/>
          </a:xfrm>
          <a:prstGeom prst="rect">
            <a:avLst/>
          </a:prstGeom>
          <a:ln w="0">
            <a:noFill/>
          </a:ln>
        </p:spPr>
      </p:sp>
      <p:sp>
        <p:nvSpPr>
          <p:cNvPr id="166" name="PlaceHolder 2"/>
          <p:cNvSpPr>
            <a:spLocks noGrp="1"/>
          </p:cNvSpPr>
          <p:nvPr>
            <p:ph type="body"/>
          </p:nvPr>
        </p:nvSpPr>
        <p:spPr>
          <a:xfrm>
            <a:off x="685800" y="4400640"/>
            <a:ext cx="5482440" cy="359640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67" name="PlaceHolder 3"/>
          <p:cNvSpPr>
            <a:spLocks noGrp="1"/>
          </p:cNvSpPr>
          <p:nvPr>
            <p:ph type="sldNum" idx="20"/>
          </p:nvPr>
        </p:nvSpPr>
        <p:spPr>
          <a:xfrm>
            <a:off x="3884760" y="8685360"/>
            <a:ext cx="2967840" cy="45468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8BD9727D-0F86-4F0A-BFF2-4769CE02FD2A}" type="slidenum">
              <a:rPr lang="en-US" sz="1200" b="0" strike="noStrike" spc="-1">
                <a:latin typeface="Times New Roman"/>
              </a:rPr>
              <a:t>16</a:t>
            </a:fld>
            <a:endParaRPr lang="en-US" sz="1200" b="0" strike="noStrike" spc="-1">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9B09B-A2C4-FD63-B9EF-440562261DB6}"/>
            </a:ext>
          </a:extLst>
        </p:cNvPr>
        <p:cNvGrpSpPr/>
        <p:nvPr/>
      </p:nvGrpSpPr>
      <p:grpSpPr>
        <a:xfrm>
          <a:off x="0" y="0"/>
          <a:ext cx="0" cy="0"/>
          <a:chOff x="0" y="0"/>
          <a:chExt cx="0" cy="0"/>
        </a:xfrm>
      </p:grpSpPr>
      <p:sp>
        <p:nvSpPr>
          <p:cNvPr id="168" name="PlaceHolder 1">
            <a:extLst>
              <a:ext uri="{FF2B5EF4-FFF2-40B4-BE49-F238E27FC236}">
                <a16:creationId xmlns:a16="http://schemas.microsoft.com/office/drawing/2014/main" id="{A1BAE668-B82C-D51F-35DE-70DA0843AA73}"/>
              </a:ext>
            </a:extLst>
          </p:cNvPr>
          <p:cNvSpPr>
            <a:spLocks noGrp="1" noRot="1" noChangeAspect="1"/>
          </p:cNvSpPr>
          <p:nvPr>
            <p:ph type="sldImg"/>
          </p:nvPr>
        </p:nvSpPr>
        <p:spPr>
          <a:xfrm>
            <a:off x="687388" y="1143000"/>
            <a:ext cx="5480050" cy="3082925"/>
          </a:xfrm>
          <a:prstGeom prst="rect">
            <a:avLst/>
          </a:prstGeom>
          <a:ln w="0">
            <a:noFill/>
          </a:ln>
        </p:spPr>
      </p:sp>
      <p:sp>
        <p:nvSpPr>
          <p:cNvPr id="169" name="PlaceHolder 2">
            <a:extLst>
              <a:ext uri="{FF2B5EF4-FFF2-40B4-BE49-F238E27FC236}">
                <a16:creationId xmlns:a16="http://schemas.microsoft.com/office/drawing/2014/main" id="{3300804D-7F8C-A6BE-EEB2-6AE76CEDE5B4}"/>
              </a:ext>
            </a:extLst>
          </p:cNvPr>
          <p:cNvSpPr>
            <a:spLocks noGrp="1"/>
          </p:cNvSpPr>
          <p:nvPr>
            <p:ph type="body"/>
          </p:nvPr>
        </p:nvSpPr>
        <p:spPr>
          <a:xfrm>
            <a:off x="685800" y="4400640"/>
            <a:ext cx="5482440" cy="359640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70" name="PlaceHolder 3">
            <a:extLst>
              <a:ext uri="{FF2B5EF4-FFF2-40B4-BE49-F238E27FC236}">
                <a16:creationId xmlns:a16="http://schemas.microsoft.com/office/drawing/2014/main" id="{4A38EF4B-E827-F2ED-D87B-18F7E90B4122}"/>
              </a:ext>
            </a:extLst>
          </p:cNvPr>
          <p:cNvSpPr>
            <a:spLocks noGrp="1"/>
          </p:cNvSpPr>
          <p:nvPr>
            <p:ph type="sldNum" idx="21"/>
          </p:nvPr>
        </p:nvSpPr>
        <p:spPr>
          <a:xfrm>
            <a:off x="3884760" y="8685360"/>
            <a:ext cx="2967840" cy="45468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CFC709CF-CA25-46FC-A47C-EF7EA16586B0}" type="slidenum">
              <a:rPr lang="en-US" sz="1200" b="0" strike="noStrike" spc="-1">
                <a:latin typeface="Times New Roman"/>
              </a:rPr>
              <a:t>17</a:t>
            </a:fld>
            <a:endParaRPr lang="en-US" sz="1200" b="0" strike="noStrike" spc="-1">
              <a:latin typeface="Times New Roman"/>
            </a:endParaRPr>
          </a:p>
        </p:txBody>
      </p:sp>
    </p:spTree>
    <p:extLst>
      <p:ext uri="{BB962C8B-B14F-4D97-AF65-F5344CB8AC3E}">
        <p14:creationId xmlns:p14="http://schemas.microsoft.com/office/powerpoint/2010/main" val="3696437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54FDD-6B18-C6F5-27FD-FF49D67B0DA5}"/>
            </a:ext>
          </a:extLst>
        </p:cNvPr>
        <p:cNvGrpSpPr/>
        <p:nvPr/>
      </p:nvGrpSpPr>
      <p:grpSpPr>
        <a:xfrm>
          <a:off x="0" y="0"/>
          <a:ext cx="0" cy="0"/>
          <a:chOff x="0" y="0"/>
          <a:chExt cx="0" cy="0"/>
        </a:xfrm>
      </p:grpSpPr>
      <p:sp>
        <p:nvSpPr>
          <p:cNvPr id="168" name="PlaceHolder 1">
            <a:extLst>
              <a:ext uri="{FF2B5EF4-FFF2-40B4-BE49-F238E27FC236}">
                <a16:creationId xmlns:a16="http://schemas.microsoft.com/office/drawing/2014/main" id="{DDB2A952-C1F3-9C55-B165-BF6B641328C7}"/>
              </a:ext>
            </a:extLst>
          </p:cNvPr>
          <p:cNvSpPr>
            <a:spLocks noGrp="1" noRot="1" noChangeAspect="1"/>
          </p:cNvSpPr>
          <p:nvPr>
            <p:ph type="sldImg"/>
          </p:nvPr>
        </p:nvSpPr>
        <p:spPr>
          <a:xfrm>
            <a:off x="687388" y="1143000"/>
            <a:ext cx="5480050" cy="3082925"/>
          </a:xfrm>
          <a:prstGeom prst="rect">
            <a:avLst/>
          </a:prstGeom>
          <a:ln w="0">
            <a:noFill/>
          </a:ln>
        </p:spPr>
      </p:sp>
      <p:sp>
        <p:nvSpPr>
          <p:cNvPr id="169" name="PlaceHolder 2">
            <a:extLst>
              <a:ext uri="{FF2B5EF4-FFF2-40B4-BE49-F238E27FC236}">
                <a16:creationId xmlns:a16="http://schemas.microsoft.com/office/drawing/2014/main" id="{29F5F9D0-3918-3D9F-9BF4-8FD9C906509B}"/>
              </a:ext>
            </a:extLst>
          </p:cNvPr>
          <p:cNvSpPr>
            <a:spLocks noGrp="1"/>
          </p:cNvSpPr>
          <p:nvPr>
            <p:ph type="body"/>
          </p:nvPr>
        </p:nvSpPr>
        <p:spPr>
          <a:xfrm>
            <a:off x="685800" y="4400640"/>
            <a:ext cx="5482440" cy="359640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70" name="PlaceHolder 3">
            <a:extLst>
              <a:ext uri="{FF2B5EF4-FFF2-40B4-BE49-F238E27FC236}">
                <a16:creationId xmlns:a16="http://schemas.microsoft.com/office/drawing/2014/main" id="{7A868EA6-EE6F-E2A3-B4E3-7DAE2358D215}"/>
              </a:ext>
            </a:extLst>
          </p:cNvPr>
          <p:cNvSpPr>
            <a:spLocks noGrp="1"/>
          </p:cNvSpPr>
          <p:nvPr>
            <p:ph type="sldNum" idx="21"/>
          </p:nvPr>
        </p:nvSpPr>
        <p:spPr>
          <a:xfrm>
            <a:off x="3884760" y="8685360"/>
            <a:ext cx="2967840" cy="45468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CFC709CF-CA25-46FC-A47C-EF7EA16586B0}" type="slidenum">
              <a:rPr lang="en-US" sz="1200" b="0" strike="noStrike" spc="-1">
                <a:latin typeface="Times New Roman"/>
              </a:rPr>
              <a:t>18</a:t>
            </a:fld>
            <a:endParaRPr lang="en-US" sz="1200" b="0" strike="noStrike" spc="-1">
              <a:latin typeface="Times New Roman"/>
            </a:endParaRPr>
          </a:p>
        </p:txBody>
      </p:sp>
    </p:spTree>
    <p:extLst>
      <p:ext uri="{BB962C8B-B14F-4D97-AF65-F5344CB8AC3E}">
        <p14:creationId xmlns:p14="http://schemas.microsoft.com/office/powerpoint/2010/main" val="3795205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PlaceHolder 1"/>
          <p:cNvSpPr>
            <a:spLocks noGrp="1" noRot="1" noChangeAspect="1"/>
          </p:cNvSpPr>
          <p:nvPr>
            <p:ph type="sldImg"/>
          </p:nvPr>
        </p:nvSpPr>
        <p:spPr>
          <a:xfrm>
            <a:off x="687388" y="1143000"/>
            <a:ext cx="5480050" cy="3082925"/>
          </a:xfrm>
          <a:prstGeom prst="rect">
            <a:avLst/>
          </a:prstGeom>
          <a:ln w="0">
            <a:noFill/>
          </a:ln>
        </p:spPr>
      </p:sp>
      <p:sp>
        <p:nvSpPr>
          <p:cNvPr id="172" name="PlaceHolder 2"/>
          <p:cNvSpPr>
            <a:spLocks noGrp="1"/>
          </p:cNvSpPr>
          <p:nvPr>
            <p:ph type="body"/>
          </p:nvPr>
        </p:nvSpPr>
        <p:spPr>
          <a:xfrm>
            <a:off x="685800" y="4400640"/>
            <a:ext cx="5482440" cy="359640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73" name="PlaceHolder 3"/>
          <p:cNvSpPr>
            <a:spLocks noGrp="1"/>
          </p:cNvSpPr>
          <p:nvPr>
            <p:ph type="sldNum" idx="22"/>
          </p:nvPr>
        </p:nvSpPr>
        <p:spPr>
          <a:xfrm>
            <a:off x="3884760" y="8685360"/>
            <a:ext cx="2967840" cy="45468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8D26FAD6-0A9D-4B7C-A260-1B872D3036B5}" type="slidenum">
              <a:rPr lang="en-US" sz="1200" b="0" strike="noStrike" spc="-1">
                <a:latin typeface="Times New Roman"/>
              </a:rPr>
              <a:t>19</a:t>
            </a:fld>
            <a:endParaRPr lang="en-US" sz="1200" b="0" strike="noStrike" spc="-1">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PlaceHolder 1"/>
          <p:cNvSpPr>
            <a:spLocks noGrp="1" noRot="1" noChangeAspect="1"/>
          </p:cNvSpPr>
          <p:nvPr>
            <p:ph type="sldImg"/>
          </p:nvPr>
        </p:nvSpPr>
        <p:spPr>
          <a:xfrm>
            <a:off x="687388" y="1143000"/>
            <a:ext cx="5480050" cy="3082925"/>
          </a:xfrm>
          <a:prstGeom prst="rect">
            <a:avLst/>
          </a:prstGeom>
          <a:ln w="0">
            <a:noFill/>
          </a:ln>
        </p:spPr>
      </p:sp>
      <p:sp>
        <p:nvSpPr>
          <p:cNvPr id="175" name="PlaceHolder 2"/>
          <p:cNvSpPr>
            <a:spLocks noGrp="1"/>
          </p:cNvSpPr>
          <p:nvPr>
            <p:ph type="body"/>
          </p:nvPr>
        </p:nvSpPr>
        <p:spPr>
          <a:xfrm>
            <a:off x="685800" y="4400640"/>
            <a:ext cx="5482440" cy="359640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76" name="PlaceHolder 3"/>
          <p:cNvSpPr>
            <a:spLocks noGrp="1"/>
          </p:cNvSpPr>
          <p:nvPr>
            <p:ph type="sldNum" idx="23"/>
          </p:nvPr>
        </p:nvSpPr>
        <p:spPr>
          <a:xfrm>
            <a:off x="3884760" y="8685360"/>
            <a:ext cx="2967840" cy="45468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730E3437-68F2-4B44-A110-439B9D1E1E11}" type="slidenum">
              <a:rPr lang="en-US" sz="1200" b="0" strike="noStrike" spc="-1">
                <a:latin typeface="Times New Roman"/>
              </a:rPr>
              <a:t>21</a:t>
            </a:fld>
            <a:endParaRPr lang="en-US" sz="1200" b="0" strike="noStrike" spc="-1">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PlaceHolder 1"/>
          <p:cNvSpPr>
            <a:spLocks noGrp="1" noRot="1" noChangeAspect="1"/>
          </p:cNvSpPr>
          <p:nvPr>
            <p:ph type="sldImg"/>
          </p:nvPr>
        </p:nvSpPr>
        <p:spPr>
          <a:xfrm>
            <a:off x="685800" y="1143000"/>
            <a:ext cx="5482440" cy="3082320"/>
          </a:xfrm>
          <a:prstGeom prst="rect">
            <a:avLst/>
          </a:prstGeom>
          <a:ln w="0">
            <a:noFill/>
          </a:ln>
        </p:spPr>
      </p:sp>
      <p:sp>
        <p:nvSpPr>
          <p:cNvPr id="178" name="PlaceHolder 2"/>
          <p:cNvSpPr>
            <a:spLocks noGrp="1"/>
          </p:cNvSpPr>
          <p:nvPr>
            <p:ph type="body"/>
          </p:nvPr>
        </p:nvSpPr>
        <p:spPr>
          <a:xfrm>
            <a:off x="685800" y="4400640"/>
            <a:ext cx="5482440" cy="359640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79" name="PlaceHolder 3"/>
          <p:cNvSpPr>
            <a:spLocks noGrp="1"/>
          </p:cNvSpPr>
          <p:nvPr>
            <p:ph type="sldNum" idx="24"/>
          </p:nvPr>
        </p:nvSpPr>
        <p:spPr>
          <a:xfrm>
            <a:off x="3884760" y="8685360"/>
            <a:ext cx="2967840" cy="45468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72B54915-00B6-4E7B-B5D6-BF24C4420B51}" type="slidenum">
              <a:rPr lang="en-US" sz="1200" b="0" strike="noStrike" spc="-1">
                <a:latin typeface="Times New Roman"/>
              </a:rPr>
              <a:t>22</a:t>
            </a:fld>
            <a:endParaRPr lang="en-US" sz="1200" b="0" strike="noStrike" spc="-1">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PlaceHolder 1"/>
          <p:cNvSpPr>
            <a:spLocks noGrp="1" noRot="1" noChangeAspect="1"/>
          </p:cNvSpPr>
          <p:nvPr>
            <p:ph type="sldImg"/>
          </p:nvPr>
        </p:nvSpPr>
        <p:spPr>
          <a:xfrm>
            <a:off x="687388" y="1143000"/>
            <a:ext cx="5480050" cy="3082925"/>
          </a:xfrm>
          <a:prstGeom prst="rect">
            <a:avLst/>
          </a:prstGeom>
          <a:ln w="0">
            <a:noFill/>
          </a:ln>
        </p:spPr>
      </p:sp>
      <p:sp>
        <p:nvSpPr>
          <p:cNvPr id="181" name="PlaceHolder 2"/>
          <p:cNvSpPr>
            <a:spLocks noGrp="1"/>
          </p:cNvSpPr>
          <p:nvPr>
            <p:ph type="body"/>
          </p:nvPr>
        </p:nvSpPr>
        <p:spPr>
          <a:xfrm>
            <a:off x="685800" y="4400640"/>
            <a:ext cx="5482440" cy="359640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82" name="PlaceHolder 3"/>
          <p:cNvSpPr>
            <a:spLocks noGrp="1"/>
          </p:cNvSpPr>
          <p:nvPr>
            <p:ph type="sldNum" idx="25"/>
          </p:nvPr>
        </p:nvSpPr>
        <p:spPr>
          <a:xfrm>
            <a:off x="3884760" y="8685360"/>
            <a:ext cx="2967840" cy="45468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B834ECCC-B474-45AE-8C0F-D765299F2560}" type="slidenum">
              <a:rPr lang="en-US" sz="1200" b="0" strike="noStrike" spc="-1">
                <a:latin typeface="Times New Roman"/>
              </a:rPr>
              <a:t>23</a:t>
            </a:fld>
            <a:endParaRPr lang="en-US" sz="1200" b="0" strike="noStrike" spc="-1">
              <a:latin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PlaceHolder 1"/>
          <p:cNvSpPr>
            <a:spLocks noGrp="1" noRot="1" noChangeAspect="1"/>
          </p:cNvSpPr>
          <p:nvPr>
            <p:ph type="sldImg"/>
          </p:nvPr>
        </p:nvSpPr>
        <p:spPr>
          <a:xfrm>
            <a:off x="687388" y="1143000"/>
            <a:ext cx="5480050" cy="3082925"/>
          </a:xfrm>
          <a:prstGeom prst="rect">
            <a:avLst/>
          </a:prstGeom>
          <a:ln w="0">
            <a:noFill/>
          </a:ln>
        </p:spPr>
      </p:sp>
      <p:sp>
        <p:nvSpPr>
          <p:cNvPr id="184" name="PlaceHolder 2"/>
          <p:cNvSpPr>
            <a:spLocks noGrp="1"/>
          </p:cNvSpPr>
          <p:nvPr>
            <p:ph type="body"/>
          </p:nvPr>
        </p:nvSpPr>
        <p:spPr>
          <a:xfrm>
            <a:off x="685800" y="4400640"/>
            <a:ext cx="5482440" cy="359640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85" name="PlaceHolder 3"/>
          <p:cNvSpPr>
            <a:spLocks noGrp="1"/>
          </p:cNvSpPr>
          <p:nvPr>
            <p:ph type="sldNum" idx="26"/>
          </p:nvPr>
        </p:nvSpPr>
        <p:spPr>
          <a:xfrm>
            <a:off x="3884760" y="8685360"/>
            <a:ext cx="2967840" cy="45468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D1BF1A56-0DD8-4361-916A-7638D27A21FB}" type="slidenum">
              <a:rPr lang="en-US" sz="1200" b="0" strike="noStrike" spc="-1">
                <a:latin typeface="Times New Roman"/>
              </a:rPr>
              <a:t>24</a:t>
            </a:fld>
            <a:endParaRPr lang="en-US"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PlaceHolder 1"/>
          <p:cNvSpPr>
            <a:spLocks noGrp="1" noRot="1" noChangeAspect="1"/>
          </p:cNvSpPr>
          <p:nvPr>
            <p:ph type="sldImg"/>
          </p:nvPr>
        </p:nvSpPr>
        <p:spPr>
          <a:xfrm>
            <a:off x="687388" y="1143000"/>
            <a:ext cx="5480050" cy="3082925"/>
          </a:xfrm>
          <a:prstGeom prst="rect">
            <a:avLst/>
          </a:prstGeom>
          <a:ln w="0">
            <a:noFill/>
          </a:ln>
        </p:spPr>
      </p:sp>
      <p:sp>
        <p:nvSpPr>
          <p:cNvPr id="139" name="PlaceHolder 2"/>
          <p:cNvSpPr>
            <a:spLocks noGrp="1"/>
          </p:cNvSpPr>
          <p:nvPr>
            <p:ph type="body"/>
          </p:nvPr>
        </p:nvSpPr>
        <p:spPr>
          <a:xfrm>
            <a:off x="685800" y="4400640"/>
            <a:ext cx="5482440" cy="359640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40" name="PlaceHolder 3"/>
          <p:cNvSpPr>
            <a:spLocks noGrp="1"/>
          </p:cNvSpPr>
          <p:nvPr>
            <p:ph type="sldNum" idx="11"/>
          </p:nvPr>
        </p:nvSpPr>
        <p:spPr>
          <a:xfrm>
            <a:off x="3884760" y="8685360"/>
            <a:ext cx="2967840" cy="45468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AA300D74-F631-4701-B450-1FC05ACD8605}" type="slidenum">
              <a:rPr lang="en-US" sz="1200" b="0" strike="noStrike" spc="-1">
                <a:latin typeface="Times New Roman"/>
              </a:rPr>
              <a:t>4</a:t>
            </a:fld>
            <a:endParaRPr lang="en-US"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PlaceHolder 1"/>
          <p:cNvSpPr>
            <a:spLocks noGrp="1" noRot="1" noChangeAspect="1"/>
          </p:cNvSpPr>
          <p:nvPr>
            <p:ph type="sldImg"/>
          </p:nvPr>
        </p:nvSpPr>
        <p:spPr>
          <a:xfrm>
            <a:off x="685800" y="1143000"/>
            <a:ext cx="5482440" cy="3082320"/>
          </a:xfrm>
          <a:prstGeom prst="rect">
            <a:avLst/>
          </a:prstGeom>
          <a:ln w="0">
            <a:noFill/>
          </a:ln>
        </p:spPr>
      </p:sp>
      <p:sp>
        <p:nvSpPr>
          <p:cNvPr id="142" name="PlaceHolder 2"/>
          <p:cNvSpPr>
            <a:spLocks noGrp="1"/>
          </p:cNvSpPr>
          <p:nvPr>
            <p:ph type="body"/>
          </p:nvPr>
        </p:nvSpPr>
        <p:spPr>
          <a:xfrm>
            <a:off x="685800" y="4400640"/>
            <a:ext cx="5482440" cy="359640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43" name="PlaceHolder 3"/>
          <p:cNvSpPr>
            <a:spLocks noGrp="1"/>
          </p:cNvSpPr>
          <p:nvPr>
            <p:ph type="sldNum" idx="12"/>
          </p:nvPr>
        </p:nvSpPr>
        <p:spPr>
          <a:xfrm>
            <a:off x="3884760" y="8685360"/>
            <a:ext cx="2967840" cy="45468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734594C9-7889-4B8E-88E0-3A90F10B69F0}" type="slidenum">
              <a:rPr lang="en-US" sz="1200" b="0" strike="noStrike" spc="-1">
                <a:latin typeface="Times New Roman"/>
              </a:rPr>
              <a:t>5</a:t>
            </a:fld>
            <a:endParaRPr lang="en-US"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PlaceHolder 1"/>
          <p:cNvSpPr>
            <a:spLocks noGrp="1" noRot="1" noChangeAspect="1"/>
          </p:cNvSpPr>
          <p:nvPr>
            <p:ph type="sldImg"/>
          </p:nvPr>
        </p:nvSpPr>
        <p:spPr>
          <a:xfrm>
            <a:off x="687388" y="1143000"/>
            <a:ext cx="5480050" cy="3082925"/>
          </a:xfrm>
          <a:prstGeom prst="rect">
            <a:avLst/>
          </a:prstGeom>
          <a:ln w="0">
            <a:noFill/>
          </a:ln>
        </p:spPr>
      </p:sp>
      <p:sp>
        <p:nvSpPr>
          <p:cNvPr id="145" name="PlaceHolder 2"/>
          <p:cNvSpPr>
            <a:spLocks noGrp="1"/>
          </p:cNvSpPr>
          <p:nvPr>
            <p:ph type="body"/>
          </p:nvPr>
        </p:nvSpPr>
        <p:spPr>
          <a:xfrm>
            <a:off x="685800" y="4400640"/>
            <a:ext cx="5482440" cy="359640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46" name="PlaceHolder 3"/>
          <p:cNvSpPr>
            <a:spLocks noGrp="1"/>
          </p:cNvSpPr>
          <p:nvPr>
            <p:ph type="sldNum" idx="13"/>
          </p:nvPr>
        </p:nvSpPr>
        <p:spPr>
          <a:xfrm>
            <a:off x="3884760" y="8685360"/>
            <a:ext cx="2967840" cy="45468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EBED92AF-F5C8-4836-BCAD-985169FE14E5}" type="slidenum">
              <a:rPr lang="en-US" sz="1200" b="0" strike="noStrike" spc="-1">
                <a:latin typeface="Times New Roman"/>
              </a:rPr>
              <a:t>6</a:t>
            </a:fld>
            <a:endParaRPr lang="en-US"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PlaceHolder 1"/>
          <p:cNvSpPr>
            <a:spLocks noGrp="1" noRot="1" noChangeAspect="1"/>
          </p:cNvSpPr>
          <p:nvPr>
            <p:ph type="sldImg"/>
          </p:nvPr>
        </p:nvSpPr>
        <p:spPr>
          <a:xfrm>
            <a:off x="687388" y="1143000"/>
            <a:ext cx="5480050" cy="3082925"/>
          </a:xfrm>
          <a:prstGeom prst="rect">
            <a:avLst/>
          </a:prstGeom>
          <a:ln w="0">
            <a:noFill/>
          </a:ln>
        </p:spPr>
      </p:sp>
      <p:sp>
        <p:nvSpPr>
          <p:cNvPr id="148" name="PlaceHolder 2"/>
          <p:cNvSpPr>
            <a:spLocks noGrp="1"/>
          </p:cNvSpPr>
          <p:nvPr>
            <p:ph type="body"/>
          </p:nvPr>
        </p:nvSpPr>
        <p:spPr>
          <a:xfrm>
            <a:off x="685800" y="4400640"/>
            <a:ext cx="5482440" cy="359640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49" name="PlaceHolder 3"/>
          <p:cNvSpPr>
            <a:spLocks noGrp="1"/>
          </p:cNvSpPr>
          <p:nvPr>
            <p:ph type="sldNum" idx="14"/>
          </p:nvPr>
        </p:nvSpPr>
        <p:spPr>
          <a:xfrm>
            <a:off x="3884760" y="8685360"/>
            <a:ext cx="2967840" cy="45468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AA1FD4F4-0909-460F-8131-F2E488190B6F}" type="slidenum">
              <a:rPr lang="en-US" sz="1200" b="0" strike="noStrike" spc="-1">
                <a:latin typeface="Times New Roman"/>
              </a:rPr>
              <a:t>7</a:t>
            </a:fld>
            <a:endParaRPr lang="en-US"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PlaceHolder 1"/>
          <p:cNvSpPr>
            <a:spLocks noGrp="1" noRot="1" noChangeAspect="1"/>
          </p:cNvSpPr>
          <p:nvPr>
            <p:ph type="sldImg"/>
          </p:nvPr>
        </p:nvSpPr>
        <p:spPr>
          <a:xfrm>
            <a:off x="687388" y="1143000"/>
            <a:ext cx="5480050" cy="3082925"/>
          </a:xfrm>
          <a:prstGeom prst="rect">
            <a:avLst/>
          </a:prstGeom>
          <a:ln w="0">
            <a:noFill/>
          </a:ln>
        </p:spPr>
      </p:sp>
      <p:sp>
        <p:nvSpPr>
          <p:cNvPr id="151" name="PlaceHolder 2"/>
          <p:cNvSpPr>
            <a:spLocks noGrp="1"/>
          </p:cNvSpPr>
          <p:nvPr>
            <p:ph type="body"/>
          </p:nvPr>
        </p:nvSpPr>
        <p:spPr>
          <a:xfrm>
            <a:off x="685800" y="4400640"/>
            <a:ext cx="5482440" cy="359640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52" name="PlaceHolder 3"/>
          <p:cNvSpPr>
            <a:spLocks noGrp="1"/>
          </p:cNvSpPr>
          <p:nvPr>
            <p:ph type="sldNum" idx="15"/>
          </p:nvPr>
        </p:nvSpPr>
        <p:spPr>
          <a:xfrm>
            <a:off x="3884760" y="8685360"/>
            <a:ext cx="2967840" cy="45468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0BA3C1C9-97AF-499F-AC4C-9E89E8782E1C}" type="slidenum">
              <a:rPr lang="en-US" sz="1200" b="0" strike="noStrike" spc="-1">
                <a:latin typeface="Times New Roman"/>
              </a:rPr>
              <a:t>8</a:t>
            </a:fld>
            <a:endParaRPr lang="en-US"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PlaceHolder 1"/>
          <p:cNvSpPr>
            <a:spLocks noGrp="1" noRot="1" noChangeAspect="1"/>
          </p:cNvSpPr>
          <p:nvPr>
            <p:ph type="sldImg"/>
          </p:nvPr>
        </p:nvSpPr>
        <p:spPr>
          <a:xfrm>
            <a:off x="687388" y="1143000"/>
            <a:ext cx="5480050" cy="3082925"/>
          </a:xfrm>
          <a:prstGeom prst="rect">
            <a:avLst/>
          </a:prstGeom>
          <a:ln w="0">
            <a:noFill/>
          </a:ln>
        </p:spPr>
      </p:sp>
      <p:sp>
        <p:nvSpPr>
          <p:cNvPr id="154" name="PlaceHolder 2"/>
          <p:cNvSpPr>
            <a:spLocks noGrp="1"/>
          </p:cNvSpPr>
          <p:nvPr>
            <p:ph type="body"/>
          </p:nvPr>
        </p:nvSpPr>
        <p:spPr>
          <a:xfrm>
            <a:off x="685800" y="4400640"/>
            <a:ext cx="5482440" cy="359640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55" name="PlaceHolder 3"/>
          <p:cNvSpPr>
            <a:spLocks noGrp="1"/>
          </p:cNvSpPr>
          <p:nvPr>
            <p:ph type="sldNum" idx="16"/>
          </p:nvPr>
        </p:nvSpPr>
        <p:spPr>
          <a:xfrm>
            <a:off x="3884760" y="8685360"/>
            <a:ext cx="2967840" cy="45468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14D89B38-8001-46BD-B197-BDCF9765E37C}" type="slidenum">
              <a:rPr lang="en-US" sz="1200" b="0" strike="noStrike" spc="-1">
                <a:latin typeface="Times New Roman"/>
              </a:rPr>
              <a:t>9</a:t>
            </a:fld>
            <a:endParaRPr lang="en-US"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PlaceHolder 1"/>
          <p:cNvSpPr>
            <a:spLocks noGrp="1" noRot="1" noChangeAspect="1"/>
          </p:cNvSpPr>
          <p:nvPr>
            <p:ph type="sldImg"/>
          </p:nvPr>
        </p:nvSpPr>
        <p:spPr>
          <a:xfrm>
            <a:off x="687388" y="1143000"/>
            <a:ext cx="5480050" cy="3082925"/>
          </a:xfrm>
          <a:prstGeom prst="rect">
            <a:avLst/>
          </a:prstGeom>
          <a:ln w="0">
            <a:noFill/>
          </a:ln>
        </p:spPr>
      </p:sp>
      <p:sp>
        <p:nvSpPr>
          <p:cNvPr id="157" name="PlaceHolder 2"/>
          <p:cNvSpPr>
            <a:spLocks noGrp="1"/>
          </p:cNvSpPr>
          <p:nvPr>
            <p:ph type="body"/>
          </p:nvPr>
        </p:nvSpPr>
        <p:spPr>
          <a:xfrm>
            <a:off x="685800" y="4400640"/>
            <a:ext cx="5482440" cy="359640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58" name="PlaceHolder 3"/>
          <p:cNvSpPr>
            <a:spLocks noGrp="1"/>
          </p:cNvSpPr>
          <p:nvPr>
            <p:ph type="sldNum" idx="17"/>
          </p:nvPr>
        </p:nvSpPr>
        <p:spPr>
          <a:xfrm>
            <a:off x="3884760" y="8685360"/>
            <a:ext cx="2967840" cy="45468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8DD8205A-CB9B-49A4-BFAC-3795241DB2BB}" type="slidenum">
              <a:rPr lang="en-US" sz="1200" b="0" strike="noStrike" spc="-1">
                <a:latin typeface="Times New Roman"/>
              </a:rPr>
              <a:t>10</a:t>
            </a:fld>
            <a:endParaRPr lang="en-US"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PlaceHolder 1"/>
          <p:cNvSpPr>
            <a:spLocks noGrp="1" noRot="1" noChangeAspect="1"/>
          </p:cNvSpPr>
          <p:nvPr>
            <p:ph type="sldImg"/>
          </p:nvPr>
        </p:nvSpPr>
        <p:spPr>
          <a:xfrm>
            <a:off x="687388" y="1143000"/>
            <a:ext cx="5480050" cy="3082925"/>
          </a:xfrm>
          <a:prstGeom prst="rect">
            <a:avLst/>
          </a:prstGeom>
          <a:ln w="0">
            <a:noFill/>
          </a:ln>
        </p:spPr>
      </p:sp>
      <p:sp>
        <p:nvSpPr>
          <p:cNvPr id="160" name="PlaceHolder 2"/>
          <p:cNvSpPr>
            <a:spLocks noGrp="1"/>
          </p:cNvSpPr>
          <p:nvPr>
            <p:ph type="body"/>
          </p:nvPr>
        </p:nvSpPr>
        <p:spPr>
          <a:xfrm>
            <a:off x="685800" y="4400640"/>
            <a:ext cx="5482440" cy="359640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61" name="PlaceHolder 3"/>
          <p:cNvSpPr>
            <a:spLocks noGrp="1"/>
          </p:cNvSpPr>
          <p:nvPr>
            <p:ph type="sldNum" idx="18"/>
          </p:nvPr>
        </p:nvSpPr>
        <p:spPr>
          <a:xfrm>
            <a:off x="3884760" y="8685360"/>
            <a:ext cx="2967840" cy="45468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B580E90D-9AC6-4AD0-81DB-0EE4E5DEA7B1}" type="slidenum">
              <a:rPr lang="en-US" sz="1200" b="0" strike="noStrike" spc="-1">
                <a:latin typeface="Times New Roman"/>
              </a:rPr>
              <a:t>11</a:t>
            </a:fld>
            <a:endParaRPr lang="en-US"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2"/>
          </p:nvPr>
        </p:nvSpPr>
        <p:spPr/>
        <p:txBody>
          <a:bodyPr/>
          <a:lstStyle/>
          <a:p>
            <a:fld id="{DA035799-FCF7-4157-9C79-4F46104A9DBD}" type="slidenum">
              <a:t>‹#›</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7"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8"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DE077E3F-13CE-4FF0-A94B-0A11F1CA2F00}"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3"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 name="PlaceHolder 6"/>
          <p:cNvSpPr>
            <a:spLocks noGrp="1"/>
          </p:cNvSpPr>
          <p:nvPr>
            <p:ph type="ftr" idx="1"/>
          </p:nvPr>
        </p:nvSpPr>
        <p:spPr/>
        <p:txBody>
          <a:bodyPr/>
          <a:lstStyle/>
          <a:p>
            <a:r>
              <a:t>Footer</a:t>
            </a:r>
          </a:p>
        </p:txBody>
      </p:sp>
      <p:sp>
        <p:nvSpPr>
          <p:cNvPr id="8" name="PlaceHolder 7"/>
          <p:cNvSpPr>
            <a:spLocks noGrp="1"/>
          </p:cNvSpPr>
          <p:nvPr>
            <p:ph type="sldNum" idx="2"/>
          </p:nvPr>
        </p:nvSpPr>
        <p:spPr/>
        <p:txBody>
          <a:bodyPr/>
          <a:lstStyle/>
          <a:p>
            <a:fld id="{61415CDB-5B2D-4D17-8DBC-5D503BFA4F1A}" type="slidenum">
              <a:t>‹#›</a:t>
            </a:fld>
            <a:endParaRPr/>
          </a:p>
        </p:txBody>
      </p:sp>
      <p:sp>
        <p:nvSpPr>
          <p:cNvPr id="9" name="PlaceHolder 8"/>
          <p:cNvSpPr>
            <a:spLocks noGrp="1"/>
          </p:cNvSpPr>
          <p:nvPr>
            <p:ph type="dt" idx="3"/>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5"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6"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7"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8"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9"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0"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 name="PlaceHolder 8"/>
          <p:cNvSpPr>
            <a:spLocks noGrp="1"/>
          </p:cNvSpPr>
          <p:nvPr>
            <p:ph type="ftr" idx="1"/>
          </p:nvPr>
        </p:nvSpPr>
        <p:spPr/>
        <p:txBody>
          <a:bodyPr/>
          <a:lstStyle/>
          <a:p>
            <a:r>
              <a:t>Footer</a:t>
            </a:r>
          </a:p>
        </p:txBody>
      </p:sp>
      <p:sp>
        <p:nvSpPr>
          <p:cNvPr id="10" name="PlaceHolder 9"/>
          <p:cNvSpPr>
            <a:spLocks noGrp="1"/>
          </p:cNvSpPr>
          <p:nvPr>
            <p:ph type="sldNum" idx="2"/>
          </p:nvPr>
        </p:nvSpPr>
        <p:spPr/>
        <p:txBody>
          <a:bodyPr/>
          <a:lstStyle/>
          <a:p>
            <a:fld id="{B33330EB-B17C-45E1-972D-7B12B5557F35}" type="slidenum">
              <a:t>‹#›</a:t>
            </a:fld>
            <a:endParaRPr/>
          </a:p>
        </p:txBody>
      </p:sp>
      <p:sp>
        <p:nvSpPr>
          <p:cNvPr id="11" name="PlaceHolder 10"/>
          <p:cNvSpPr>
            <a:spLocks noGrp="1"/>
          </p:cNvSpPr>
          <p:nvPr>
            <p:ph type="dt" idx="3"/>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lstStyle/>
          <a:p>
            <a:r>
              <a:t>Footer</a:t>
            </a:r>
          </a:p>
        </p:txBody>
      </p:sp>
      <p:sp>
        <p:nvSpPr>
          <p:cNvPr id="3" name="PlaceHolder 2"/>
          <p:cNvSpPr>
            <a:spLocks noGrp="1"/>
          </p:cNvSpPr>
          <p:nvPr>
            <p:ph type="sldNum" idx="5"/>
          </p:nvPr>
        </p:nvSpPr>
        <p:spPr/>
        <p:txBody>
          <a:bodyPr/>
          <a:lstStyle/>
          <a:p>
            <a:fld id="{953F37CD-7E4D-4ABB-8E18-3BC366C3DB8B}" type="slidenum">
              <a:t>‹#›</a:t>
            </a:fld>
            <a:endParaRPr/>
          </a:p>
        </p:txBody>
      </p:sp>
      <p:sp>
        <p:nvSpPr>
          <p:cNvPr id="4" name="PlaceHolder 3"/>
          <p:cNvSpPr>
            <a:spLocks noGrp="1"/>
          </p:cNvSpPr>
          <p:nvPr>
            <p:ph type="dt" idx="6"/>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7"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E60A2EA8-E8B8-45B3-A933-58D875BA4122}" type="slidenum">
              <a:t>‹#›</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9"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4F666B18-91EC-472F-A34C-5DD3334E2C8E}" type="slidenum">
              <a:t>‹#›</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F6D2F169-CB4C-4E13-B1E4-9BF2E9AF7CB7}" type="slidenum">
              <a:t>‹#›</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796ECCBD-AA93-42C0-830C-B5187AFAA402}" type="slidenum">
              <a:t>‹#›</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89284CC7-1271-4F47-8D33-EBB045B10B6B}" type="slidenum">
              <a:t>‹#›</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EA91003C-FB0B-497E-90FE-147539F12EE9}"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4" name="PlaceHolder 3"/>
          <p:cNvSpPr>
            <a:spLocks noGrp="1"/>
          </p:cNvSpPr>
          <p:nvPr>
            <p:ph type="ftr" idx="1"/>
          </p:nvPr>
        </p:nvSpPr>
        <p:spPr/>
        <p:txBody>
          <a:bodyPr/>
          <a:lstStyle/>
          <a:p>
            <a:r>
              <a:t>Footer</a:t>
            </a:r>
          </a:p>
        </p:txBody>
      </p:sp>
      <p:sp>
        <p:nvSpPr>
          <p:cNvPr id="2" name="PlaceHolder 4"/>
          <p:cNvSpPr>
            <a:spLocks noGrp="1"/>
          </p:cNvSpPr>
          <p:nvPr>
            <p:ph type="sldNum" idx="2"/>
          </p:nvPr>
        </p:nvSpPr>
        <p:spPr/>
        <p:txBody>
          <a:bodyPr/>
          <a:lstStyle/>
          <a:p>
            <a:fld id="{E2440037-9897-464C-9162-C1D7057A5AC4}" type="slidenum">
              <a:t>‹#›</a:t>
            </a:fld>
            <a:endParaRPr/>
          </a:p>
        </p:txBody>
      </p:sp>
      <p:sp>
        <p:nvSpPr>
          <p:cNvPr id="3" name="PlaceHolder 5"/>
          <p:cNvSpPr>
            <a:spLocks noGrp="1"/>
          </p:cNvSpPr>
          <p:nvPr>
            <p:ph type="dt" idx="3"/>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2"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11B626EC-9229-4892-9E04-20F49DCF7E0A}"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6"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F67F338D-5393-41A8-98AF-DE1CAFF0E57A}"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8"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9"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807866B1-3EDA-4615-AD92-61DC2E94CFA7}" type="slidenum">
              <a:t>‹#›</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7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4"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 name="PlaceHolder 6"/>
          <p:cNvSpPr>
            <a:spLocks noGrp="1"/>
          </p:cNvSpPr>
          <p:nvPr>
            <p:ph type="ftr" idx="4"/>
          </p:nvPr>
        </p:nvSpPr>
        <p:spPr/>
        <p:txBody>
          <a:bodyPr/>
          <a:lstStyle/>
          <a:p>
            <a:r>
              <a:t>Footer</a:t>
            </a:r>
          </a:p>
        </p:txBody>
      </p:sp>
      <p:sp>
        <p:nvSpPr>
          <p:cNvPr id="8" name="PlaceHolder 7"/>
          <p:cNvSpPr>
            <a:spLocks noGrp="1"/>
          </p:cNvSpPr>
          <p:nvPr>
            <p:ph type="sldNum" idx="5"/>
          </p:nvPr>
        </p:nvSpPr>
        <p:spPr/>
        <p:txBody>
          <a:bodyPr/>
          <a:lstStyle/>
          <a:p>
            <a:fld id="{5D0EDB7F-A1FA-40B8-B21C-580C230A393F}" type="slidenum">
              <a:t>‹#›</a:t>
            </a:fld>
            <a:endParaRPr/>
          </a:p>
        </p:txBody>
      </p:sp>
      <p:sp>
        <p:nvSpPr>
          <p:cNvPr id="9" name="PlaceHolder 8"/>
          <p:cNvSpPr>
            <a:spLocks noGrp="1"/>
          </p:cNvSpPr>
          <p:nvPr>
            <p:ph type="dt" idx="6"/>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76"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7"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8"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9"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0"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1"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 name="PlaceHolder 8"/>
          <p:cNvSpPr>
            <a:spLocks noGrp="1"/>
          </p:cNvSpPr>
          <p:nvPr>
            <p:ph type="ftr" idx="4"/>
          </p:nvPr>
        </p:nvSpPr>
        <p:spPr/>
        <p:txBody>
          <a:bodyPr/>
          <a:lstStyle/>
          <a:p>
            <a:r>
              <a:t>Footer</a:t>
            </a:r>
          </a:p>
        </p:txBody>
      </p:sp>
      <p:sp>
        <p:nvSpPr>
          <p:cNvPr id="10" name="PlaceHolder 9"/>
          <p:cNvSpPr>
            <a:spLocks noGrp="1"/>
          </p:cNvSpPr>
          <p:nvPr>
            <p:ph type="sldNum" idx="5"/>
          </p:nvPr>
        </p:nvSpPr>
        <p:spPr/>
        <p:txBody>
          <a:bodyPr/>
          <a:lstStyle/>
          <a:p>
            <a:fld id="{1AD949A1-5FF9-497E-A149-D90FDC421D1E}" type="slidenum">
              <a:t>‹#›</a:t>
            </a:fld>
            <a:endParaRPr/>
          </a:p>
        </p:txBody>
      </p:sp>
      <p:sp>
        <p:nvSpPr>
          <p:cNvPr id="11" name="PlaceHolder 10"/>
          <p:cNvSpPr>
            <a:spLocks noGrp="1"/>
          </p:cNvSpPr>
          <p:nvPr>
            <p:ph type="dt" idx="6"/>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8"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493F960E-B7E5-4E41-BACE-BAE23F64963F}" type="slidenum">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1"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A9BAA942-7315-4A81-A25E-FE1E6AB71314}"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2CFDA086-0E8B-4DF3-A208-EF9241F810D7}"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4014BF44-26B9-4F3D-9753-68944F1D4C0C}"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6"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F547D29A-2057-4D80-8B27-99597B5DBC5B}"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1"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C17828DC-C39C-4C51-BE38-90E4A76EFCD1}"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5"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940FA330-115B-458C-A77F-9937C4E886EF}"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ftr" idx="1"/>
          </p:nvPr>
        </p:nvSpPr>
        <p:spPr>
          <a:xfrm>
            <a:off x="4038480" y="6356520"/>
            <a:ext cx="4110840" cy="361080"/>
          </a:xfrm>
          <a:prstGeom prst="rect">
            <a:avLst/>
          </a:prstGeom>
          <a:noFill/>
          <a:ln w="0">
            <a:noFill/>
          </a:ln>
        </p:spPr>
        <p:txBody>
          <a:bodyPr lIns="90000" tIns="45000" rIns="90000" bIns="45000" anchor="ctr">
            <a:noAutofit/>
          </a:bodyPr>
          <a:lstStyle>
            <a:lvl1pPr algn="ctr">
              <a:lnSpc>
                <a:spcPct val="100000"/>
              </a:lnSpc>
              <a:buNone/>
              <a:defRPr lang="en-US" sz="1400" b="0" strike="noStrike" spc="-1">
                <a:latin typeface="Times New Roman"/>
              </a:defRPr>
            </a:lvl1pPr>
          </a:lstStyle>
          <a:p>
            <a:pPr algn="ctr">
              <a:lnSpc>
                <a:spcPct val="100000"/>
              </a:lnSpc>
              <a:buNone/>
            </a:pPr>
            <a:r>
              <a:rPr lang="en-US" sz="1400" b="0" strike="noStrike" spc="-1">
                <a:latin typeface="Times New Roman"/>
              </a:rPr>
              <a:t>&lt;footer&gt;</a:t>
            </a:r>
          </a:p>
        </p:txBody>
      </p:sp>
      <p:sp>
        <p:nvSpPr>
          <p:cNvPr id="6" name="PlaceHolder 2"/>
          <p:cNvSpPr>
            <a:spLocks noGrp="1"/>
          </p:cNvSpPr>
          <p:nvPr>
            <p:ph type="sldNum" idx="2"/>
          </p:nvPr>
        </p:nvSpPr>
        <p:spPr>
          <a:xfrm>
            <a:off x="8610480" y="6356520"/>
            <a:ext cx="2739240" cy="361080"/>
          </a:xfrm>
          <a:prstGeom prst="rect">
            <a:avLst/>
          </a:prstGeom>
          <a:noFill/>
          <a:ln w="0">
            <a:noFill/>
          </a:ln>
        </p:spPr>
        <p:txBody>
          <a:bodyPr lIns="90000" tIns="45000" rIns="90000" bIns="45000" anchor="ctr">
            <a:noAutofit/>
          </a:bodyPr>
          <a:lstStyle>
            <a:lvl1pPr algn="r">
              <a:lnSpc>
                <a:spcPct val="100000"/>
              </a:lnSpc>
              <a:buNone/>
              <a:defRPr lang="en-US" sz="1200" b="0" strike="noStrike" spc="-1">
                <a:solidFill>
                  <a:srgbClr val="8B8B8B"/>
                </a:solidFill>
                <a:latin typeface="Calibri"/>
              </a:defRPr>
            </a:lvl1pPr>
          </a:lstStyle>
          <a:p>
            <a:pPr algn="r">
              <a:lnSpc>
                <a:spcPct val="100000"/>
              </a:lnSpc>
              <a:buNone/>
            </a:pPr>
            <a:fld id="{78465FFF-E1D2-407F-9B2C-D763BEC26CAD}" type="slidenum">
              <a:rPr lang="en-US" sz="1200" b="0" strike="noStrike" spc="-1">
                <a:solidFill>
                  <a:srgbClr val="8B8B8B"/>
                </a:solidFill>
                <a:latin typeface="Calibri"/>
              </a:rPr>
              <a:t>‹#›</a:t>
            </a:fld>
            <a:endParaRPr lang="en-US" sz="1200" b="0" strike="noStrike" spc="-1">
              <a:latin typeface="Times New Roman"/>
            </a:endParaRPr>
          </a:p>
        </p:txBody>
      </p:sp>
      <p:sp>
        <p:nvSpPr>
          <p:cNvPr id="2" name="PlaceHolder 3"/>
          <p:cNvSpPr>
            <a:spLocks noGrp="1"/>
          </p:cNvSpPr>
          <p:nvPr>
            <p:ph type="dt" idx="3"/>
          </p:nvPr>
        </p:nvSpPr>
        <p:spPr>
          <a:xfrm>
            <a:off x="838080" y="6356520"/>
            <a:ext cx="2739240" cy="361080"/>
          </a:xfrm>
          <a:prstGeom prst="rect">
            <a:avLst/>
          </a:prstGeom>
          <a:noFill/>
          <a:ln w="0">
            <a:noFill/>
          </a:ln>
        </p:spPr>
        <p:txBody>
          <a:bodyPr lIns="90000" tIns="45000" rIns="90000" bIns="45000" anchor="ctr">
            <a:noAutofit/>
          </a:bodyPr>
          <a:lstStyle>
            <a:lvl1pPr>
              <a:defRPr lang="en-US" sz="1400" b="0" strike="noStrike" spc="-1">
                <a:latin typeface="Times New Roman"/>
              </a:defRPr>
            </a:lvl1pPr>
          </a:lstStyle>
          <a:p>
            <a:r>
              <a:rPr lang="en-US" sz="1400" b="0" strike="noStrike" spc="-1">
                <a:latin typeface="Times New Roman"/>
              </a:rPr>
              <a:t>&lt;date/time&gt;</a:t>
            </a:r>
          </a:p>
        </p:txBody>
      </p:sp>
      <p:sp>
        <p:nvSpPr>
          <p:cNvPr id="3"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en-US" sz="4400" b="0" strike="noStrike" spc="-1">
                <a:latin typeface="Arial"/>
              </a:rPr>
              <a:t>Click to edit the title text format</a:t>
            </a: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ftr" idx="4"/>
          </p:nvPr>
        </p:nvSpPr>
        <p:spPr>
          <a:xfrm>
            <a:off x="4038480" y="6356520"/>
            <a:ext cx="4110840" cy="361080"/>
          </a:xfrm>
          <a:prstGeom prst="rect">
            <a:avLst/>
          </a:prstGeom>
          <a:noFill/>
          <a:ln w="0">
            <a:noFill/>
          </a:ln>
        </p:spPr>
        <p:txBody>
          <a:bodyPr lIns="90000" tIns="45000" rIns="90000" bIns="45000" anchor="ctr">
            <a:noAutofit/>
          </a:bodyPr>
          <a:lstStyle>
            <a:lvl1pPr algn="ctr">
              <a:lnSpc>
                <a:spcPct val="100000"/>
              </a:lnSpc>
              <a:buNone/>
              <a:defRPr lang="en-US" sz="1400" b="0" strike="noStrike" spc="-1">
                <a:latin typeface="Times New Roman"/>
              </a:defRPr>
            </a:lvl1pPr>
          </a:lstStyle>
          <a:p>
            <a:pPr algn="ctr">
              <a:lnSpc>
                <a:spcPct val="100000"/>
              </a:lnSpc>
              <a:buNone/>
            </a:pPr>
            <a:r>
              <a:rPr lang="en-US" sz="1400" b="0" strike="noStrike" spc="-1">
                <a:latin typeface="Times New Roman"/>
              </a:rPr>
              <a:t>&lt;footer&gt;</a:t>
            </a:r>
          </a:p>
        </p:txBody>
      </p:sp>
      <p:sp>
        <p:nvSpPr>
          <p:cNvPr id="42" name="PlaceHolder 2"/>
          <p:cNvSpPr>
            <a:spLocks noGrp="1"/>
          </p:cNvSpPr>
          <p:nvPr>
            <p:ph type="sldNum" idx="5"/>
          </p:nvPr>
        </p:nvSpPr>
        <p:spPr>
          <a:xfrm>
            <a:off x="8610480" y="6356520"/>
            <a:ext cx="2739240" cy="361080"/>
          </a:xfrm>
          <a:prstGeom prst="rect">
            <a:avLst/>
          </a:prstGeom>
          <a:noFill/>
          <a:ln w="0">
            <a:noFill/>
          </a:ln>
        </p:spPr>
        <p:txBody>
          <a:bodyPr lIns="90000" tIns="45000" rIns="90000" bIns="45000" anchor="ctr">
            <a:noAutofit/>
          </a:bodyPr>
          <a:lstStyle>
            <a:lvl1pPr algn="r">
              <a:lnSpc>
                <a:spcPct val="100000"/>
              </a:lnSpc>
              <a:buNone/>
              <a:defRPr lang="en-US" sz="1200" b="0" strike="noStrike" spc="-1">
                <a:solidFill>
                  <a:srgbClr val="8B8B8B"/>
                </a:solidFill>
                <a:latin typeface="Calibri"/>
              </a:defRPr>
            </a:lvl1pPr>
          </a:lstStyle>
          <a:p>
            <a:pPr algn="r">
              <a:lnSpc>
                <a:spcPct val="100000"/>
              </a:lnSpc>
              <a:buNone/>
            </a:pPr>
            <a:fld id="{3FF1223B-780B-442D-AED8-870EE75ED502}" type="slidenum">
              <a:rPr lang="en-US" sz="1200" b="0" strike="noStrike" spc="-1">
                <a:solidFill>
                  <a:srgbClr val="8B8B8B"/>
                </a:solidFill>
                <a:latin typeface="Calibri"/>
              </a:rPr>
              <a:t>‹#›</a:t>
            </a:fld>
            <a:endParaRPr lang="en-US" sz="1200" b="0" strike="noStrike" spc="-1">
              <a:latin typeface="Times New Roman"/>
            </a:endParaRPr>
          </a:p>
        </p:txBody>
      </p:sp>
      <p:sp>
        <p:nvSpPr>
          <p:cNvPr id="43" name="PlaceHolder 3"/>
          <p:cNvSpPr>
            <a:spLocks noGrp="1"/>
          </p:cNvSpPr>
          <p:nvPr>
            <p:ph type="dt" idx="6"/>
          </p:nvPr>
        </p:nvSpPr>
        <p:spPr>
          <a:xfrm>
            <a:off x="838080" y="6356520"/>
            <a:ext cx="2739240" cy="361080"/>
          </a:xfrm>
          <a:prstGeom prst="rect">
            <a:avLst/>
          </a:prstGeom>
          <a:noFill/>
          <a:ln w="0">
            <a:noFill/>
          </a:ln>
        </p:spPr>
        <p:txBody>
          <a:bodyPr lIns="90000" tIns="45000" rIns="90000" bIns="45000" anchor="ctr">
            <a:noAutofit/>
          </a:bodyPr>
          <a:lstStyle>
            <a:lvl1pPr>
              <a:defRPr lang="en-US" sz="1400" b="0" strike="noStrike" spc="-1">
                <a:latin typeface="Times New Roman"/>
              </a:defRPr>
            </a:lvl1pPr>
          </a:lstStyle>
          <a:p>
            <a:r>
              <a:rPr lang="en-US" sz="1400" b="0" strike="noStrike" spc="-1">
                <a:latin typeface="Times New Roman"/>
              </a:rPr>
              <a:t>&lt;date/time&gt;</a:t>
            </a:r>
          </a:p>
        </p:txBody>
      </p:sp>
      <p:sp>
        <p:nvSpPr>
          <p:cNvPr id="44"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en-US" sz="4400" b="0" strike="noStrike" spc="-1">
                <a:latin typeface="Arial"/>
              </a:rPr>
              <a:t>Click to edit the title text format</a:t>
            </a:r>
          </a:p>
        </p:txBody>
      </p:sp>
      <p:sp>
        <p:nvSpPr>
          <p:cNvPr id="45"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88" name="PlaceHolder 1"/>
          <p:cNvSpPr>
            <a:spLocks noGrp="1"/>
          </p:cNvSpPr>
          <p:nvPr>
            <p:ph type="title"/>
          </p:nvPr>
        </p:nvSpPr>
        <p:spPr>
          <a:xfrm>
            <a:off x="1124640" y="1492920"/>
            <a:ext cx="10117440" cy="1792800"/>
          </a:xfrm>
          <a:prstGeom prst="rect">
            <a:avLst/>
          </a:prstGeom>
          <a:noFill/>
          <a:ln w="0">
            <a:noFill/>
          </a:ln>
        </p:spPr>
        <p:txBody>
          <a:bodyPr lIns="0" tIns="0" rIns="0" bIns="0" anchor="b">
            <a:noAutofit/>
          </a:bodyPr>
          <a:lstStyle/>
          <a:p>
            <a:pPr algn="ctr">
              <a:lnSpc>
                <a:spcPct val="90000"/>
              </a:lnSpc>
              <a:buNone/>
            </a:pPr>
            <a:r>
              <a:rPr lang="en-US" sz="6000" b="1" strike="noStrike" spc="-1">
                <a:solidFill>
                  <a:srgbClr val="FFFFFF"/>
                </a:solidFill>
                <a:latin typeface="Arial"/>
              </a:rPr>
              <a:t>Essentials of AI for Life and Society</a:t>
            </a:r>
            <a:endParaRPr lang="en-US" sz="6000" b="0" strike="noStrike" spc="-1">
              <a:latin typeface="Arial"/>
            </a:endParaRPr>
          </a:p>
        </p:txBody>
      </p:sp>
      <p:sp>
        <p:nvSpPr>
          <p:cNvPr id="89" name="PlaceHolder 2"/>
          <p:cNvSpPr>
            <a:spLocks noGrp="1"/>
          </p:cNvSpPr>
          <p:nvPr>
            <p:ph type="subTitle"/>
          </p:nvPr>
        </p:nvSpPr>
        <p:spPr>
          <a:xfrm>
            <a:off x="1523880" y="3870000"/>
            <a:ext cx="9140040" cy="1651680"/>
          </a:xfrm>
          <a:prstGeom prst="rect">
            <a:avLst/>
          </a:prstGeom>
          <a:noFill/>
          <a:ln w="0">
            <a:noFill/>
          </a:ln>
        </p:spPr>
        <p:txBody>
          <a:bodyPr lIns="0" tIns="0" rIns="0" bIns="0" anchor="t">
            <a:normAutofit/>
          </a:bodyPr>
          <a:lstStyle/>
          <a:p>
            <a:pPr algn="ctr">
              <a:lnSpc>
                <a:spcPct val="90000"/>
              </a:lnSpc>
              <a:spcBef>
                <a:spcPts val="1001"/>
              </a:spcBef>
              <a:buNone/>
              <a:tabLst>
                <a:tab pos="0" algn="l"/>
              </a:tabLst>
            </a:pPr>
            <a:r>
              <a:rPr lang="en-US" sz="3200" b="0" strike="noStrike" spc="-1">
                <a:solidFill>
                  <a:srgbClr val="FFFFFF"/>
                </a:solidFill>
                <a:latin typeface="Arial"/>
              </a:rPr>
              <a:t>Peter Stone</a:t>
            </a:r>
            <a:endParaRPr lang="en-US" sz="3200" b="0" strike="noStrike" spc="-1">
              <a:latin typeface="Arial"/>
            </a:endParaRPr>
          </a:p>
          <a:p>
            <a:pPr algn="ctr">
              <a:lnSpc>
                <a:spcPct val="90000"/>
              </a:lnSpc>
              <a:spcBef>
                <a:spcPts val="1001"/>
              </a:spcBef>
              <a:buNone/>
              <a:tabLst>
                <a:tab pos="0" algn="l"/>
              </a:tabLst>
            </a:pPr>
            <a:endParaRPr lang="en-US" sz="3200" b="0" strike="noStrike" spc="-1">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07" name="PlaceHolder 1"/>
          <p:cNvSpPr>
            <a:spLocks noGrp="1"/>
          </p:cNvSpPr>
          <p:nvPr>
            <p:ph type="title"/>
          </p:nvPr>
        </p:nvSpPr>
        <p:spPr>
          <a:xfrm>
            <a:off x="838080" y="172080"/>
            <a:ext cx="10511640" cy="132156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Hybrid methods</a:t>
            </a:r>
            <a:endParaRPr lang="en-US" sz="4400" b="0" strike="noStrike" spc="-1">
              <a:latin typeface="Arial"/>
            </a:endParaRPr>
          </a:p>
        </p:txBody>
      </p:sp>
      <p:sp>
        <p:nvSpPr>
          <p:cNvPr id="108" name="PlaceHolder 2"/>
          <p:cNvSpPr>
            <a:spLocks noGrp="1"/>
          </p:cNvSpPr>
          <p:nvPr>
            <p:ph/>
          </p:nvPr>
        </p:nvSpPr>
        <p:spPr>
          <a:xfrm>
            <a:off x="838080" y="1281600"/>
            <a:ext cx="10511640" cy="4888440"/>
          </a:xfrm>
          <a:prstGeom prst="rect">
            <a:avLst/>
          </a:prstGeom>
          <a:noFill/>
          <a:ln w="0">
            <a:noFill/>
          </a:ln>
        </p:spPr>
        <p:txBody>
          <a:bodyPr lIns="90000" tIns="45000" rIns="90000" bIns="45000" anchor="t">
            <a:normAutofit fontScale="89500" lnSpcReduction="20000"/>
          </a:bodyPr>
          <a:lstStyle/>
          <a:p>
            <a:pPr marL="216000" indent="-216000">
              <a:lnSpc>
                <a:spcPct val="108000"/>
              </a:lnSpc>
              <a:spcAft>
                <a:spcPts val="1409"/>
              </a:spcAft>
              <a:buClr>
                <a:srgbClr val="000000"/>
              </a:buClr>
              <a:buSzPct val="45000"/>
              <a:buFont typeface="Wingdings" charset="2"/>
              <a:buChar char=""/>
            </a:pPr>
            <a:r>
              <a:rPr lang="en-US" sz="3200" b="0" strike="noStrike" spc="-1" dirty="0">
                <a:solidFill>
                  <a:srgbClr val="000000"/>
                </a:solidFill>
                <a:latin typeface="Calibri"/>
              </a:rPr>
              <a:t>Alma-Elizabeth : “Are certain learning methods stronger in scenarios than others? If so, why exactly?”</a:t>
            </a:r>
            <a:endParaRPr lang="en-US" sz="3200" b="0" strike="noStrike" spc="-1" dirty="0">
              <a:latin typeface="Arial"/>
            </a:endParaRPr>
          </a:p>
          <a:p>
            <a:pPr marL="216000" indent="-216000">
              <a:lnSpc>
                <a:spcPct val="108000"/>
              </a:lnSpc>
              <a:spcAft>
                <a:spcPts val="1409"/>
              </a:spcAft>
              <a:buClr>
                <a:srgbClr val="000000"/>
              </a:buClr>
              <a:buSzPct val="45000"/>
              <a:buFont typeface="Wingdings" charset="2"/>
              <a:buChar char=""/>
            </a:pPr>
            <a:r>
              <a:rPr lang="en-US" sz="3200" b="0" strike="noStrike" spc="-1" dirty="0">
                <a:solidFill>
                  <a:srgbClr val="000000"/>
                </a:solidFill>
                <a:latin typeface="Calibri"/>
              </a:rPr>
              <a:t>Kevin : “One question I have is if there is any possibility of being able to combine two different machine learning methods. I'm unsure as to how realistic that option is but I would want to see if, for example, the Bayesian Probabilistic method can be combined with the Neural Network method. For example, neural networks may be good for problems for which we have a lot of data as they can recognize a very complex pattern but for smaller data sets where artificial intelligence may have to generalize and ‘guess’ on some aspects, Bayesian probability is better.”</a:t>
            </a:r>
            <a:endParaRPr lang="en-US" sz="3200" b="0" strike="noStrike" spc="-1" dirty="0">
              <a:latin typeface="Arial"/>
            </a:endParaRPr>
          </a:p>
          <a:p>
            <a:pPr>
              <a:lnSpc>
                <a:spcPct val="108000"/>
              </a:lnSpc>
              <a:spcAft>
                <a:spcPts val="1409"/>
              </a:spcAft>
              <a:buNone/>
            </a:pPr>
            <a:endParaRPr lang="en-US" sz="32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09" name="PlaceHolder 1"/>
          <p:cNvSpPr>
            <a:spLocks noGrp="1"/>
          </p:cNvSpPr>
          <p:nvPr>
            <p:ph type="title"/>
          </p:nvPr>
        </p:nvSpPr>
        <p:spPr>
          <a:xfrm>
            <a:off x="838080" y="172080"/>
            <a:ext cx="10511640" cy="132156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The 5 tribes</a:t>
            </a:r>
            <a:endParaRPr lang="en-US" sz="4400" b="0" strike="noStrike" spc="-1">
              <a:latin typeface="Arial"/>
            </a:endParaRPr>
          </a:p>
        </p:txBody>
      </p:sp>
      <p:sp>
        <p:nvSpPr>
          <p:cNvPr id="110" name="PlaceHolder 2"/>
          <p:cNvSpPr>
            <a:spLocks noGrp="1"/>
          </p:cNvSpPr>
          <p:nvPr>
            <p:ph/>
          </p:nvPr>
        </p:nvSpPr>
        <p:spPr>
          <a:xfrm>
            <a:off x="838080" y="1281600"/>
            <a:ext cx="10511640" cy="4888440"/>
          </a:xfrm>
          <a:prstGeom prst="rect">
            <a:avLst/>
          </a:prstGeom>
          <a:noFill/>
          <a:ln w="0">
            <a:noFill/>
          </a:ln>
        </p:spPr>
        <p:txBody>
          <a:bodyPr lIns="90000" tIns="45000" rIns="90000" bIns="45000" anchor="t">
            <a:normAutofit fontScale="89500" lnSpcReduction="10000"/>
          </a:bodyPr>
          <a:lstStyle/>
          <a:p>
            <a:pPr marL="432000" indent="-324000">
              <a:spcBef>
                <a:spcPts val="1417"/>
              </a:spcBef>
              <a:buClr>
                <a:srgbClr val="000000"/>
              </a:buClr>
              <a:buSzPct val="45000"/>
              <a:buFont typeface="Wingdings" charset="2"/>
              <a:buChar char=""/>
            </a:pPr>
            <a:r>
              <a:rPr lang="en-US" sz="3200" b="0" strike="noStrike" spc="-1">
                <a:latin typeface="Arial"/>
              </a:rPr>
              <a:t>Connectionist (neural networks)</a:t>
            </a:r>
          </a:p>
          <a:p>
            <a:pPr marL="432000" indent="-324000">
              <a:spcBef>
                <a:spcPts val="1417"/>
              </a:spcBef>
              <a:buClr>
                <a:srgbClr val="000000"/>
              </a:buClr>
              <a:buSzPct val="45000"/>
              <a:buFont typeface="Wingdings" charset="2"/>
              <a:buChar char=""/>
            </a:pPr>
            <a:r>
              <a:rPr lang="en-US" sz="3200" b="0" strike="noStrike" spc="-1">
                <a:latin typeface="Arial"/>
              </a:rPr>
              <a:t>Evolutionist (genetic algorithms)</a:t>
            </a:r>
          </a:p>
          <a:p>
            <a:pPr marL="432000" indent="-324000">
              <a:spcBef>
                <a:spcPts val="1417"/>
              </a:spcBef>
              <a:buClr>
                <a:srgbClr val="000000"/>
              </a:buClr>
              <a:buSzPct val="45000"/>
              <a:buFont typeface="Wingdings" charset="2"/>
              <a:buChar char=""/>
            </a:pPr>
            <a:r>
              <a:rPr lang="en-US" sz="3200" b="0" strike="noStrike" spc="-1">
                <a:latin typeface="Arial"/>
              </a:rPr>
              <a:t>Bayesian (probabilistic)</a:t>
            </a:r>
          </a:p>
          <a:p>
            <a:pPr marL="432000" indent="-324000">
              <a:spcBef>
                <a:spcPts val="1417"/>
              </a:spcBef>
              <a:buClr>
                <a:srgbClr val="000000"/>
              </a:buClr>
              <a:buSzPct val="45000"/>
              <a:buFont typeface="Wingdings" charset="2"/>
              <a:buChar char=""/>
            </a:pPr>
            <a:r>
              <a:rPr lang="en-US" sz="3200" b="0" strike="noStrike" spc="-1">
                <a:latin typeface="Arial"/>
              </a:rPr>
              <a:t>Analogist (nearest neighbor)</a:t>
            </a:r>
          </a:p>
          <a:p>
            <a:pPr marL="432000" indent="-324000">
              <a:spcBef>
                <a:spcPts val="1417"/>
              </a:spcBef>
              <a:buClr>
                <a:srgbClr val="000000"/>
              </a:buClr>
              <a:buSzPct val="45000"/>
              <a:buFont typeface="Wingdings" charset="2"/>
              <a:buChar char=""/>
            </a:pPr>
            <a:r>
              <a:rPr lang="en-US" sz="3200" b="0" strike="noStrike" spc="-1">
                <a:latin typeface="Arial"/>
              </a:rPr>
              <a:t>Symbolist (e.g. decision trees)</a:t>
            </a:r>
          </a:p>
          <a:p>
            <a:pPr marL="432000" indent="-324000">
              <a:spcBef>
                <a:spcPts val="1417"/>
              </a:spcBef>
              <a:buClr>
                <a:srgbClr val="000000"/>
              </a:buClr>
              <a:buSzPct val="45000"/>
              <a:buFont typeface="Wingdings" charset="2"/>
              <a:buChar char=""/>
            </a:pPr>
            <a:r>
              <a:rPr lang="en-US" sz="3200" b="0" strike="noStrike" spc="-1">
                <a:latin typeface="Arial"/>
              </a:rPr>
              <a:t>What are their strengths and weaknesses?</a:t>
            </a:r>
          </a:p>
          <a:p>
            <a:pPr marL="432000" indent="-324000">
              <a:spcBef>
                <a:spcPts val="1417"/>
              </a:spcBef>
              <a:buClr>
                <a:srgbClr val="000000"/>
              </a:buClr>
              <a:buSzPct val="45000"/>
              <a:buFont typeface="Wingdings" charset="2"/>
              <a:buChar char=""/>
            </a:pPr>
            <a:r>
              <a:rPr lang="en-US" sz="3200" b="0" strike="noStrike" spc="-1">
                <a:latin typeface="Arial"/>
              </a:rPr>
              <a:t>What’s a domain where one might work better than another?  </a:t>
            </a:r>
          </a:p>
          <a:p>
            <a:pPr marL="432000" indent="-324000">
              <a:spcBef>
                <a:spcPts val="1417"/>
              </a:spcBef>
              <a:buClr>
                <a:srgbClr val="000000"/>
              </a:buClr>
              <a:buSzPct val="45000"/>
              <a:buFont typeface="Wingdings" charset="2"/>
              <a:buChar char=""/>
            </a:pPr>
            <a:r>
              <a:rPr lang="en-US" sz="3200" b="0" strike="noStrike" spc="-1">
                <a:latin typeface="Arial"/>
              </a:rPr>
              <a:t>How might they be combined?</a:t>
            </a:r>
          </a:p>
          <a:p>
            <a:pPr marL="432000" indent="-324000">
              <a:spcBef>
                <a:spcPts val="1417"/>
              </a:spcBef>
              <a:buClr>
                <a:srgbClr val="000000"/>
              </a:buClr>
              <a:buSzPct val="45000"/>
              <a:buFont typeface="Wingdings" charset="2"/>
              <a:buChar char=""/>
            </a:pPr>
            <a:r>
              <a:rPr lang="en-US" sz="3200" b="0" strike="noStrike" spc="-1">
                <a:latin typeface="Arial"/>
              </a:rPr>
              <a:t>Discuss!</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10">
                                            <p:txEl>
                                              <p:pRg st="5" end="5"/>
                                            </p:txEl>
                                          </p:spTgt>
                                        </p:tgtEl>
                                        <p:attrNameLst>
                                          <p:attrName>style.visibility</p:attrName>
                                        </p:attrNameLst>
                                      </p:cBhvr>
                                      <p:to>
                                        <p:strVal val="visible"/>
                                      </p:to>
                                    </p:set>
                                  </p:childTnLst>
                                </p:cTn>
                              </p:par>
                              <p:par>
                                <p:cTn id="27" presetID="1" presetClass="entr" fill="hold" nodeType="withEffect">
                                  <p:stCondLst>
                                    <p:cond delay="0"/>
                                  </p:stCondLst>
                                  <p:childTnLst>
                                    <p:set>
                                      <p:cBhvr>
                                        <p:cTn id="28" dur="1" fill="hold">
                                          <p:stCondLst>
                                            <p:cond delay="0"/>
                                          </p:stCondLst>
                                        </p:cTn>
                                        <p:tgtEl>
                                          <p:spTgt spid="110">
                                            <p:txEl>
                                              <p:pRg st="6" end="6"/>
                                            </p:txEl>
                                          </p:spTgt>
                                        </p:tgtEl>
                                        <p:attrNameLst>
                                          <p:attrName>style.visibility</p:attrName>
                                        </p:attrNameLst>
                                      </p:cBhvr>
                                      <p:to>
                                        <p:strVal val="visible"/>
                                      </p:to>
                                    </p:set>
                                  </p:childTnLst>
                                </p:cTn>
                              </p:par>
                              <p:par>
                                <p:cTn id="29" presetID="1" presetClass="entr" fill="hold" nodeType="withEffect">
                                  <p:stCondLst>
                                    <p:cond delay="0"/>
                                  </p:stCondLst>
                                  <p:childTnLst>
                                    <p:set>
                                      <p:cBhvr>
                                        <p:cTn id="30" dur="1" fill="hold">
                                          <p:stCondLst>
                                            <p:cond delay="0"/>
                                          </p:stCondLst>
                                        </p:cTn>
                                        <p:tgtEl>
                                          <p:spTgt spid="110">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Picture 110"/>
          <p:cNvPicPr/>
          <p:nvPr/>
        </p:nvPicPr>
        <p:blipFill>
          <a:blip r:embed="rId2"/>
          <a:stretch/>
        </p:blipFill>
        <p:spPr>
          <a:xfrm>
            <a:off x="1143000" y="228600"/>
            <a:ext cx="9424080" cy="5949360"/>
          </a:xfrm>
          <a:prstGeom prst="rect">
            <a:avLst/>
          </a:prstGeom>
          <a:ln w="0">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12" name="PlaceHolder 1"/>
          <p:cNvSpPr>
            <a:spLocks noGrp="1"/>
          </p:cNvSpPr>
          <p:nvPr>
            <p:ph type="title"/>
          </p:nvPr>
        </p:nvSpPr>
        <p:spPr>
          <a:xfrm>
            <a:off x="840180" y="3250492"/>
            <a:ext cx="10511640" cy="1321560"/>
          </a:xfrm>
          <a:prstGeom prst="rect">
            <a:avLst/>
          </a:prstGeom>
          <a:noFill/>
          <a:ln w="0">
            <a:noFill/>
          </a:ln>
        </p:spPr>
        <p:txBody>
          <a:bodyPr lIns="90000" tIns="45000" rIns="90000" bIns="45000" anchor="ctr">
            <a:normAutofit fontScale="90000"/>
          </a:bodyPr>
          <a:lstStyle/>
          <a:p>
            <a:pPr>
              <a:lnSpc>
                <a:spcPct val="90000"/>
              </a:lnSpc>
              <a:buNone/>
            </a:pPr>
            <a:r>
              <a:rPr lang="en-US" sz="5300" b="1" u="sng" strike="noStrike" spc="-1" dirty="0">
                <a:solidFill>
                  <a:srgbClr val="000000"/>
                </a:solidFill>
                <a:latin typeface="Calibri Light"/>
                <a:ea typeface="Noto Sans CJK SC"/>
              </a:rPr>
              <a:t>Poll</a:t>
            </a:r>
            <a:br>
              <a:rPr lang="en-US" sz="5300" b="1" strike="noStrike" spc="-1" dirty="0">
                <a:solidFill>
                  <a:srgbClr val="000000"/>
                </a:solidFill>
                <a:latin typeface="Calibri Light"/>
                <a:ea typeface="Noto Sans CJK SC"/>
              </a:rPr>
            </a:br>
            <a:br>
              <a:rPr sz="5300" dirty="0"/>
            </a:br>
            <a:r>
              <a:rPr lang="en-US" sz="5300" b="0" strike="noStrike" spc="-1" dirty="0">
                <a:latin typeface="Calibri Light"/>
                <a:ea typeface="Noto Sans CJK SC"/>
              </a:rPr>
              <a:t>”Public data on social media sites and public webpages </a:t>
            </a:r>
            <a:br>
              <a:rPr sz="5300" dirty="0"/>
            </a:br>
            <a:r>
              <a:rPr lang="en-US" sz="5300" b="0" strike="noStrike" spc="-1" dirty="0">
                <a:latin typeface="Calibri Light"/>
                <a:ea typeface="Noto Sans CJK SC"/>
              </a:rPr>
              <a:t>can be used to train an app that prevents disease outbreaks</a:t>
            </a:r>
            <a:r>
              <a:rPr lang="en-US" sz="5300" b="1" strike="noStrike" spc="-1" dirty="0">
                <a:solidFill>
                  <a:srgbClr val="000000"/>
                </a:solidFill>
                <a:latin typeface="Calibri Light"/>
                <a:ea typeface="Noto Sans CJK SC"/>
              </a:rPr>
              <a:t>“ </a:t>
            </a:r>
            <a:br>
              <a:rPr sz="5300" dirty="0"/>
            </a:br>
            <a:r>
              <a:rPr lang="en-US" sz="5300" b="1" strike="noStrike" spc="-1" dirty="0">
                <a:solidFill>
                  <a:srgbClr val="000000"/>
                </a:solidFill>
                <a:latin typeface="Calibri Light"/>
                <a:ea typeface="Noto Sans CJK SC"/>
              </a:rPr>
              <a:t> - Agree</a:t>
            </a:r>
            <a:br>
              <a:rPr sz="5300" dirty="0"/>
            </a:br>
            <a:r>
              <a:rPr lang="en-US" sz="5300" b="1" strike="noStrike" spc="-1" dirty="0">
                <a:solidFill>
                  <a:srgbClr val="000000"/>
                </a:solidFill>
                <a:latin typeface="Calibri Light"/>
                <a:ea typeface="Noto Sans CJK SC"/>
              </a:rPr>
              <a:t> - Disagree</a:t>
            </a:r>
            <a:br>
              <a:rPr sz="5300" dirty="0"/>
            </a:br>
            <a:br>
              <a:rPr sz="6600" dirty="0"/>
            </a:br>
            <a:endParaRPr lang="en-US" sz="6600" b="0" strike="noStrike" spc="-1" dirty="0">
              <a:latin typeface="Arial"/>
            </a:endParaRPr>
          </a:p>
        </p:txBody>
      </p:sp>
      <p:pic>
        <p:nvPicPr>
          <p:cNvPr id="113" name="Content Placeholder 2" descr="A black background with a black square&#10;&#10;Description automatically generated with medium confidence"/>
          <p:cNvPicPr/>
          <p:nvPr/>
        </p:nvPicPr>
        <p:blipFill>
          <a:blip r:embed="rId3"/>
          <a:stretch/>
        </p:blipFill>
        <p:spPr>
          <a:xfrm>
            <a:off x="8481847" y="3783724"/>
            <a:ext cx="2447459" cy="2207279"/>
          </a:xfrm>
          <a:prstGeom prst="rect">
            <a:avLst/>
          </a:prstGeom>
          <a:ln w="0">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a:extLst>
            <a:ext uri="{FF2B5EF4-FFF2-40B4-BE49-F238E27FC236}">
              <a16:creationId xmlns:a16="http://schemas.microsoft.com/office/drawing/2014/main" id="{CA7328DF-F9CA-9A82-9998-6F2333D77579}"/>
            </a:ext>
          </a:extLst>
        </p:cNvPr>
        <p:cNvGrpSpPr/>
        <p:nvPr/>
      </p:nvGrpSpPr>
      <p:grpSpPr>
        <a:xfrm>
          <a:off x="0" y="0"/>
          <a:ext cx="0" cy="0"/>
          <a:chOff x="0" y="0"/>
          <a:chExt cx="0" cy="0"/>
        </a:xfrm>
      </p:grpSpPr>
      <p:sp>
        <p:nvSpPr>
          <p:cNvPr id="114" name="PlaceHolder 1">
            <a:extLst>
              <a:ext uri="{FF2B5EF4-FFF2-40B4-BE49-F238E27FC236}">
                <a16:creationId xmlns:a16="http://schemas.microsoft.com/office/drawing/2014/main" id="{05CF5CF9-FA1B-C895-8681-05C084A8FD82}"/>
              </a:ext>
            </a:extLst>
          </p:cNvPr>
          <p:cNvSpPr>
            <a:spLocks noGrp="1"/>
          </p:cNvSpPr>
          <p:nvPr>
            <p:ph type="title"/>
          </p:nvPr>
        </p:nvSpPr>
        <p:spPr>
          <a:xfrm>
            <a:off x="838080" y="172080"/>
            <a:ext cx="10511640" cy="132156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Use of public data</a:t>
            </a:r>
            <a:endParaRPr lang="en-US" sz="4400" b="0" strike="noStrike" spc="-1">
              <a:latin typeface="Arial"/>
            </a:endParaRPr>
          </a:p>
        </p:txBody>
      </p:sp>
      <p:sp>
        <p:nvSpPr>
          <p:cNvPr id="115" name="PlaceHolder 2">
            <a:extLst>
              <a:ext uri="{FF2B5EF4-FFF2-40B4-BE49-F238E27FC236}">
                <a16:creationId xmlns:a16="http://schemas.microsoft.com/office/drawing/2014/main" id="{2DE6DBE4-7E29-F689-18D2-BD6DD1264F2F}"/>
              </a:ext>
            </a:extLst>
          </p:cNvPr>
          <p:cNvSpPr>
            <a:spLocks noGrp="1"/>
          </p:cNvSpPr>
          <p:nvPr>
            <p:ph/>
          </p:nvPr>
        </p:nvSpPr>
        <p:spPr>
          <a:xfrm>
            <a:off x="689760" y="1245600"/>
            <a:ext cx="10511640" cy="4926600"/>
          </a:xfrm>
          <a:prstGeom prst="rect">
            <a:avLst/>
          </a:prstGeom>
          <a:noFill/>
          <a:ln w="0">
            <a:noFill/>
          </a:ln>
        </p:spPr>
        <p:txBody>
          <a:bodyPr lIns="90000" tIns="45000" rIns="90000" bIns="45000" anchor="t">
            <a:normAutofit fontScale="98000"/>
          </a:bodyPr>
          <a:lstStyle/>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Kaushik : “The mere availability of data does not excuse its use without permission; ethical data collecting requires a framework that places a high priority on individual rights and privacy.”</a:t>
            </a:r>
          </a:p>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Akhil : “It should be common knowledge that using social media in any way is a security risk, and any user should know that their data is being tracked constantly.</a:t>
            </a:r>
          </a:p>
          <a:p>
            <a:pPr>
              <a:lnSpc>
                <a:spcPct val="100000"/>
              </a:lnSpc>
              <a:spcBef>
                <a:spcPts val="1417"/>
              </a:spcBef>
              <a:buNone/>
            </a:pPr>
            <a:endParaRPr lang="en-US" sz="3200" b="0" strike="noStrike" spc="-1" dirty="0">
              <a:latin typeface="Arial"/>
            </a:endParaRPr>
          </a:p>
        </p:txBody>
      </p:sp>
    </p:spTree>
    <p:extLst>
      <p:ext uri="{BB962C8B-B14F-4D97-AF65-F5344CB8AC3E}">
        <p14:creationId xmlns:p14="http://schemas.microsoft.com/office/powerpoint/2010/main" val="760309718"/>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a:extLst>
            <a:ext uri="{FF2B5EF4-FFF2-40B4-BE49-F238E27FC236}">
              <a16:creationId xmlns:a16="http://schemas.microsoft.com/office/drawing/2014/main" id="{53785BF2-B0B5-AEBE-C65C-70A91CD404E5}"/>
            </a:ext>
          </a:extLst>
        </p:cNvPr>
        <p:cNvGrpSpPr/>
        <p:nvPr/>
      </p:nvGrpSpPr>
      <p:grpSpPr>
        <a:xfrm>
          <a:off x="0" y="0"/>
          <a:ext cx="0" cy="0"/>
          <a:chOff x="0" y="0"/>
          <a:chExt cx="0" cy="0"/>
        </a:xfrm>
      </p:grpSpPr>
      <p:sp>
        <p:nvSpPr>
          <p:cNvPr id="114" name="PlaceHolder 1">
            <a:extLst>
              <a:ext uri="{FF2B5EF4-FFF2-40B4-BE49-F238E27FC236}">
                <a16:creationId xmlns:a16="http://schemas.microsoft.com/office/drawing/2014/main" id="{4EA04D76-39ED-49AF-A2DE-6FA8902BEF47}"/>
              </a:ext>
            </a:extLst>
          </p:cNvPr>
          <p:cNvSpPr>
            <a:spLocks noGrp="1"/>
          </p:cNvSpPr>
          <p:nvPr>
            <p:ph type="title"/>
          </p:nvPr>
        </p:nvSpPr>
        <p:spPr>
          <a:xfrm>
            <a:off x="838080" y="172080"/>
            <a:ext cx="10511640" cy="132156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Use of public data</a:t>
            </a:r>
            <a:endParaRPr lang="en-US" sz="4400" b="0" strike="noStrike" spc="-1">
              <a:latin typeface="Arial"/>
            </a:endParaRPr>
          </a:p>
        </p:txBody>
      </p:sp>
      <p:sp>
        <p:nvSpPr>
          <p:cNvPr id="115" name="PlaceHolder 2">
            <a:extLst>
              <a:ext uri="{FF2B5EF4-FFF2-40B4-BE49-F238E27FC236}">
                <a16:creationId xmlns:a16="http://schemas.microsoft.com/office/drawing/2014/main" id="{654D1272-A5DF-45AD-A8E2-CB2EBB711EB9}"/>
              </a:ext>
            </a:extLst>
          </p:cNvPr>
          <p:cNvSpPr>
            <a:spLocks noGrp="1"/>
          </p:cNvSpPr>
          <p:nvPr>
            <p:ph/>
          </p:nvPr>
        </p:nvSpPr>
        <p:spPr>
          <a:xfrm>
            <a:off x="689760" y="1245600"/>
            <a:ext cx="10511640" cy="4926600"/>
          </a:xfrm>
          <a:prstGeom prst="rect">
            <a:avLst/>
          </a:prstGeom>
          <a:noFill/>
          <a:ln w="0">
            <a:noFill/>
          </a:ln>
        </p:spPr>
        <p:txBody>
          <a:bodyPr lIns="90000" tIns="45000" rIns="90000" bIns="45000" anchor="t">
            <a:normAutofit fontScale="98000" lnSpcReduction="10000"/>
          </a:bodyPr>
          <a:lstStyle/>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Christian : “I think that, if the information is publicly available online, then the thing that matters most is WHERE exactly that information is from, and how it was put online in the first place….If there has been a data leak and the information is used for the app, that would have ethical issues. However, if the data was simply extracted from a public domain such as Twitter, Instagram, or any other public website, then there would be no problem in retrieving the data. After all, it is PUBLICLY available, and likely posted by that user to make it public.”</a:t>
            </a:r>
          </a:p>
          <a:p>
            <a:pPr>
              <a:lnSpc>
                <a:spcPct val="100000"/>
              </a:lnSpc>
              <a:spcBef>
                <a:spcPts val="1417"/>
              </a:spcBef>
              <a:buNone/>
            </a:pPr>
            <a:endParaRPr lang="en-US" sz="3200" b="0" strike="noStrike" spc="-1" dirty="0">
              <a:latin typeface="Arial"/>
            </a:endParaRPr>
          </a:p>
        </p:txBody>
      </p:sp>
    </p:spTree>
    <p:extLst>
      <p:ext uri="{BB962C8B-B14F-4D97-AF65-F5344CB8AC3E}">
        <p14:creationId xmlns:p14="http://schemas.microsoft.com/office/powerpoint/2010/main" val="307377979"/>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16" name="PlaceHolder 1"/>
          <p:cNvSpPr>
            <a:spLocks noGrp="1"/>
          </p:cNvSpPr>
          <p:nvPr>
            <p:ph type="title"/>
          </p:nvPr>
        </p:nvSpPr>
        <p:spPr>
          <a:xfrm>
            <a:off x="838080" y="172080"/>
            <a:ext cx="10511640" cy="132156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Depends on What it’s Used For?</a:t>
            </a:r>
            <a:endParaRPr lang="en-US" sz="4400" b="0" strike="noStrike" spc="-1">
              <a:latin typeface="Arial"/>
            </a:endParaRPr>
          </a:p>
        </p:txBody>
      </p:sp>
      <p:sp>
        <p:nvSpPr>
          <p:cNvPr id="117" name="PlaceHolder 2"/>
          <p:cNvSpPr>
            <a:spLocks noGrp="1"/>
          </p:cNvSpPr>
          <p:nvPr>
            <p:ph/>
          </p:nvPr>
        </p:nvSpPr>
        <p:spPr>
          <a:xfrm>
            <a:off x="457200" y="1281600"/>
            <a:ext cx="10892520" cy="4347360"/>
          </a:xfrm>
          <a:prstGeom prst="rect">
            <a:avLst/>
          </a:prstGeom>
          <a:noFill/>
          <a:ln w="0">
            <a:noFill/>
          </a:ln>
        </p:spPr>
        <p:txBody>
          <a:bodyPr lIns="90000" tIns="45000" rIns="90000" bIns="45000" anchor="t">
            <a:normAutofit fontScale="87000"/>
          </a:bodyPr>
          <a:lstStyle/>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Arnav : “I ... wonder what the legal distinctions are between scraping data from public domain sources and using that data for commercial vs. public health uses?”</a:t>
            </a:r>
          </a:p>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Alma-Elizabeth : “Despite the app existing for good reasons, in the end, it is never ethical to use people’s information without their permission, even if it was posted publicly… thousands upon thousands of copyrighted characters are available on the internet, which are similarly public. Does that give anyone permission to utilize these characters? Of course not.”</a:t>
            </a:r>
          </a:p>
          <a:p>
            <a:pPr>
              <a:lnSpc>
                <a:spcPct val="100000"/>
              </a:lnSpc>
              <a:spcBef>
                <a:spcPts val="1417"/>
              </a:spcBef>
              <a:buNone/>
            </a:pPr>
            <a:endParaRPr lang="en-US" sz="32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a:extLst>
            <a:ext uri="{FF2B5EF4-FFF2-40B4-BE49-F238E27FC236}">
              <a16:creationId xmlns:a16="http://schemas.microsoft.com/office/drawing/2014/main" id="{B1B0DB06-9850-2C21-72D8-1B8E939FC866}"/>
            </a:ext>
          </a:extLst>
        </p:cNvPr>
        <p:cNvGrpSpPr/>
        <p:nvPr/>
      </p:nvGrpSpPr>
      <p:grpSpPr>
        <a:xfrm>
          <a:off x="0" y="0"/>
          <a:ext cx="0" cy="0"/>
          <a:chOff x="0" y="0"/>
          <a:chExt cx="0" cy="0"/>
        </a:xfrm>
      </p:grpSpPr>
      <p:sp>
        <p:nvSpPr>
          <p:cNvPr id="118" name="PlaceHolder 1">
            <a:extLst>
              <a:ext uri="{FF2B5EF4-FFF2-40B4-BE49-F238E27FC236}">
                <a16:creationId xmlns:a16="http://schemas.microsoft.com/office/drawing/2014/main" id="{0319D5B2-005C-CB99-1DCC-EC07B8CBFBA2}"/>
              </a:ext>
            </a:extLst>
          </p:cNvPr>
          <p:cNvSpPr>
            <a:spLocks noGrp="1"/>
          </p:cNvSpPr>
          <p:nvPr>
            <p:ph type="title"/>
          </p:nvPr>
        </p:nvSpPr>
        <p:spPr>
          <a:xfrm>
            <a:off x="838080" y="172080"/>
            <a:ext cx="10511640" cy="132156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Different Ethical Frameworks</a:t>
            </a:r>
            <a:endParaRPr lang="en-US" sz="4400" b="0" strike="noStrike" spc="-1">
              <a:latin typeface="Arial"/>
            </a:endParaRPr>
          </a:p>
        </p:txBody>
      </p:sp>
      <p:sp>
        <p:nvSpPr>
          <p:cNvPr id="119" name="PlaceHolder 2">
            <a:extLst>
              <a:ext uri="{FF2B5EF4-FFF2-40B4-BE49-F238E27FC236}">
                <a16:creationId xmlns:a16="http://schemas.microsoft.com/office/drawing/2014/main" id="{9FF38AA3-403F-A54C-CF5D-9F91B6972AFA}"/>
              </a:ext>
            </a:extLst>
          </p:cNvPr>
          <p:cNvSpPr>
            <a:spLocks noGrp="1"/>
          </p:cNvSpPr>
          <p:nvPr>
            <p:ph/>
          </p:nvPr>
        </p:nvSpPr>
        <p:spPr>
          <a:xfrm>
            <a:off x="838080" y="1281600"/>
            <a:ext cx="10511640" cy="4890600"/>
          </a:xfrm>
          <a:prstGeom prst="rect">
            <a:avLst/>
          </a:prstGeom>
          <a:noFill/>
          <a:ln w="0">
            <a:noFill/>
          </a:ln>
        </p:spPr>
        <p:txBody>
          <a:bodyPr lIns="90000" tIns="45000" rIns="90000" bIns="45000" anchor="t">
            <a:normAutofit fontScale="89500"/>
          </a:bodyPr>
          <a:lstStyle/>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Marcus : “Based upon consequentialist ethics, the data gathering was justified. The goal was both intended and would be effective for an overwhelmingly positive effect on society, and therefore consent is overwritten. [...] </a:t>
            </a:r>
          </a:p>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Based upon deontological ethics, the data gathering would be inherently wrong, as privacy and consent would be moral goods that must not be broken. In that case, relying on a model that is evolutionary or reinforcement learning-based must be used, where big data is not necessarily required, but at the cost of performance and accuracy.”</a:t>
            </a:r>
          </a:p>
          <a:p>
            <a:pPr>
              <a:lnSpc>
                <a:spcPct val="100000"/>
              </a:lnSpc>
              <a:spcBef>
                <a:spcPts val="1417"/>
              </a:spcBef>
              <a:buNone/>
            </a:pPr>
            <a:endParaRPr lang="en-US" sz="3200" b="0" strike="noStrike" spc="-1" dirty="0">
              <a:latin typeface="Arial"/>
            </a:endParaRPr>
          </a:p>
        </p:txBody>
      </p:sp>
    </p:spTree>
    <p:extLst>
      <p:ext uri="{BB962C8B-B14F-4D97-AF65-F5344CB8AC3E}">
        <p14:creationId xmlns:p14="http://schemas.microsoft.com/office/powerpoint/2010/main" val="2375178009"/>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a:extLst>
            <a:ext uri="{FF2B5EF4-FFF2-40B4-BE49-F238E27FC236}">
              <a16:creationId xmlns:a16="http://schemas.microsoft.com/office/drawing/2014/main" id="{BE2D8664-931A-C0D4-8F7A-8BD06885A97F}"/>
            </a:ext>
          </a:extLst>
        </p:cNvPr>
        <p:cNvGrpSpPr/>
        <p:nvPr/>
      </p:nvGrpSpPr>
      <p:grpSpPr>
        <a:xfrm>
          <a:off x="0" y="0"/>
          <a:ext cx="0" cy="0"/>
          <a:chOff x="0" y="0"/>
          <a:chExt cx="0" cy="0"/>
        </a:xfrm>
      </p:grpSpPr>
      <p:sp>
        <p:nvSpPr>
          <p:cNvPr id="118" name="PlaceHolder 1">
            <a:extLst>
              <a:ext uri="{FF2B5EF4-FFF2-40B4-BE49-F238E27FC236}">
                <a16:creationId xmlns:a16="http://schemas.microsoft.com/office/drawing/2014/main" id="{37515657-6419-95E0-6C26-6A4034EC5369}"/>
              </a:ext>
            </a:extLst>
          </p:cNvPr>
          <p:cNvSpPr>
            <a:spLocks noGrp="1"/>
          </p:cNvSpPr>
          <p:nvPr>
            <p:ph type="title"/>
          </p:nvPr>
        </p:nvSpPr>
        <p:spPr>
          <a:xfrm>
            <a:off x="838080" y="172080"/>
            <a:ext cx="10511640" cy="132156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Different Ethical Frameworks</a:t>
            </a:r>
            <a:endParaRPr lang="en-US" sz="4400" b="0" strike="noStrike" spc="-1">
              <a:latin typeface="Arial"/>
            </a:endParaRPr>
          </a:p>
        </p:txBody>
      </p:sp>
      <p:sp>
        <p:nvSpPr>
          <p:cNvPr id="119" name="PlaceHolder 2">
            <a:extLst>
              <a:ext uri="{FF2B5EF4-FFF2-40B4-BE49-F238E27FC236}">
                <a16:creationId xmlns:a16="http://schemas.microsoft.com/office/drawing/2014/main" id="{DF6B50CD-3C8D-31D0-FBC6-A02D39159E6E}"/>
              </a:ext>
            </a:extLst>
          </p:cNvPr>
          <p:cNvSpPr>
            <a:spLocks noGrp="1"/>
          </p:cNvSpPr>
          <p:nvPr>
            <p:ph/>
          </p:nvPr>
        </p:nvSpPr>
        <p:spPr>
          <a:xfrm>
            <a:off x="838080" y="1281600"/>
            <a:ext cx="10511640" cy="4890600"/>
          </a:xfrm>
          <a:prstGeom prst="rect">
            <a:avLst/>
          </a:prstGeom>
          <a:noFill/>
          <a:ln w="0">
            <a:noFill/>
          </a:ln>
        </p:spPr>
        <p:txBody>
          <a:bodyPr lIns="90000" tIns="45000" rIns="90000" bIns="45000" anchor="t">
            <a:normAutofit fontScale="97000"/>
          </a:bodyPr>
          <a:lstStyle/>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Eesha : “My opinion is that if it comes to public health, there is slightly greater leniency as I apply a utilitarian framework to maximize benefits and health for most people. I believe that there should be some policy within the social media and websites that this application uses where the usage of personal information is provided in the terms and conditions, it is justified to use this information.”</a:t>
            </a:r>
          </a:p>
          <a:p>
            <a:pPr>
              <a:lnSpc>
                <a:spcPct val="100000"/>
              </a:lnSpc>
              <a:spcBef>
                <a:spcPts val="1417"/>
              </a:spcBef>
              <a:buNone/>
            </a:pPr>
            <a:endParaRPr lang="en-US" sz="3200" b="0" strike="noStrike" spc="-1" dirty="0">
              <a:latin typeface="Arial"/>
            </a:endParaRPr>
          </a:p>
        </p:txBody>
      </p:sp>
    </p:spTree>
    <p:extLst>
      <p:ext uri="{BB962C8B-B14F-4D97-AF65-F5344CB8AC3E}">
        <p14:creationId xmlns:p14="http://schemas.microsoft.com/office/powerpoint/2010/main" val="2143662343"/>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20" name="PlaceHolder 1"/>
          <p:cNvSpPr>
            <a:spLocks noGrp="1"/>
          </p:cNvSpPr>
          <p:nvPr>
            <p:ph type="title"/>
          </p:nvPr>
        </p:nvSpPr>
        <p:spPr>
          <a:xfrm>
            <a:off x="838080" y="172080"/>
            <a:ext cx="10511640" cy="132156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Ethics Prompt</a:t>
            </a:r>
            <a:endParaRPr lang="en-US" sz="4400" b="0" strike="noStrike" spc="-1">
              <a:latin typeface="Arial"/>
            </a:endParaRPr>
          </a:p>
        </p:txBody>
      </p:sp>
      <p:sp>
        <p:nvSpPr>
          <p:cNvPr id="121" name="PlaceHolder 2"/>
          <p:cNvSpPr>
            <a:spLocks noGrp="1"/>
          </p:cNvSpPr>
          <p:nvPr>
            <p:ph/>
          </p:nvPr>
        </p:nvSpPr>
        <p:spPr>
          <a:xfrm>
            <a:off x="838080" y="2248551"/>
            <a:ext cx="10511640" cy="4890600"/>
          </a:xfrm>
          <a:prstGeom prst="rect">
            <a:avLst/>
          </a:prstGeom>
          <a:noFill/>
          <a:ln w="0">
            <a:noFill/>
          </a:ln>
        </p:spPr>
        <p:txBody>
          <a:bodyPr lIns="90000" tIns="45000" rIns="90000" bIns="45000" anchor="t">
            <a:normAutofit/>
          </a:bodyPr>
          <a:lstStyle/>
          <a:p>
            <a:pPr marL="432000" indent="-324000">
              <a:lnSpc>
                <a:spcPct val="90000"/>
              </a:lnSpc>
              <a:buClr>
                <a:srgbClr val="000000"/>
              </a:buClr>
              <a:buSzPct val="45000"/>
              <a:buFont typeface="Wingdings" charset="2"/>
              <a:buChar char=""/>
            </a:pPr>
            <a:r>
              <a:rPr lang="en-US" sz="4000" b="0" strike="noStrike" spc="-1" dirty="0">
                <a:latin typeface="Calibri Light"/>
                <a:ea typeface="Noto Sans CJK SC"/>
              </a:rPr>
              <a:t>“Public data on social media sites and public webpages can be used to train an app that prevents disease outbreaks.”</a:t>
            </a:r>
            <a:endParaRPr lang="en-US" sz="4000" b="0" strike="noStrike" spc="-1" dirty="0">
              <a:latin typeface="Arial"/>
            </a:endParaRPr>
          </a:p>
          <a:p>
            <a:pPr marL="432000" indent="-324000">
              <a:lnSpc>
                <a:spcPct val="90000"/>
              </a:lnSpc>
              <a:buClr>
                <a:srgbClr val="000000"/>
              </a:buClr>
              <a:buSzPct val="45000"/>
              <a:buFont typeface="Wingdings" charset="2"/>
              <a:buChar char=""/>
            </a:pPr>
            <a:r>
              <a:rPr lang="en-US" sz="4000" b="0" strike="noStrike" spc="-1" dirty="0">
                <a:latin typeface="Calibri Light"/>
                <a:ea typeface="Noto Sans CJK SC"/>
              </a:rPr>
              <a:t>Discuss!</a:t>
            </a:r>
            <a:endParaRPr lang="en-US" sz="40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2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90" name="PlaceHolder 1"/>
          <p:cNvSpPr>
            <a:spLocks noGrp="1"/>
          </p:cNvSpPr>
          <p:nvPr>
            <p:ph type="title"/>
          </p:nvPr>
        </p:nvSpPr>
        <p:spPr>
          <a:xfrm>
            <a:off x="1114200" y="1632240"/>
            <a:ext cx="10117440" cy="1792800"/>
          </a:xfrm>
          <a:prstGeom prst="rect">
            <a:avLst/>
          </a:prstGeom>
          <a:noFill/>
          <a:ln w="0">
            <a:noFill/>
          </a:ln>
        </p:spPr>
        <p:txBody>
          <a:bodyPr lIns="0" tIns="0" rIns="0" bIns="0" anchor="b">
            <a:noAutofit/>
          </a:bodyPr>
          <a:lstStyle/>
          <a:p>
            <a:pPr algn="ctr">
              <a:lnSpc>
                <a:spcPct val="90000"/>
              </a:lnSpc>
              <a:buNone/>
            </a:pPr>
            <a:r>
              <a:rPr lang="en-US" sz="6000" b="1" strike="noStrike" spc="-1">
                <a:solidFill>
                  <a:srgbClr val="FFFFFF"/>
                </a:solidFill>
                <a:latin typeface="Arial"/>
              </a:rPr>
              <a:t>Machine Learning Paradigms</a:t>
            </a:r>
            <a:endParaRPr lang="en-US" sz="6000" b="0" strike="noStrike" spc="-1">
              <a:latin typeface="Arial"/>
            </a:endParaRPr>
          </a:p>
        </p:txBody>
      </p:sp>
      <p:sp>
        <p:nvSpPr>
          <p:cNvPr id="91" name="PlaceHolder 2"/>
          <p:cNvSpPr>
            <a:spLocks noGrp="1"/>
          </p:cNvSpPr>
          <p:nvPr>
            <p:ph type="subTitle"/>
          </p:nvPr>
        </p:nvSpPr>
        <p:spPr>
          <a:xfrm>
            <a:off x="1523880" y="3870000"/>
            <a:ext cx="9140040" cy="1651680"/>
          </a:xfrm>
          <a:prstGeom prst="rect">
            <a:avLst/>
          </a:prstGeom>
          <a:noFill/>
          <a:ln w="0">
            <a:noFill/>
          </a:ln>
        </p:spPr>
        <p:txBody>
          <a:bodyPr lIns="0" tIns="0" rIns="0" bIns="0" anchor="t">
            <a:normAutofit/>
          </a:bodyPr>
          <a:lstStyle/>
          <a:p>
            <a:pPr algn="ctr">
              <a:buNone/>
            </a:pPr>
            <a:endParaRPr lang="en-US" sz="3200" b="0" strike="noStrike" spc="-1">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22" name="PlaceHolder 1"/>
          <p:cNvSpPr>
            <a:spLocks noGrp="1"/>
          </p:cNvSpPr>
          <p:nvPr>
            <p:ph type="title"/>
          </p:nvPr>
        </p:nvSpPr>
        <p:spPr>
          <a:xfrm>
            <a:off x="842280" y="3018488"/>
            <a:ext cx="10511640" cy="1321560"/>
          </a:xfrm>
          <a:prstGeom prst="rect">
            <a:avLst/>
          </a:prstGeom>
          <a:noFill/>
          <a:ln w="0">
            <a:noFill/>
          </a:ln>
        </p:spPr>
        <p:txBody>
          <a:bodyPr lIns="90000" tIns="45000" rIns="90000" bIns="45000" anchor="ctr">
            <a:normAutofit fontScale="90000"/>
          </a:bodyPr>
          <a:lstStyle/>
          <a:p>
            <a:pPr>
              <a:lnSpc>
                <a:spcPct val="90000"/>
              </a:lnSpc>
              <a:buNone/>
            </a:pPr>
            <a:r>
              <a:rPr lang="en-US" sz="4900" b="1" u="sng" strike="noStrike" spc="-1" dirty="0">
                <a:solidFill>
                  <a:srgbClr val="000000"/>
                </a:solidFill>
                <a:latin typeface="Calibri Light"/>
                <a:ea typeface="Noto Sans CJK SC"/>
              </a:rPr>
              <a:t>Poll</a:t>
            </a:r>
            <a:br>
              <a:rPr lang="en-US" sz="4900" b="1" strike="noStrike" spc="-1" dirty="0">
                <a:solidFill>
                  <a:srgbClr val="000000"/>
                </a:solidFill>
                <a:latin typeface="Calibri Light"/>
                <a:ea typeface="Noto Sans CJK SC"/>
              </a:rPr>
            </a:br>
            <a:br>
              <a:rPr sz="4900" dirty="0"/>
            </a:br>
            <a:r>
              <a:rPr lang="en-US" sz="4900" b="0" strike="noStrike" spc="-1" dirty="0">
                <a:latin typeface="Calibri Light"/>
                <a:ea typeface="Noto Sans CJK SC"/>
              </a:rPr>
              <a:t>”Public data on social media sites and public webpages </a:t>
            </a:r>
            <a:br>
              <a:rPr sz="4900" dirty="0"/>
            </a:br>
            <a:r>
              <a:rPr lang="en-US" sz="4900" b="0" strike="noStrike" spc="-1" dirty="0">
                <a:latin typeface="Calibri Light"/>
                <a:ea typeface="Noto Sans CJK SC"/>
              </a:rPr>
              <a:t>can be used to train an app that prevents disease outbreaks</a:t>
            </a:r>
            <a:r>
              <a:rPr lang="en-US" sz="4900" b="1" strike="noStrike" spc="-1" dirty="0">
                <a:solidFill>
                  <a:srgbClr val="000000"/>
                </a:solidFill>
                <a:latin typeface="Calibri Light"/>
                <a:ea typeface="Noto Sans CJK SC"/>
              </a:rPr>
              <a:t>“ </a:t>
            </a:r>
            <a:br>
              <a:rPr sz="4900" dirty="0"/>
            </a:br>
            <a:r>
              <a:rPr lang="en-US" sz="4900" b="1" strike="noStrike" spc="-1" dirty="0">
                <a:solidFill>
                  <a:srgbClr val="000000"/>
                </a:solidFill>
                <a:latin typeface="Calibri Light"/>
                <a:ea typeface="Noto Sans CJK SC"/>
              </a:rPr>
              <a:t> - Agree</a:t>
            </a:r>
            <a:br>
              <a:rPr sz="4900" dirty="0"/>
            </a:br>
            <a:r>
              <a:rPr lang="en-US" sz="4900" b="1" strike="noStrike" spc="-1" dirty="0">
                <a:solidFill>
                  <a:srgbClr val="000000"/>
                </a:solidFill>
                <a:latin typeface="Calibri Light"/>
                <a:ea typeface="Noto Sans CJK SC"/>
              </a:rPr>
              <a:t> - Disagree</a:t>
            </a:r>
            <a:br>
              <a:rPr sz="4900" dirty="0"/>
            </a:br>
            <a:br>
              <a:rPr sz="6600" dirty="0"/>
            </a:br>
            <a:endParaRPr lang="en-US" sz="6600" b="0" strike="noStrike" spc="-1" dirty="0">
              <a:latin typeface="Arial"/>
            </a:endParaRPr>
          </a:p>
        </p:txBody>
      </p:sp>
      <p:pic>
        <p:nvPicPr>
          <p:cNvPr id="123" name="Content Placeholder 5" descr="A black background with a black square&#10;&#10;Description automatically generated with medium confidence"/>
          <p:cNvPicPr/>
          <p:nvPr/>
        </p:nvPicPr>
        <p:blipFill>
          <a:blip r:embed="rId3"/>
          <a:stretch/>
        </p:blipFill>
        <p:spPr>
          <a:xfrm>
            <a:off x="8492358" y="3618186"/>
            <a:ext cx="2783789" cy="2477920"/>
          </a:xfrm>
          <a:prstGeom prst="rect">
            <a:avLst/>
          </a:prstGeom>
          <a:ln w="0">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24" name="PlaceHolder 1"/>
          <p:cNvSpPr>
            <a:spLocks noGrp="1"/>
          </p:cNvSpPr>
          <p:nvPr>
            <p:ph type="title"/>
          </p:nvPr>
        </p:nvSpPr>
        <p:spPr>
          <a:xfrm>
            <a:off x="838080" y="172080"/>
            <a:ext cx="10511640" cy="132156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What to do Instead?</a:t>
            </a:r>
            <a:endParaRPr lang="en-US" sz="4400" b="0" strike="noStrike" spc="-1">
              <a:latin typeface="Arial"/>
            </a:endParaRPr>
          </a:p>
        </p:txBody>
      </p:sp>
      <p:sp>
        <p:nvSpPr>
          <p:cNvPr id="125" name="PlaceHolder 2"/>
          <p:cNvSpPr>
            <a:spLocks noGrp="1"/>
          </p:cNvSpPr>
          <p:nvPr>
            <p:ph/>
          </p:nvPr>
        </p:nvSpPr>
        <p:spPr>
          <a:xfrm>
            <a:off x="838080" y="2048856"/>
            <a:ext cx="10511640" cy="4347360"/>
          </a:xfrm>
          <a:prstGeom prst="rect">
            <a:avLst/>
          </a:prstGeom>
          <a:noFill/>
          <a:ln w="0">
            <a:noFill/>
          </a:ln>
        </p:spPr>
        <p:txBody>
          <a:bodyPr lIns="90000" tIns="45000" rIns="90000" bIns="45000" anchor="t">
            <a:normAutofit/>
          </a:bodyPr>
          <a:lstStyle/>
          <a:p>
            <a:pPr>
              <a:lnSpc>
                <a:spcPct val="108000"/>
              </a:lnSpc>
              <a:spcAft>
                <a:spcPts val="1409"/>
              </a:spcAft>
              <a:buNone/>
            </a:pPr>
            <a:r>
              <a:rPr lang="en-US" sz="3200" b="0" strike="noStrike" spc="-1" dirty="0" err="1">
                <a:solidFill>
                  <a:srgbClr val="000000"/>
                </a:solidFill>
                <a:latin typeface="Arial"/>
                <a:ea typeface="Noto Sans CJK SC"/>
              </a:rPr>
              <a:t>Abiyu</a:t>
            </a:r>
            <a:r>
              <a:rPr lang="en-US" sz="3200" b="0" strike="noStrike" spc="-1" dirty="0">
                <a:solidFill>
                  <a:srgbClr val="000000"/>
                </a:solidFill>
                <a:latin typeface="Arial"/>
                <a:ea typeface="Noto Sans CJK SC"/>
              </a:rPr>
              <a:t> : “I want to learn more about better ways to collect data that respect people's privacy. Understanding these methods could lead to more responsible tech development.”</a:t>
            </a:r>
            <a:endParaRPr lang="en-US" sz="3200" b="0" strike="noStrike" spc="-1" dirty="0">
              <a:latin typeface="Arial"/>
            </a:endParaRPr>
          </a:p>
          <a:p>
            <a:pPr>
              <a:lnSpc>
                <a:spcPct val="108000"/>
              </a:lnSpc>
              <a:spcAft>
                <a:spcPts val="1409"/>
              </a:spcAft>
              <a:buNone/>
            </a:pPr>
            <a:endParaRPr lang="en-US" sz="32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26" name="PlaceHolder 1"/>
          <p:cNvSpPr>
            <a:spLocks noGrp="1"/>
          </p:cNvSpPr>
          <p:nvPr>
            <p:ph type="title"/>
          </p:nvPr>
        </p:nvSpPr>
        <p:spPr>
          <a:xfrm>
            <a:off x="838080" y="172080"/>
            <a:ext cx="10511640" cy="1321560"/>
          </a:xfrm>
          <a:prstGeom prst="rect">
            <a:avLst/>
          </a:prstGeom>
          <a:noFill/>
          <a:ln w="0">
            <a:noFill/>
          </a:ln>
        </p:spPr>
        <p:txBody>
          <a:bodyPr lIns="90000" tIns="45000" rIns="90000" bIns="45000" anchor="ctr">
            <a:noAutofit/>
          </a:bodyPr>
          <a:lstStyle/>
          <a:p>
            <a:pPr algn="ctr">
              <a:buNone/>
            </a:pPr>
            <a:endParaRPr lang="en-US" sz="4400" b="0" strike="noStrike" spc="-1">
              <a:latin typeface="Arial"/>
            </a:endParaRPr>
          </a:p>
        </p:txBody>
      </p:sp>
      <p:sp>
        <p:nvSpPr>
          <p:cNvPr id="127" name="PlaceHolder 2"/>
          <p:cNvSpPr>
            <a:spLocks noGrp="1"/>
          </p:cNvSpPr>
          <p:nvPr>
            <p:ph/>
          </p:nvPr>
        </p:nvSpPr>
        <p:spPr>
          <a:xfrm>
            <a:off x="8538480" y="1281600"/>
            <a:ext cx="3348720" cy="4347360"/>
          </a:xfrm>
          <a:prstGeom prst="rect">
            <a:avLst/>
          </a:prstGeom>
          <a:noFill/>
          <a:ln w="0">
            <a:noFill/>
          </a:ln>
        </p:spPr>
        <p:txBody>
          <a:bodyPr lIns="90000" tIns="45000" rIns="90000" bIns="45000" anchor="t">
            <a:normAutofit/>
          </a:bodyPr>
          <a:lstStyle/>
          <a:p>
            <a:pPr>
              <a:lnSpc>
                <a:spcPct val="108000"/>
              </a:lnSpc>
              <a:spcAft>
                <a:spcPts val="1409"/>
              </a:spcAft>
              <a:buNone/>
            </a:pPr>
            <a:endParaRPr lang="en-US" sz="3200" b="0" strike="noStrike" spc="-1">
              <a:latin typeface="Arial"/>
            </a:endParaRPr>
          </a:p>
          <a:p>
            <a:pPr marL="216000" indent="-216000">
              <a:lnSpc>
                <a:spcPct val="108000"/>
              </a:lnSpc>
              <a:spcAft>
                <a:spcPts val="1409"/>
              </a:spcAft>
              <a:buClr>
                <a:srgbClr val="000000"/>
              </a:buClr>
              <a:buSzPct val="45000"/>
              <a:buFont typeface="Wingdings" charset="2"/>
              <a:buChar char=""/>
            </a:pPr>
            <a:r>
              <a:rPr lang="en-US" sz="3200" b="0" strike="noStrike" spc="-1">
                <a:solidFill>
                  <a:srgbClr val="000000"/>
                </a:solidFill>
                <a:latin typeface="Arial"/>
                <a:ea typeface="Noto Sans CJK SC"/>
              </a:rPr>
              <a:t>(NeurIPS 2023)</a:t>
            </a:r>
            <a:endParaRPr lang="en-US" sz="3200" b="0" strike="noStrike" spc="-1">
              <a:latin typeface="Arial"/>
            </a:endParaRPr>
          </a:p>
          <a:p>
            <a:pPr marL="216000" indent="-216000">
              <a:lnSpc>
                <a:spcPct val="108000"/>
              </a:lnSpc>
              <a:spcAft>
                <a:spcPts val="1409"/>
              </a:spcAft>
              <a:buClr>
                <a:srgbClr val="000000"/>
              </a:buClr>
              <a:buSzPct val="45000"/>
              <a:buFont typeface="Wingdings" charset="2"/>
              <a:buChar char=""/>
            </a:pPr>
            <a:r>
              <a:rPr lang="en-US" sz="3200" b="0" strike="noStrike" spc="-1">
                <a:solidFill>
                  <a:srgbClr val="000000"/>
                </a:solidFill>
                <a:latin typeface="Arial"/>
                <a:ea typeface="Noto Sans CJK SC"/>
              </a:rPr>
              <a:t>What do you think they recommended?</a:t>
            </a:r>
            <a:endParaRPr lang="en-US" sz="3200" b="0" strike="noStrike" spc="-1">
              <a:latin typeface="Arial"/>
            </a:endParaRPr>
          </a:p>
          <a:p>
            <a:pPr marL="216000" indent="-216000">
              <a:lnSpc>
                <a:spcPct val="108000"/>
              </a:lnSpc>
              <a:spcAft>
                <a:spcPts val="1409"/>
              </a:spcAft>
              <a:buClr>
                <a:srgbClr val="000000"/>
              </a:buClr>
              <a:buSzPct val="45000"/>
              <a:buFont typeface="Wingdings" charset="2"/>
              <a:buChar char=""/>
            </a:pPr>
            <a:r>
              <a:rPr lang="en-US" sz="3200" b="0" strike="noStrike" spc="-1">
                <a:solidFill>
                  <a:srgbClr val="000000"/>
                </a:solidFill>
                <a:latin typeface="Arial"/>
                <a:ea typeface="Noto Sans CJK SC"/>
              </a:rPr>
              <a:t>Discuss!</a:t>
            </a:r>
            <a:endParaRPr lang="en-US" sz="3200" b="0" strike="noStrike" spc="-1">
              <a:latin typeface="Arial"/>
            </a:endParaRPr>
          </a:p>
        </p:txBody>
      </p:sp>
      <p:pic>
        <p:nvPicPr>
          <p:cNvPr id="128" name="Picture 127"/>
          <p:cNvPicPr/>
          <p:nvPr/>
        </p:nvPicPr>
        <p:blipFill>
          <a:blip r:embed="rId4"/>
          <a:stretch/>
        </p:blipFill>
        <p:spPr>
          <a:xfrm>
            <a:off x="685800" y="46080"/>
            <a:ext cx="7772400" cy="608040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2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12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1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29" name="PlaceHolder 1"/>
          <p:cNvSpPr>
            <a:spLocks noGrp="1"/>
          </p:cNvSpPr>
          <p:nvPr>
            <p:ph type="title"/>
          </p:nvPr>
        </p:nvSpPr>
        <p:spPr>
          <a:xfrm>
            <a:off x="0" y="-39961"/>
            <a:ext cx="10511640" cy="1321560"/>
          </a:xfrm>
          <a:prstGeom prst="rect">
            <a:avLst/>
          </a:prstGeom>
          <a:noFill/>
          <a:ln w="0">
            <a:noFill/>
          </a:ln>
        </p:spPr>
        <p:txBody>
          <a:bodyPr lIns="90000" tIns="45000" rIns="90000" bIns="45000" anchor="ctr">
            <a:noAutofit/>
          </a:bodyPr>
          <a:lstStyle/>
          <a:p>
            <a:pPr>
              <a:lnSpc>
                <a:spcPct val="90000"/>
              </a:lnSpc>
              <a:buNone/>
            </a:pPr>
            <a:r>
              <a:rPr lang="en-US" sz="4400" b="0" strike="noStrike" spc="-1" dirty="0">
                <a:solidFill>
                  <a:srgbClr val="000000"/>
                </a:solidFill>
                <a:latin typeface="Calibri Light"/>
              </a:rPr>
              <a:t>Recommendations</a:t>
            </a:r>
            <a:endParaRPr lang="en-US" sz="4400" b="0" strike="noStrike" spc="-1" dirty="0">
              <a:latin typeface="Arial"/>
            </a:endParaRPr>
          </a:p>
        </p:txBody>
      </p:sp>
      <p:sp>
        <p:nvSpPr>
          <p:cNvPr id="130" name="PlaceHolder 2"/>
          <p:cNvSpPr>
            <a:spLocks noGrp="1"/>
          </p:cNvSpPr>
          <p:nvPr>
            <p:ph/>
          </p:nvPr>
        </p:nvSpPr>
        <p:spPr>
          <a:xfrm>
            <a:off x="0" y="1134454"/>
            <a:ext cx="12192000" cy="5404321"/>
          </a:xfrm>
          <a:prstGeom prst="rect">
            <a:avLst/>
          </a:prstGeom>
          <a:noFill/>
          <a:ln w="0">
            <a:noFill/>
          </a:ln>
        </p:spPr>
        <p:txBody>
          <a:bodyPr lIns="90000" tIns="45000" rIns="90000" bIns="45000" anchor="t">
            <a:normAutofit fontScale="44000" lnSpcReduction="20000"/>
          </a:bodyPr>
          <a:lstStyle/>
          <a:p>
            <a:pPr marL="216000" indent="-216000">
              <a:lnSpc>
                <a:spcPct val="100000"/>
              </a:lnSpc>
              <a:spcBef>
                <a:spcPts val="1417"/>
              </a:spcBef>
              <a:buClr>
                <a:srgbClr val="000000"/>
              </a:buClr>
              <a:buSzPct val="45000"/>
              <a:buFont typeface="Wingdings" charset="2"/>
              <a:buChar char=""/>
            </a:pPr>
            <a:r>
              <a:rPr lang="en-US" sz="4700" b="0" strike="noStrike" spc="-1" dirty="0">
                <a:latin typeface="Arial"/>
                <a:ea typeface="Noto Sans CJK SC"/>
              </a:rPr>
              <a:t>Purpose</a:t>
            </a:r>
            <a:endParaRPr lang="en-US" sz="4700" b="0" strike="noStrike" spc="-1" dirty="0">
              <a:latin typeface="Arial"/>
            </a:endParaRPr>
          </a:p>
          <a:p>
            <a:pPr marL="864000" lvl="1" indent="-324000">
              <a:lnSpc>
                <a:spcPct val="100000"/>
              </a:lnSpc>
              <a:spcBef>
                <a:spcPts val="1134"/>
              </a:spcBef>
              <a:buClr>
                <a:srgbClr val="000000"/>
              </a:buClr>
              <a:buSzPct val="75000"/>
              <a:buFont typeface="Symbol" charset="2"/>
              <a:buChar char=""/>
            </a:pPr>
            <a:r>
              <a:rPr lang="en-US" sz="4700" b="0" strike="noStrike" spc="-1" dirty="0">
                <a:latin typeface="Arial"/>
                <a:ea typeface="Noto Sans CJK SC"/>
              </a:rPr>
              <a:t>Refrain from repurposing datasets; Create purpose statements</a:t>
            </a:r>
            <a:endParaRPr lang="en-US" sz="4700" b="0" strike="noStrike" spc="-1" dirty="0">
              <a:latin typeface="Arial"/>
            </a:endParaRPr>
          </a:p>
          <a:p>
            <a:pPr marL="216000" indent="-216000">
              <a:lnSpc>
                <a:spcPct val="100000"/>
              </a:lnSpc>
              <a:spcBef>
                <a:spcPts val="1417"/>
              </a:spcBef>
              <a:buClr>
                <a:srgbClr val="000000"/>
              </a:buClr>
              <a:buSzPct val="45000"/>
              <a:buFont typeface="Wingdings" charset="2"/>
              <a:buChar char=""/>
            </a:pPr>
            <a:r>
              <a:rPr lang="en-US" sz="4700" b="0" strike="noStrike" spc="-1" dirty="0">
                <a:latin typeface="Arial"/>
                <a:ea typeface="Noto Sans CJK SC"/>
              </a:rPr>
              <a:t>Consent and privacy</a:t>
            </a:r>
            <a:endParaRPr lang="en-US" sz="4700" b="0" strike="noStrike" spc="-1" dirty="0">
              <a:latin typeface="Arial"/>
            </a:endParaRPr>
          </a:p>
          <a:p>
            <a:pPr marL="864000" lvl="1" indent="-324000">
              <a:lnSpc>
                <a:spcPct val="100000"/>
              </a:lnSpc>
              <a:spcBef>
                <a:spcPts val="1134"/>
              </a:spcBef>
              <a:buClr>
                <a:srgbClr val="000000"/>
              </a:buClr>
              <a:buSzPct val="75000"/>
              <a:buFont typeface="Symbol" charset="2"/>
              <a:buChar char=""/>
            </a:pPr>
            <a:r>
              <a:rPr lang="en-US" sz="4700" b="0" strike="noStrike" spc="-1" dirty="0">
                <a:latin typeface="Arial"/>
                <a:ea typeface="Noto Sans CJK SC"/>
              </a:rPr>
              <a:t>Obtain voluntary informed consent; Adopt techniques for consent revocation</a:t>
            </a:r>
            <a:endParaRPr lang="en-US" sz="4700" b="0" strike="noStrike" spc="-1" dirty="0">
              <a:latin typeface="Arial"/>
            </a:endParaRPr>
          </a:p>
          <a:p>
            <a:pPr marL="864000" lvl="1" indent="-324000">
              <a:lnSpc>
                <a:spcPct val="100000"/>
              </a:lnSpc>
              <a:spcBef>
                <a:spcPts val="1134"/>
              </a:spcBef>
              <a:buClr>
                <a:srgbClr val="000000"/>
              </a:buClr>
              <a:buSzPct val="75000"/>
              <a:buFont typeface="Symbol" charset="2"/>
              <a:buChar char=""/>
            </a:pPr>
            <a:r>
              <a:rPr lang="en-US" sz="4700" b="0" strike="noStrike" spc="-1" dirty="0">
                <a:latin typeface="Arial"/>
                <a:ea typeface="Noto Sans CJK SC"/>
              </a:rPr>
              <a:t>Collect country of residence information; Redact privacy leaking image regions and metadata</a:t>
            </a:r>
            <a:endParaRPr lang="en-US" sz="4700" b="0" strike="noStrike" spc="-1" dirty="0">
              <a:latin typeface="Arial"/>
            </a:endParaRPr>
          </a:p>
          <a:p>
            <a:pPr marL="216000" indent="-216000">
              <a:lnSpc>
                <a:spcPct val="100000"/>
              </a:lnSpc>
              <a:spcBef>
                <a:spcPts val="1417"/>
              </a:spcBef>
              <a:buClr>
                <a:srgbClr val="000000"/>
              </a:buClr>
              <a:buSzPct val="45000"/>
              <a:buFont typeface="Wingdings" charset="2"/>
              <a:buChar char=""/>
            </a:pPr>
            <a:r>
              <a:rPr lang="en-US" sz="4700" b="0" strike="noStrike" spc="-1" dirty="0">
                <a:latin typeface="Arial"/>
                <a:ea typeface="Noto Sans CJK SC"/>
              </a:rPr>
              <a:t>Diversity</a:t>
            </a:r>
            <a:endParaRPr lang="en-US" sz="4700" b="0" strike="noStrike" spc="-1" dirty="0">
              <a:latin typeface="Arial"/>
            </a:endParaRPr>
          </a:p>
          <a:p>
            <a:pPr marL="864000" lvl="1" indent="-324000">
              <a:lnSpc>
                <a:spcPct val="100000"/>
              </a:lnSpc>
              <a:spcBef>
                <a:spcPts val="1134"/>
              </a:spcBef>
              <a:buClr>
                <a:srgbClr val="000000"/>
              </a:buClr>
              <a:buSzPct val="75000"/>
              <a:buFont typeface="Symbol" charset="2"/>
              <a:buChar char=""/>
            </a:pPr>
            <a:r>
              <a:rPr lang="en-US" sz="4700" b="0" strike="noStrike" spc="-1" dirty="0">
                <a:latin typeface="Arial"/>
                <a:ea typeface="Noto Sans CJK SC"/>
              </a:rPr>
              <a:t>Obtain self-reported annotations; Provide open-ended response options</a:t>
            </a:r>
            <a:endParaRPr lang="en-US" sz="4700" b="0" strike="noStrike" spc="-1" dirty="0">
              <a:latin typeface="Arial"/>
            </a:endParaRPr>
          </a:p>
          <a:p>
            <a:pPr marL="864000" lvl="1" indent="-324000">
              <a:lnSpc>
                <a:spcPct val="100000"/>
              </a:lnSpc>
              <a:spcBef>
                <a:spcPts val="1134"/>
              </a:spcBef>
              <a:buClr>
                <a:srgbClr val="000000"/>
              </a:buClr>
              <a:buSzPct val="75000"/>
              <a:buFont typeface="Symbol" charset="2"/>
              <a:buChar char=""/>
            </a:pPr>
            <a:r>
              <a:rPr lang="en-US" sz="4700" b="0" strike="noStrike" spc="-1" dirty="0">
                <a:latin typeface="Arial"/>
                <a:ea typeface="Noto Sans CJK SC"/>
              </a:rPr>
              <a:t>Acknowledge the mutability and multiplicity of identity; Collect age, pronouns, and ancestry</a:t>
            </a:r>
            <a:endParaRPr lang="en-US" sz="4700" b="0" strike="noStrike" spc="-1" dirty="0">
              <a:latin typeface="Arial"/>
            </a:endParaRPr>
          </a:p>
          <a:p>
            <a:pPr marL="864000" lvl="1" indent="-324000">
              <a:lnSpc>
                <a:spcPct val="100000"/>
              </a:lnSpc>
              <a:spcBef>
                <a:spcPts val="1134"/>
              </a:spcBef>
              <a:buClr>
                <a:srgbClr val="000000"/>
              </a:buClr>
              <a:buSzPct val="75000"/>
              <a:buFont typeface="Symbol" charset="2"/>
              <a:buChar char=""/>
            </a:pPr>
            <a:r>
              <a:rPr lang="en-US" sz="4700" b="0" strike="noStrike" spc="-1" dirty="0">
                <a:latin typeface="Arial"/>
                <a:ea typeface="Noto Sans CJK SC"/>
              </a:rPr>
              <a:t>Collect phenotype &amp; neutral performative features; Record environment &amp; instrument information</a:t>
            </a:r>
            <a:endParaRPr lang="en-US" sz="4700" b="0" strike="noStrike" spc="-1" dirty="0">
              <a:latin typeface="Arial"/>
            </a:endParaRPr>
          </a:p>
          <a:p>
            <a:pPr marL="864000" lvl="1" indent="-324000">
              <a:lnSpc>
                <a:spcPct val="100000"/>
              </a:lnSpc>
              <a:spcBef>
                <a:spcPts val="1134"/>
              </a:spcBef>
              <a:buClr>
                <a:srgbClr val="000000"/>
              </a:buClr>
              <a:buSzPct val="75000"/>
              <a:buFont typeface="Symbol" charset="2"/>
              <a:buChar char=""/>
            </a:pPr>
            <a:r>
              <a:rPr lang="en-US" sz="4700" b="0" strike="noStrike" spc="-1" dirty="0">
                <a:latin typeface="Arial"/>
                <a:ea typeface="Noto Sans CJK SC"/>
              </a:rPr>
              <a:t>Fair treatment &amp; compensation for contributors; Recontextualize annotators as contributors</a:t>
            </a:r>
            <a:endParaRPr lang="en-US" sz="4700" b="0" strike="noStrike" spc="-1" dirty="0">
              <a:latin typeface="Arial"/>
            </a:endParaRPr>
          </a:p>
          <a:p>
            <a:pPr marL="864000" lvl="1" indent="-324000">
              <a:lnSpc>
                <a:spcPct val="100000"/>
              </a:lnSpc>
              <a:spcBef>
                <a:spcPts val="1134"/>
              </a:spcBef>
              <a:buClr>
                <a:srgbClr val="000000"/>
              </a:buClr>
              <a:buSzPct val="75000"/>
              <a:buFont typeface="Symbol" charset="2"/>
              <a:buChar char=""/>
            </a:pPr>
            <a:r>
              <a:rPr lang="en-US" sz="4700" b="0" strike="noStrike" spc="-1" dirty="0">
                <a:latin typeface="Arial"/>
                <a:ea typeface="Noto Sans CJK SC"/>
              </a:rPr>
              <a:t>Collect aggregate data for commonly ignored groups</a:t>
            </a:r>
            <a:endParaRPr lang="en-US" sz="4700" b="0" strike="noStrike" spc="-1" dirty="0">
              <a:latin typeface="Arial"/>
            </a:endParaRPr>
          </a:p>
          <a:p>
            <a:pPr>
              <a:lnSpc>
                <a:spcPct val="100000"/>
              </a:lnSpc>
              <a:spcBef>
                <a:spcPts val="1417"/>
              </a:spcBef>
              <a:buNone/>
            </a:pPr>
            <a:endParaRPr lang="en-US" sz="32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3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3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3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3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3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30">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3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31" name="PlaceHolder 1"/>
          <p:cNvSpPr>
            <a:spLocks noGrp="1"/>
          </p:cNvSpPr>
          <p:nvPr>
            <p:ph type="title"/>
          </p:nvPr>
        </p:nvSpPr>
        <p:spPr>
          <a:xfrm>
            <a:off x="838080" y="172080"/>
            <a:ext cx="10511640" cy="132156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Tesla robot</a:t>
            </a:r>
            <a:endParaRPr lang="en-US" sz="4400" b="0" strike="noStrike" spc="-1">
              <a:latin typeface="Arial"/>
            </a:endParaRPr>
          </a:p>
        </p:txBody>
      </p:sp>
      <p:sp>
        <p:nvSpPr>
          <p:cNvPr id="132" name="PlaceHolder 2"/>
          <p:cNvSpPr>
            <a:spLocks noGrp="1"/>
          </p:cNvSpPr>
          <p:nvPr>
            <p:ph/>
          </p:nvPr>
        </p:nvSpPr>
        <p:spPr>
          <a:xfrm>
            <a:off x="838080" y="1765076"/>
            <a:ext cx="10511640" cy="4347360"/>
          </a:xfrm>
          <a:prstGeom prst="rect">
            <a:avLst/>
          </a:prstGeom>
          <a:noFill/>
          <a:ln w="0">
            <a:noFill/>
          </a:ln>
        </p:spPr>
        <p:txBody>
          <a:bodyPr lIns="90000" tIns="45000" rIns="90000" bIns="45000" anchor="t">
            <a:normAutofit/>
          </a:bodyPr>
          <a:lstStyle/>
          <a:p>
            <a:pPr marL="216000" indent="-216000">
              <a:lnSpc>
                <a:spcPct val="100000"/>
              </a:lnSpc>
              <a:spcBef>
                <a:spcPts val="1417"/>
              </a:spcBef>
              <a:buClr>
                <a:srgbClr val="000000"/>
              </a:buClr>
              <a:buSzPct val="45000"/>
              <a:buFont typeface="Wingdings" charset="2"/>
              <a:buChar char=""/>
            </a:pPr>
            <a:r>
              <a:rPr lang="en-US" sz="3600" b="0" strike="noStrike" spc="-1" dirty="0">
                <a:latin typeface="Arial"/>
                <a:ea typeface="Noto Sans CJK SC"/>
              </a:rPr>
              <a:t>Alba : “I also would like to understand more about the new robot that was released by Elon Musk this month, and if the world should be afraid of the new changes happening.”</a:t>
            </a:r>
            <a:endParaRPr lang="en-US" sz="3600" b="0" strike="noStrike" spc="-1" dirty="0">
              <a:latin typeface="Arial"/>
            </a:endParaRPr>
          </a:p>
          <a:p>
            <a:pPr>
              <a:lnSpc>
                <a:spcPct val="100000"/>
              </a:lnSpc>
              <a:spcBef>
                <a:spcPts val="1417"/>
              </a:spcBef>
              <a:buNone/>
            </a:pPr>
            <a:endParaRPr lang="en-US" sz="32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3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33" name="PlaceHolder 1"/>
          <p:cNvSpPr>
            <a:spLocks noGrp="1"/>
          </p:cNvSpPr>
          <p:nvPr>
            <p:ph type="title"/>
          </p:nvPr>
        </p:nvSpPr>
        <p:spPr>
          <a:xfrm>
            <a:off x="838080" y="172080"/>
            <a:ext cx="10511640" cy="132156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Next Week:  Natural Language Processing (Large Language Models)</a:t>
            </a:r>
            <a:endParaRPr lang="en-US" sz="4400" b="0" strike="noStrike" spc="-1">
              <a:latin typeface="Arial"/>
            </a:endParaRPr>
          </a:p>
        </p:txBody>
      </p:sp>
      <p:sp>
        <p:nvSpPr>
          <p:cNvPr id="134" name="PlaceHolder 2"/>
          <p:cNvSpPr>
            <a:spLocks noGrp="1"/>
          </p:cNvSpPr>
          <p:nvPr>
            <p:ph/>
          </p:nvPr>
        </p:nvSpPr>
        <p:spPr>
          <a:xfrm>
            <a:off x="838080" y="1494360"/>
            <a:ext cx="10511640" cy="4347360"/>
          </a:xfrm>
          <a:prstGeom prst="rect">
            <a:avLst/>
          </a:prstGeom>
          <a:noFill/>
          <a:ln w="0">
            <a:noFill/>
          </a:ln>
        </p:spPr>
        <p:txBody>
          <a:bodyPr lIns="90000" tIns="45000" rIns="90000" bIns="45000" anchor="t">
            <a:normAutofit/>
          </a:bodyPr>
          <a:lstStyle/>
          <a:p>
            <a:pPr>
              <a:lnSpc>
                <a:spcPct val="100000"/>
              </a:lnSpc>
              <a:spcBef>
                <a:spcPts val="601"/>
              </a:spcBef>
              <a:buNone/>
            </a:pPr>
            <a:endParaRPr lang="en-US" sz="2800" b="0" strike="noStrike" spc="-1">
              <a:latin typeface="Arial"/>
            </a:endParaRPr>
          </a:p>
          <a:p>
            <a:pPr marL="457200" indent="-456840">
              <a:lnSpc>
                <a:spcPct val="100000"/>
              </a:lnSpc>
              <a:spcBef>
                <a:spcPts val="601"/>
              </a:spcBef>
              <a:buClr>
                <a:srgbClr val="727CA3"/>
              </a:buClr>
              <a:buSzPct val="76000"/>
              <a:buFont typeface="Arial"/>
              <a:buChar char="•"/>
            </a:pPr>
            <a:r>
              <a:rPr lang="en-US" sz="2800" b="0" strike="noStrike" spc="-1">
                <a:solidFill>
                  <a:srgbClr val="000000"/>
                </a:solidFill>
                <a:latin typeface="Gill Sans MT"/>
              </a:rPr>
              <a:t>Several readings</a:t>
            </a:r>
            <a:endParaRPr lang="en-US" sz="2800" b="0" strike="noStrike" spc="-1">
              <a:latin typeface="Arial"/>
            </a:endParaRPr>
          </a:p>
          <a:p>
            <a:pPr marL="457200" indent="-456840">
              <a:lnSpc>
                <a:spcPct val="100000"/>
              </a:lnSpc>
              <a:spcBef>
                <a:spcPts val="601"/>
              </a:spcBef>
              <a:buClr>
                <a:srgbClr val="727CA3"/>
              </a:buClr>
              <a:buSzPct val="76000"/>
              <a:buFont typeface="Arial"/>
              <a:buChar char="•"/>
            </a:pPr>
            <a:r>
              <a:rPr lang="en-US" sz="2800" b="0" strike="noStrike" spc="-1">
                <a:solidFill>
                  <a:srgbClr val="000000"/>
                </a:solidFill>
                <a:latin typeface="Gill Sans MT"/>
              </a:rPr>
              <a:t>Lecture by Greg Durrett</a:t>
            </a:r>
            <a:endParaRPr lang="en-US" sz="2800" b="0" strike="noStrike" spc="-1">
              <a:latin typeface="Arial"/>
            </a:endParaRPr>
          </a:p>
          <a:p>
            <a:pPr>
              <a:lnSpc>
                <a:spcPct val="100000"/>
              </a:lnSpc>
              <a:spcBef>
                <a:spcPts val="601"/>
              </a:spcBef>
              <a:buNone/>
            </a:pPr>
            <a:endParaRPr lang="en-US" sz="2800" b="0" strike="noStrike" spc="-1">
              <a:latin typeface="Arial"/>
            </a:endParaRPr>
          </a:p>
          <a:p>
            <a:pPr marL="457200" indent="-456840">
              <a:lnSpc>
                <a:spcPct val="100000"/>
              </a:lnSpc>
              <a:spcBef>
                <a:spcPts val="601"/>
              </a:spcBef>
              <a:buClr>
                <a:srgbClr val="727CA3"/>
              </a:buClr>
              <a:buSzPct val="76000"/>
              <a:buFont typeface="Arial"/>
              <a:buChar char="•"/>
            </a:pPr>
            <a:r>
              <a:rPr lang="en-US" sz="2800" b="0" strike="noStrike" spc="-1">
                <a:solidFill>
                  <a:srgbClr val="000000"/>
                </a:solidFill>
                <a:latin typeface="Gill Sans MT"/>
              </a:rPr>
              <a:t>Homework 4 due 10/25</a:t>
            </a:r>
            <a:endParaRPr lang="en-US" sz="2800" b="0" strike="noStrike" spc="-1">
              <a:latin typeface="Arial"/>
            </a:endParaRPr>
          </a:p>
          <a:p>
            <a:pPr marL="457200" indent="-456840">
              <a:lnSpc>
                <a:spcPct val="100000"/>
              </a:lnSpc>
              <a:spcBef>
                <a:spcPts val="601"/>
              </a:spcBef>
              <a:buClr>
                <a:srgbClr val="727CA3"/>
              </a:buClr>
              <a:buSzPct val="76000"/>
              <a:buFont typeface="Arial"/>
              <a:buChar char="•"/>
            </a:pPr>
            <a:r>
              <a:rPr lang="en-US" sz="2800" b="0" strike="noStrike" spc="-1">
                <a:solidFill>
                  <a:srgbClr val="000000"/>
                </a:solidFill>
                <a:latin typeface="Gill Sans MT"/>
              </a:rPr>
              <a:t>Sign up to attend class in person</a:t>
            </a:r>
            <a:endParaRPr lang="en-US" sz="2800" b="0" strike="noStrike" spc="-1">
              <a:latin typeface="Arial"/>
            </a:endParaRPr>
          </a:p>
          <a:p>
            <a:pPr marL="457200" indent="-456840">
              <a:lnSpc>
                <a:spcPct val="100000"/>
              </a:lnSpc>
              <a:spcBef>
                <a:spcPts val="601"/>
              </a:spcBef>
              <a:buClr>
                <a:srgbClr val="727CA3"/>
              </a:buClr>
              <a:buSzPct val="76000"/>
              <a:buFont typeface="Arial"/>
              <a:buChar char="•"/>
            </a:pPr>
            <a:r>
              <a:rPr lang="en-US" sz="2800" b="0" strike="noStrike" spc="-1">
                <a:solidFill>
                  <a:srgbClr val="000000"/>
                </a:solidFill>
                <a:latin typeface="Gill Sans MT"/>
              </a:rPr>
              <a:t>Do readings on perusall and submit ethics reflection!</a:t>
            </a:r>
            <a:endParaRPr lang="en-US" sz="28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3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3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3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3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3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92" name="PlaceHolder 1"/>
          <p:cNvSpPr>
            <a:spLocks noGrp="1"/>
          </p:cNvSpPr>
          <p:nvPr>
            <p:ph type="title"/>
          </p:nvPr>
        </p:nvSpPr>
        <p:spPr>
          <a:xfrm>
            <a:off x="838080" y="172080"/>
            <a:ext cx="10511640" cy="132156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Defining Artificial Intelligence</a:t>
            </a:r>
            <a:endParaRPr lang="en-US" sz="4400" b="0" strike="noStrike" spc="-1">
              <a:latin typeface="Arial"/>
            </a:endParaRPr>
          </a:p>
        </p:txBody>
      </p:sp>
      <p:sp>
        <p:nvSpPr>
          <p:cNvPr id="93" name="PlaceHolder 2"/>
          <p:cNvSpPr>
            <a:spLocks noGrp="1"/>
          </p:cNvSpPr>
          <p:nvPr>
            <p:ph/>
          </p:nvPr>
        </p:nvSpPr>
        <p:spPr>
          <a:xfrm>
            <a:off x="838080" y="1497600"/>
            <a:ext cx="10511640" cy="4347360"/>
          </a:xfrm>
          <a:prstGeom prst="rect">
            <a:avLst/>
          </a:prstGeom>
          <a:noFill/>
          <a:ln w="0">
            <a:noFill/>
          </a:ln>
        </p:spPr>
        <p:txBody>
          <a:bodyPr lIns="90000" tIns="45000" rIns="90000" bIns="45000" anchor="t">
            <a:normAutofit fontScale="83500" lnSpcReduction="20000"/>
          </a:bodyPr>
          <a:lstStyle/>
          <a:p>
            <a:pPr marL="457200" indent="-456840">
              <a:lnSpc>
                <a:spcPct val="100000"/>
              </a:lnSpc>
              <a:spcBef>
                <a:spcPts val="601"/>
              </a:spcBef>
              <a:buClr>
                <a:srgbClr val="727CA3"/>
              </a:buClr>
              <a:buSzPct val="76000"/>
              <a:buFont typeface="Arial"/>
              <a:buChar char="•"/>
            </a:pPr>
            <a:r>
              <a:rPr lang="en-US" sz="2800" b="0" strike="noStrike" spc="-1">
                <a:solidFill>
                  <a:srgbClr val="0000CC"/>
                </a:solidFill>
                <a:latin typeface="Gill Sans MT"/>
              </a:rPr>
              <a:t>A science and a set of computational technologies that are inspired by, but typically operate quite differently from, the ways people use their nervous systems and bodies to  sense, learn, reason, and take action</a:t>
            </a:r>
            <a:endParaRPr lang="en-US" sz="2800" b="0" strike="noStrike" spc="-1">
              <a:latin typeface="Arial"/>
            </a:endParaRPr>
          </a:p>
          <a:p>
            <a:pPr>
              <a:lnSpc>
                <a:spcPct val="100000"/>
              </a:lnSpc>
              <a:spcBef>
                <a:spcPts val="601"/>
              </a:spcBef>
              <a:buNone/>
            </a:pPr>
            <a:endParaRPr lang="en-US" sz="2800" b="0" strike="noStrike" spc="-1">
              <a:latin typeface="Arial"/>
            </a:endParaRPr>
          </a:p>
          <a:p>
            <a:pPr marL="457200" indent="-456840">
              <a:lnSpc>
                <a:spcPct val="100000"/>
              </a:lnSpc>
              <a:spcBef>
                <a:spcPts val="601"/>
              </a:spcBef>
              <a:buClr>
                <a:srgbClr val="727CA3"/>
              </a:buClr>
              <a:buSzPct val="76000"/>
              <a:buFont typeface="Arial"/>
              <a:buChar char="•"/>
            </a:pPr>
            <a:r>
              <a:rPr lang="en-US" sz="2800" b="0" strike="noStrike" spc="-1">
                <a:solidFill>
                  <a:srgbClr val="000000"/>
                </a:solidFill>
                <a:latin typeface="Gill Sans MT"/>
              </a:rPr>
              <a:t>NOT one thing</a:t>
            </a:r>
            <a:endParaRPr lang="en-US" sz="2800" b="0" strike="noStrike" spc="-1">
              <a:latin typeface="Arial"/>
            </a:endParaRPr>
          </a:p>
          <a:p>
            <a:pPr marL="864000" lvl="1" indent="-324000">
              <a:lnSpc>
                <a:spcPct val="90000"/>
              </a:lnSpc>
              <a:spcBef>
                <a:spcPts val="499"/>
              </a:spcBef>
              <a:spcAft>
                <a:spcPts val="1134"/>
              </a:spcAft>
              <a:buClr>
                <a:srgbClr val="000000"/>
              </a:buClr>
              <a:buSzPct val="75000"/>
              <a:buFont typeface="Symbol"/>
              <a:buChar char=""/>
            </a:pPr>
            <a:r>
              <a:rPr lang="en-US" sz="2800" b="0" strike="noStrike" spc="-1">
                <a:solidFill>
                  <a:srgbClr val="000000"/>
                </a:solidFill>
                <a:latin typeface="Gill Sans MT"/>
              </a:rPr>
              <a:t>More than just deep learning</a:t>
            </a:r>
            <a:endParaRPr lang="en-US" sz="2800" b="0" strike="noStrike" spc="-1">
              <a:latin typeface="Arial"/>
            </a:endParaRPr>
          </a:p>
          <a:p>
            <a:pPr marL="864000" lvl="1" indent="-324000">
              <a:lnSpc>
                <a:spcPct val="90000"/>
              </a:lnSpc>
              <a:spcBef>
                <a:spcPts val="499"/>
              </a:spcBef>
              <a:spcAft>
                <a:spcPts val="1134"/>
              </a:spcAft>
              <a:buClr>
                <a:srgbClr val="000000"/>
              </a:buClr>
              <a:buSzPct val="75000"/>
              <a:buFont typeface="Symbol"/>
              <a:buChar char=""/>
            </a:pPr>
            <a:r>
              <a:rPr lang="en-US" sz="2800" b="0" strike="noStrike" spc="-1">
                <a:solidFill>
                  <a:srgbClr val="000000"/>
                </a:solidFill>
                <a:latin typeface="Gill Sans MT"/>
              </a:rPr>
              <a:t>RL, NLP, vision, planning, symbolic reasoning, algorithmic game theory, computational social choice, human computation</a:t>
            </a:r>
            <a:endParaRPr lang="en-US" sz="2800" b="0" strike="noStrike" spc="-1">
              <a:latin typeface="Arial"/>
            </a:endParaRPr>
          </a:p>
          <a:p>
            <a:pPr>
              <a:lnSpc>
                <a:spcPct val="90000"/>
              </a:lnSpc>
              <a:spcBef>
                <a:spcPts val="1417"/>
              </a:spcBef>
              <a:buNone/>
            </a:pPr>
            <a:endParaRPr lang="en-US" sz="2800" b="0" strike="noStrike" spc="-1">
              <a:latin typeface="Arial"/>
            </a:endParaRPr>
          </a:p>
          <a:p>
            <a:pPr marL="457200" indent="-456840">
              <a:lnSpc>
                <a:spcPct val="90000"/>
              </a:lnSpc>
              <a:spcBef>
                <a:spcPts val="1001"/>
              </a:spcBef>
              <a:spcAft>
                <a:spcPts val="1417"/>
              </a:spcAft>
              <a:buClr>
                <a:srgbClr val="727CA3"/>
              </a:buClr>
              <a:buSzPct val="76000"/>
              <a:buFont typeface="Arial"/>
              <a:buChar char="•"/>
            </a:pPr>
            <a:r>
              <a:rPr lang="en-US" sz="2800" b="0" strike="noStrike" spc="-1">
                <a:solidFill>
                  <a:srgbClr val="0000CC"/>
                </a:solidFill>
                <a:latin typeface="Gill Sans MT"/>
              </a:rPr>
              <a:t>Getting Computers to do the things they can't do yet</a:t>
            </a:r>
            <a:endParaRPr lang="en-US" sz="2800" b="0" strike="noStrike" spc="-1">
              <a:latin typeface="Arial"/>
            </a:endParaRPr>
          </a:p>
          <a:p>
            <a:pPr marL="864000" lvl="1" indent="-324000">
              <a:lnSpc>
                <a:spcPct val="90000"/>
              </a:lnSpc>
              <a:spcBef>
                <a:spcPts val="499"/>
              </a:spcBef>
              <a:spcAft>
                <a:spcPts val="1134"/>
              </a:spcAft>
              <a:buClr>
                <a:srgbClr val="000000"/>
              </a:buClr>
              <a:buSzPct val="75000"/>
              <a:buFont typeface="Symbol"/>
              <a:buChar char=""/>
            </a:pPr>
            <a:r>
              <a:rPr lang="en-US" sz="2800" b="0" strike="noStrike" spc="-1">
                <a:solidFill>
                  <a:srgbClr val="000000"/>
                </a:solidFill>
                <a:latin typeface="Gill Sans MT"/>
              </a:rPr>
              <a:t>Once it works, it's engineering</a:t>
            </a:r>
            <a:endParaRPr lang="en-US" sz="2800" b="0" strike="noStrike" spc="-1">
              <a:latin typeface="Arial"/>
            </a:endParaRPr>
          </a:p>
          <a:p>
            <a:pPr>
              <a:lnSpc>
                <a:spcPct val="90000"/>
              </a:lnSpc>
              <a:spcBef>
                <a:spcPts val="1001"/>
              </a:spcBef>
              <a:buNone/>
            </a:pPr>
            <a:endParaRPr lang="en-US" sz="2800" b="0" strike="noStrike" spc="-1">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94" name="PlaceHolder 1"/>
          <p:cNvSpPr>
            <a:spLocks noGrp="1"/>
          </p:cNvSpPr>
          <p:nvPr>
            <p:ph type="title"/>
          </p:nvPr>
        </p:nvSpPr>
        <p:spPr>
          <a:xfrm>
            <a:off x="838080" y="172080"/>
            <a:ext cx="10511640" cy="132156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Some Context</a:t>
            </a:r>
            <a:endParaRPr lang="en-US" sz="4400" b="0" strike="noStrike" spc="-1">
              <a:latin typeface="Arial"/>
            </a:endParaRPr>
          </a:p>
        </p:txBody>
      </p:sp>
      <p:sp>
        <p:nvSpPr>
          <p:cNvPr id="95" name="PlaceHolder 2"/>
          <p:cNvSpPr>
            <a:spLocks noGrp="1"/>
          </p:cNvSpPr>
          <p:nvPr>
            <p:ph/>
          </p:nvPr>
        </p:nvSpPr>
        <p:spPr>
          <a:xfrm>
            <a:off x="686880" y="1317600"/>
            <a:ext cx="10511640" cy="4347360"/>
          </a:xfrm>
          <a:prstGeom prst="rect">
            <a:avLst/>
          </a:prstGeom>
          <a:noFill/>
          <a:ln w="0">
            <a:noFill/>
          </a:ln>
        </p:spPr>
        <p:txBody>
          <a:bodyPr lIns="90000" tIns="45000" rIns="90000" bIns="45000" anchor="t">
            <a:normAutofit fontScale="95000" lnSpcReduction="10000"/>
          </a:bodyPr>
          <a:lstStyle/>
          <a:p>
            <a:pPr marL="432000" indent="-324000">
              <a:lnSpc>
                <a:spcPct val="100000"/>
              </a:lnSpc>
              <a:spcBef>
                <a:spcPts val="1417"/>
              </a:spcBef>
              <a:buClr>
                <a:srgbClr val="000000"/>
              </a:buClr>
              <a:buSzPct val="45000"/>
              <a:buFont typeface="Wingdings" charset="2"/>
              <a:buChar char=""/>
            </a:pPr>
            <a:r>
              <a:rPr lang="en-US" sz="3200" b="0" strike="noStrike" spc="-1">
                <a:latin typeface="Arial"/>
              </a:rPr>
              <a:t>Machine learning has driven the recent progress in computer vision and AI in general</a:t>
            </a:r>
          </a:p>
          <a:p>
            <a:pPr marL="432000" indent="-324000">
              <a:lnSpc>
                <a:spcPct val="100000"/>
              </a:lnSpc>
              <a:spcBef>
                <a:spcPts val="1417"/>
              </a:spcBef>
              <a:buClr>
                <a:srgbClr val="000000"/>
              </a:buClr>
              <a:buSzPct val="45000"/>
              <a:buFont typeface="Wingdings" charset="2"/>
              <a:buChar char=""/>
            </a:pPr>
            <a:r>
              <a:rPr lang="en-US" sz="3200" b="0" strike="noStrike" spc="-1">
                <a:latin typeface="Arial"/>
              </a:rPr>
              <a:t>Many people (but not you!) consider ML and AI to be synonymous</a:t>
            </a:r>
          </a:p>
          <a:p>
            <a:pPr marL="432000" indent="-324000">
              <a:lnSpc>
                <a:spcPct val="100000"/>
              </a:lnSpc>
              <a:spcBef>
                <a:spcPts val="1417"/>
              </a:spcBef>
              <a:buClr>
                <a:srgbClr val="000000"/>
              </a:buClr>
              <a:buSzPct val="45000"/>
              <a:buFont typeface="Wingdings" charset="2"/>
              <a:buChar char=""/>
            </a:pPr>
            <a:r>
              <a:rPr lang="en-US" sz="3200" b="0" strike="noStrike" spc="-1">
                <a:latin typeface="Arial"/>
              </a:rPr>
              <a:t>Nobel prizes in physics and chemistry!</a:t>
            </a:r>
          </a:p>
          <a:p>
            <a:pPr marL="432000" indent="-324000">
              <a:lnSpc>
                <a:spcPct val="100000"/>
              </a:lnSpc>
              <a:spcBef>
                <a:spcPts val="1417"/>
              </a:spcBef>
              <a:buClr>
                <a:srgbClr val="000000"/>
              </a:buClr>
              <a:buSzPct val="45000"/>
              <a:buFont typeface="Wingdings" charset="2"/>
              <a:buChar char=""/>
            </a:pPr>
            <a:r>
              <a:rPr lang="en-US" sz="3200" b="0" strike="noStrike" spc="-1">
                <a:latin typeface="Arial"/>
              </a:rPr>
              <a:t>There are several approaches to ML, each with a different inductive bias</a:t>
            </a:r>
          </a:p>
          <a:p>
            <a:pPr marL="864000" lvl="1" indent="-324000">
              <a:lnSpc>
                <a:spcPct val="100000"/>
              </a:lnSpc>
              <a:spcBef>
                <a:spcPts val="1134"/>
              </a:spcBef>
              <a:buClr>
                <a:srgbClr val="000000"/>
              </a:buClr>
              <a:buSzPct val="75000"/>
              <a:buFont typeface="Symbol"/>
              <a:buChar char=""/>
            </a:pPr>
            <a:r>
              <a:rPr lang="en-US" sz="3200" b="0" strike="noStrike" spc="-1">
                <a:latin typeface="Arial"/>
              </a:rPr>
              <a:t>This was just a very high-level</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96" name="PlaceHolder 1"/>
          <p:cNvSpPr>
            <a:spLocks noGrp="1"/>
          </p:cNvSpPr>
          <p:nvPr>
            <p:ph type="title"/>
          </p:nvPr>
        </p:nvSpPr>
        <p:spPr>
          <a:xfrm>
            <a:off x="838080" y="172080"/>
            <a:ext cx="10511640" cy="132156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Perusal word cloud	</a:t>
            </a:r>
            <a:endParaRPr lang="en-US" sz="4400" b="0" strike="noStrike" spc="-1">
              <a:latin typeface="Arial"/>
            </a:endParaRPr>
          </a:p>
        </p:txBody>
      </p:sp>
      <p:sp>
        <p:nvSpPr>
          <p:cNvPr id="97" name="Rectangle 96"/>
          <p:cNvSpPr/>
          <p:nvPr/>
        </p:nvSpPr>
        <p:spPr>
          <a:xfrm>
            <a:off x="6077520" y="1371600"/>
            <a:ext cx="5578560" cy="221148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n-US"/>
          </a:p>
        </p:txBody>
      </p:sp>
      <p:pic>
        <p:nvPicPr>
          <p:cNvPr id="98" name="Picture 97"/>
          <p:cNvPicPr/>
          <p:nvPr/>
        </p:nvPicPr>
        <p:blipFill>
          <a:blip r:embed="rId4"/>
          <a:stretch/>
        </p:blipFill>
        <p:spPr>
          <a:xfrm>
            <a:off x="1371600" y="1071360"/>
            <a:ext cx="9829800" cy="4914360"/>
          </a:xfrm>
          <a:prstGeom prst="rect">
            <a:avLst/>
          </a:prstGeom>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99" name="PlaceHolder 1"/>
          <p:cNvSpPr>
            <a:spLocks noGrp="1"/>
          </p:cNvSpPr>
          <p:nvPr>
            <p:ph type="title"/>
          </p:nvPr>
        </p:nvSpPr>
        <p:spPr>
          <a:xfrm>
            <a:off x="838080" y="172080"/>
            <a:ext cx="10511640" cy="132156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Aleotoric Uncertainty (vs. Epistemic)</a:t>
            </a:r>
            <a:endParaRPr lang="en-US" sz="4400" b="0" strike="noStrike" spc="-1">
              <a:latin typeface="Arial"/>
            </a:endParaRPr>
          </a:p>
        </p:txBody>
      </p:sp>
      <p:sp>
        <p:nvSpPr>
          <p:cNvPr id="100" name="PlaceHolder 2"/>
          <p:cNvSpPr>
            <a:spLocks noGrp="1"/>
          </p:cNvSpPr>
          <p:nvPr>
            <p:ph/>
          </p:nvPr>
        </p:nvSpPr>
        <p:spPr>
          <a:xfrm>
            <a:off x="838080" y="1281600"/>
            <a:ext cx="10511640" cy="4347360"/>
          </a:xfrm>
          <a:prstGeom prst="rect">
            <a:avLst/>
          </a:prstGeom>
          <a:noFill/>
          <a:ln w="0">
            <a:noFill/>
          </a:ln>
        </p:spPr>
        <p:txBody>
          <a:bodyPr lIns="90000" tIns="45000" rIns="90000" bIns="45000" anchor="t">
            <a:normAutofit fontScale="96000"/>
          </a:bodyPr>
          <a:lstStyle/>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Carly : “Two different people may interpret this same scribble as either a 0 or a 6, so how would we expect a machine be able to tell what the ‘objective truth’ is?”</a:t>
            </a:r>
          </a:p>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Kelly : “Even humans can never 100% correctly predict the future based on past experiences, so I wonder how machine learning will evolve close to that point. Can we ever determine if machine learning is cumulatively successful, or is that subjective?”</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01" name="PlaceHolder 1"/>
          <p:cNvSpPr>
            <a:spLocks noGrp="1"/>
          </p:cNvSpPr>
          <p:nvPr>
            <p:ph type="title"/>
          </p:nvPr>
        </p:nvSpPr>
        <p:spPr>
          <a:xfrm>
            <a:off x="838080" y="172080"/>
            <a:ext cx="10511640" cy="132156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Bias and Overfitting</a:t>
            </a:r>
            <a:endParaRPr lang="en-US" sz="4400" b="0" strike="noStrike" spc="-1">
              <a:latin typeface="Arial"/>
            </a:endParaRPr>
          </a:p>
        </p:txBody>
      </p:sp>
      <p:sp>
        <p:nvSpPr>
          <p:cNvPr id="102" name="PlaceHolder 2"/>
          <p:cNvSpPr>
            <a:spLocks noGrp="1"/>
          </p:cNvSpPr>
          <p:nvPr>
            <p:ph/>
          </p:nvPr>
        </p:nvSpPr>
        <p:spPr>
          <a:xfrm>
            <a:off x="685800" y="1143000"/>
            <a:ext cx="11199960" cy="4347360"/>
          </a:xfrm>
          <a:prstGeom prst="rect">
            <a:avLst/>
          </a:prstGeom>
          <a:noFill/>
          <a:ln w="0">
            <a:noFill/>
          </a:ln>
        </p:spPr>
        <p:txBody>
          <a:bodyPr lIns="90000" tIns="45000" rIns="90000" bIns="45000" anchor="t">
            <a:normAutofit fontScale="86000" lnSpcReduction="10000"/>
          </a:bodyPr>
          <a:lstStyle/>
          <a:p>
            <a:pPr marL="216000" indent="-216000">
              <a:lnSpc>
                <a:spcPct val="108000"/>
              </a:lnSpc>
              <a:spcAft>
                <a:spcPts val="1409"/>
              </a:spcAft>
              <a:buClr>
                <a:srgbClr val="000000"/>
              </a:buClr>
              <a:buSzPct val="45000"/>
              <a:buFont typeface="Wingdings" charset="2"/>
              <a:buChar char=""/>
            </a:pPr>
            <a:r>
              <a:rPr lang="en-US" sz="3200" b="0" strike="noStrike" spc="-1" dirty="0">
                <a:solidFill>
                  <a:srgbClr val="000000"/>
                </a:solidFill>
                <a:latin typeface="Arial"/>
              </a:rPr>
              <a:t>Anushka : “This is the first time I've seen a positive discussion about bias in machine learning. Normally, we talk about the importance of including sufficient data so the model doesn't reflect bias, but it makes sense that we need to include some sort of preconceived notions so there's context.”</a:t>
            </a:r>
            <a:endParaRPr lang="en-US" sz="3200" b="0" strike="noStrike" spc="-1" dirty="0">
              <a:latin typeface="Arial"/>
            </a:endParaRPr>
          </a:p>
          <a:p>
            <a:pPr marL="216000" indent="-216000">
              <a:lnSpc>
                <a:spcPct val="108000"/>
              </a:lnSpc>
              <a:spcAft>
                <a:spcPts val="1409"/>
              </a:spcAft>
              <a:buClr>
                <a:srgbClr val="000000"/>
              </a:buClr>
              <a:buSzPct val="45000"/>
              <a:buFont typeface="Wingdings" charset="2"/>
              <a:buChar char=""/>
            </a:pPr>
            <a:r>
              <a:rPr lang="en-US" sz="3200" b="0" strike="noStrike" spc="-1" dirty="0">
                <a:solidFill>
                  <a:srgbClr val="000000"/>
                </a:solidFill>
                <a:latin typeface="Arial"/>
              </a:rPr>
              <a:t>Riya : “How do ML scientists effectively prevent overfitting? Is the key to preventing overfitting to use a large number of diverse datasets so the model is not finetuned or accustomed to any particular thing?”</a:t>
            </a:r>
            <a:endParaRPr lang="en-US" sz="3200" b="0" strike="noStrike" spc="-1" dirty="0">
              <a:latin typeface="Arial"/>
            </a:endParaRPr>
          </a:p>
          <a:p>
            <a:pPr>
              <a:lnSpc>
                <a:spcPct val="108000"/>
              </a:lnSpc>
              <a:spcAft>
                <a:spcPts val="1409"/>
              </a:spcAft>
              <a:buNone/>
            </a:pPr>
            <a:endParaRPr lang="en-US" sz="32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03" name="PlaceHolder 1"/>
          <p:cNvSpPr>
            <a:spLocks noGrp="1"/>
          </p:cNvSpPr>
          <p:nvPr>
            <p:ph type="title"/>
          </p:nvPr>
        </p:nvSpPr>
        <p:spPr>
          <a:xfrm>
            <a:off x="838080" y="172080"/>
            <a:ext cx="10511640" cy="132156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Genetic Algorithms</a:t>
            </a:r>
            <a:endParaRPr lang="en-US" sz="4400" b="0" strike="noStrike" spc="-1">
              <a:latin typeface="Arial"/>
            </a:endParaRPr>
          </a:p>
        </p:txBody>
      </p:sp>
      <p:sp>
        <p:nvSpPr>
          <p:cNvPr id="104" name="PlaceHolder 2"/>
          <p:cNvSpPr>
            <a:spLocks noGrp="1"/>
          </p:cNvSpPr>
          <p:nvPr>
            <p:ph/>
          </p:nvPr>
        </p:nvSpPr>
        <p:spPr>
          <a:xfrm>
            <a:off x="838080" y="2038345"/>
            <a:ext cx="10511640" cy="4347360"/>
          </a:xfrm>
          <a:prstGeom prst="rect">
            <a:avLst/>
          </a:prstGeom>
          <a:noFill/>
          <a:ln w="0">
            <a:noFill/>
          </a:ln>
        </p:spPr>
        <p:txBody>
          <a:bodyPr lIns="90000" tIns="45000" rIns="90000" bIns="45000" anchor="t">
            <a:normAutofit/>
          </a:bodyPr>
          <a:lstStyle/>
          <a:p>
            <a:pPr marL="432000" indent="-324000">
              <a:lnSpc>
                <a:spcPct val="100000"/>
              </a:lnSpc>
              <a:spcBef>
                <a:spcPts val="1417"/>
              </a:spcBef>
              <a:buClr>
                <a:srgbClr val="000000"/>
              </a:buClr>
              <a:buSzPct val="45000"/>
              <a:buFont typeface="Wingdings" charset="2"/>
              <a:buChar char=""/>
            </a:pPr>
            <a:r>
              <a:rPr lang="en-US" sz="4000" b="0" strike="noStrike" spc="-1" dirty="0">
                <a:latin typeface="Arial"/>
              </a:rPr>
              <a:t>How does it simulate evolution?</a:t>
            </a:r>
          </a:p>
          <a:p>
            <a:pPr marL="432000" indent="-324000">
              <a:lnSpc>
                <a:spcPct val="100000"/>
              </a:lnSpc>
              <a:spcBef>
                <a:spcPts val="1417"/>
              </a:spcBef>
              <a:buClr>
                <a:srgbClr val="000000"/>
              </a:buClr>
              <a:buSzPct val="45000"/>
              <a:buFont typeface="Wingdings" charset="2"/>
              <a:buChar char=""/>
            </a:pPr>
            <a:r>
              <a:rPr lang="en-US" sz="4000" b="0" strike="noStrike" spc="-1" dirty="0">
                <a:latin typeface="Arial"/>
              </a:rPr>
              <a:t>How do you balance exploration and exploitation?</a:t>
            </a:r>
          </a:p>
          <a:p>
            <a:pPr marL="864000" lvl="1" indent="-324000">
              <a:lnSpc>
                <a:spcPct val="100000"/>
              </a:lnSpc>
              <a:spcBef>
                <a:spcPts val="1134"/>
              </a:spcBef>
              <a:buClr>
                <a:srgbClr val="000000"/>
              </a:buClr>
              <a:buSzPct val="75000"/>
              <a:buFont typeface="Symbol"/>
              <a:buChar char=""/>
            </a:pPr>
            <a:endParaRPr lang="en-US" sz="28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05" name="PlaceHolder 1"/>
          <p:cNvSpPr>
            <a:spLocks noGrp="1"/>
          </p:cNvSpPr>
          <p:nvPr>
            <p:ph type="title"/>
          </p:nvPr>
        </p:nvSpPr>
        <p:spPr>
          <a:xfrm>
            <a:off x="838080" y="172080"/>
            <a:ext cx="10511640" cy="132156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New Paradigms</a:t>
            </a:r>
            <a:endParaRPr lang="en-US" sz="4400" b="0" strike="noStrike" spc="-1">
              <a:latin typeface="Arial"/>
            </a:endParaRPr>
          </a:p>
        </p:txBody>
      </p:sp>
      <p:sp>
        <p:nvSpPr>
          <p:cNvPr id="106" name="PlaceHolder 2"/>
          <p:cNvSpPr>
            <a:spLocks noGrp="1"/>
          </p:cNvSpPr>
          <p:nvPr>
            <p:ph/>
          </p:nvPr>
        </p:nvSpPr>
        <p:spPr>
          <a:xfrm>
            <a:off x="840180" y="2006814"/>
            <a:ext cx="10511640" cy="4347360"/>
          </a:xfrm>
          <a:prstGeom prst="rect">
            <a:avLst/>
          </a:prstGeom>
          <a:noFill/>
          <a:ln w="0">
            <a:noFill/>
          </a:ln>
        </p:spPr>
        <p:txBody>
          <a:bodyPr lIns="90000" tIns="45000" rIns="90000" bIns="45000" anchor="t">
            <a:normAutofit fontScale="99500"/>
          </a:bodyPr>
          <a:lstStyle/>
          <a:p>
            <a:pPr marL="432000" indent="-324000">
              <a:lnSpc>
                <a:spcPct val="100000"/>
              </a:lnSpc>
              <a:spcBef>
                <a:spcPts val="1417"/>
              </a:spcBef>
              <a:buClr>
                <a:srgbClr val="000000"/>
              </a:buClr>
              <a:buSzPct val="45000"/>
              <a:buFont typeface="Wingdings" charset="2"/>
              <a:buChar char=""/>
            </a:pPr>
            <a:r>
              <a:rPr lang="en-US" sz="4000" b="0" strike="noStrike" spc="-1" dirty="0">
                <a:latin typeface="Arial"/>
              </a:rPr>
              <a:t>Joshua : “Considering how quickly new machine learning techniques are developed and proposed, what are the requirements for a newly pro</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1417</TotalTime>
  <Words>1416</Words>
  <Application>Microsoft Macintosh PowerPoint</Application>
  <PresentationFormat>Widescreen</PresentationFormat>
  <Paragraphs>127</Paragraphs>
  <Slides>25</Slides>
  <Notes>19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Arial</vt:lpstr>
      <vt:lpstr>Calibri</vt:lpstr>
      <vt:lpstr>Calibri Light</vt:lpstr>
      <vt:lpstr>Gill Sans MT</vt:lpstr>
      <vt:lpstr>Symbol</vt:lpstr>
      <vt:lpstr>Times New Roman</vt:lpstr>
      <vt:lpstr>Wingdings</vt:lpstr>
      <vt:lpstr>Office Theme</vt:lpstr>
      <vt:lpstr>Office Theme</vt:lpstr>
      <vt:lpstr>Essentials of AI for Life and Society</vt:lpstr>
      <vt:lpstr>Machine Learning Paradigms</vt:lpstr>
      <vt:lpstr>Defining Artificial Intelligence</vt:lpstr>
      <vt:lpstr>Some Context</vt:lpstr>
      <vt:lpstr>Perusal word cloud </vt:lpstr>
      <vt:lpstr>Aleotoric Uncertainty (vs. Epistemic)</vt:lpstr>
      <vt:lpstr>Bias and Overfitting</vt:lpstr>
      <vt:lpstr>Genetic Algorithms</vt:lpstr>
      <vt:lpstr>New Paradigms</vt:lpstr>
      <vt:lpstr>Hybrid methods</vt:lpstr>
      <vt:lpstr>The 5 tribes</vt:lpstr>
      <vt:lpstr>PowerPoint Presentation</vt:lpstr>
      <vt:lpstr>Poll  ”Public data on social media sites and public webpages  can be used to train an app that prevents disease outbreaks“   - Agree  - Disagree  </vt:lpstr>
      <vt:lpstr>Use of public data</vt:lpstr>
      <vt:lpstr>Use of public data</vt:lpstr>
      <vt:lpstr>Depends on What it’s Used For?</vt:lpstr>
      <vt:lpstr>Different Ethical Frameworks</vt:lpstr>
      <vt:lpstr>Different Ethical Frameworks</vt:lpstr>
      <vt:lpstr>Ethics Prompt</vt:lpstr>
      <vt:lpstr>Poll  ”Public data on social media sites and public webpages  can be used to train an app that prevents disease outbreaks“   - Agree  - Disagree  </vt:lpstr>
      <vt:lpstr>What to do Instead?</vt:lpstr>
      <vt:lpstr>PowerPoint Presentation</vt:lpstr>
      <vt:lpstr>Recommendations</vt:lpstr>
      <vt:lpstr>Tesla robot</vt:lpstr>
      <vt:lpstr>Next Week:  Natural Language Processing (Large Language Models)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Essentials of AI for Life and Society</dc:title>
  <dc:subject/>
  <dc:creator>Pittard, Andrea L</dc:creator>
  <dc:description/>
  <cp:lastModifiedBy>Pittard, Andrea L</cp:lastModifiedBy>
  <cp:revision>270</cp:revision>
  <dcterms:created xsi:type="dcterms:W3CDTF">2023-08-11T17:40:13Z</dcterms:created>
  <dcterms:modified xsi:type="dcterms:W3CDTF">2024-12-12T21:16:58Z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3</vt:i4>
  </property>
  <property fmtid="{D5CDD505-2E9C-101B-9397-08002B2CF9AE}" pid="3" name="PresentationFormat">
    <vt:lpwstr>Widescreen</vt:lpwstr>
  </property>
  <property fmtid="{D5CDD505-2E9C-101B-9397-08002B2CF9AE}" pid="4" name="Slides">
    <vt:i4>6</vt:i4>
  </property>
</Properties>
</file>