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notesSlides/notesSlide39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_rels/notesSlide38.xml.rels" ContentType="application/vnd.openxmlformats-package.relationships+xml"/>
  <Override PartName="/ppt/notesSlides/_rels/notesSlide39.xml.rels" ContentType="application/vnd.openxmlformats-package.relationships+xml"/>
  <Override PartName="/ppt/notesSlides/_rels/notesSlide37.xml.rels" ContentType="application/vnd.openxmlformats-package.relationships+xml"/>
  <Override PartName="/ppt/notesSlides/_rels/notesSlide36.xml.rels" ContentType="application/vnd.openxmlformats-package.relationships+xml"/>
  <Override PartName="/ppt/notesSlides/_rels/notesSlide35.xml.rels" ContentType="application/vnd.openxmlformats-package.relationships+xml"/>
  <Override PartName="/ppt/notesSlides/_rels/notesSlide40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41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1.xml.rels" ContentType="application/vnd.openxmlformats-package.relationships+xml"/>
  <Override PartName="/ppt/notesSlides/notesSlide13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11.xml" ContentType="application/vnd.openxmlformats-officedocument.presentationml.notesSlide+xml"/>
  <Override PartName="/ppt/slides/slide41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3.xml" ContentType="application/vnd.openxmlformats-officedocument.presentationml.slide+xml"/>
  <Override PartName="/ppt/slides/_rels/slide41.xml.rels" ContentType="application/vnd.openxmlformats-package.relationships+xml"/>
  <Override PartName="/ppt/slides/_rels/slide40.xml.rels" ContentType="application/vnd.openxmlformats-package.relationships+xml"/>
  <Override PartName="/ppt/slides/_rels/slide39.xml.rels" ContentType="application/vnd.openxmlformats-package.relationships+xml"/>
  <Override PartName="/ppt/slides/_rels/slide36.xml.rels" ContentType="application/vnd.openxmlformats-package.relationships+xml"/>
  <Override PartName="/ppt/slides/_rels/slide38.xml.rels" ContentType="application/vnd.openxmlformats-package.relationships+xml"/>
  <Override PartName="/ppt/slides/_rels/slide35.xml.rels" ContentType="application/vnd.openxmlformats-package.relationships+xml"/>
  <Override PartName="/ppt/slides/_rels/slide32.xml.rels" ContentType="application/vnd.openxmlformats-package.relationships+xml"/>
  <Override PartName="/ppt/slides/_rels/slide29.xml.rels" ContentType="application/vnd.openxmlformats-package.relationships+xml"/>
  <Override PartName="/ppt/slides/_rels/slide24.xml.rels" ContentType="application/vnd.openxmlformats-package.relationships+xml"/>
  <Override PartName="/ppt/slides/_rels/slide31.xml.rels" ContentType="application/vnd.openxmlformats-package.relationships+xml"/>
  <Override PartName="/ppt/slides/_rels/slide28.xml.rels" ContentType="application/vnd.openxmlformats-package.relationships+xml"/>
  <Override PartName="/ppt/slides/_rels/slide23.xml.rels" ContentType="application/vnd.openxmlformats-package.relationships+xml"/>
  <Override PartName="/ppt/slides/_rels/slide26.xml.rels" ContentType="application/vnd.openxmlformats-package.relationships+xml"/>
  <Override PartName="/ppt/slides/_rels/slide21.xml.rels" ContentType="application/vnd.openxmlformats-package.relationships+xml"/>
  <Override PartName="/ppt/slides/_rels/slide19.xml.rels" ContentType="application/vnd.openxmlformats-package.relationships+xml"/>
  <Override PartName="/ppt/slides/_rels/slide18.xml.rels" ContentType="application/vnd.openxmlformats-package.relationships+xml"/>
  <Override PartName="/ppt/slides/_rels/slide14.xml.rels" ContentType="application/vnd.openxmlformats-package.relationships+xml"/>
  <Override PartName="/ppt/slides/_rels/slide25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27.xml.rels" ContentType="application/vnd.openxmlformats-package.relationships+xml"/>
  <Override PartName="/ppt/slides/_rels/slide15.xml.rels" ContentType="application/vnd.openxmlformats-package.relationships+xml"/>
  <Override PartName="/ppt/slides/_rels/slide20.xml.rels" ContentType="application/vnd.openxmlformats-package.relationships+xml"/>
  <Override PartName="/ppt/slides/_rels/slide30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16.xml.rels" ContentType="application/vnd.openxmlformats-package.relationships+xml"/>
  <Override PartName="/ppt/slides/_rels/slide10.xml.rels" ContentType="application/vnd.openxmlformats-package.relationships+xml"/>
  <Override PartName="/ppt/slides/_rels/slide22.xml.rels" ContentType="application/vnd.openxmlformats-package.relationships+xml"/>
  <Override PartName="/ppt/slides/_rels/slide7.xml.rels" ContentType="application/vnd.openxmlformats-package.relationships+xml"/>
  <Override PartName="/ppt/slides/_rels/slide5.xml.rels" ContentType="application/vnd.openxmlformats-package.relationships+xml"/>
  <Override PartName="/ppt/slides/_rels/slide37.xml.rels" ContentType="application/vnd.openxmlformats-package.relationships+xml"/>
  <Override PartName="/ppt/slides/_rels/slide4.xml.rels" ContentType="application/vnd.openxmlformats-package.relationships+xml"/>
  <Override PartName="/ppt/slides/_rels/slide17.xml.rels" ContentType="application/vnd.openxmlformats-package.relationships+xml"/>
  <Override PartName="/ppt/slides/_rels/slide3.xml.rels" ContentType="application/vnd.openxmlformats-package.relationships+xml"/>
  <Override PartName="/ppt/slides/_rels/slide33.xml.rels" ContentType="application/vnd.openxmlformats-package.relationships+xml"/>
  <Override PartName="/ppt/slides/_rels/slide6.xml.rels" ContentType="application/vnd.openxmlformats-package.relationships+xml"/>
  <Override PartName="/ppt/slides/_rels/slide34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32.xml" ContentType="application/vnd.openxmlformats-officedocument.presentationml.slide+xml"/>
  <Override PartName="/ppt/slides/slide29.xml" ContentType="application/vnd.openxmlformats-officedocument.presentationml.slide+xml"/>
  <Override PartName="/ppt/slides/slide25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s/slide26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28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34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5.xml" ContentType="application/vnd.openxmlformats-officedocument.presentationml.slide+xml"/>
  <Override PartName="/ppt/slides/slide14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7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46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48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media/image21.png" ContentType="image/png"/>
  <Override PartName="/ppt/media/image20.png" ContentType="image/png"/>
  <Override PartName="/ppt/media/image19.png" ContentType="image/png"/>
  <Override PartName="/ppt/media/image17.png" ContentType="image/png"/>
  <Override PartName="/ppt/media/image14.png" ContentType="image/png"/>
  <Override PartName="/ppt/media/image16.png" ContentType="image/png"/>
  <Override PartName="/ppt/media/image13.png" ContentType="image/png"/>
  <Override PartName="/ppt/media/image12.png" ContentType="image/png"/>
  <Override PartName="/ppt/media/image10.png" ContentType="image/png"/>
  <Override PartName="/ppt/media/image9.png" ContentType="image/png"/>
  <Override PartName="/ppt/media/image15.png" ContentType="image/png"/>
  <Override PartName="/ppt/media/image8.png" ContentType="image/png"/>
  <Override PartName="/ppt/media/image6.png" ContentType="image/png"/>
  <Override PartName="/ppt/media/image5.png" ContentType="image/png"/>
  <Override PartName="/ppt/media/image18.png" ContentType="image/png"/>
  <Override PartName="/ppt/media/image4.png" ContentType="image/png"/>
  <Override PartName="/ppt/media/image7.png" ContentType="image/png"/>
  <Override PartName="/ppt/media/image3.png" ContentType="image/png"/>
  <Override PartName="/ppt/media/image2.png" ContentType="image/png"/>
  <Override PartName="/ppt/media/image1.png" ContentType="image/png"/>
  <Override PartName="/ppt/media/image11.png" ContentType="image/png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</p:sldIdLst>
  <p:sldSz cx="9144000" cy="6858000"/>
  <p:notesSz cx="7304087" cy="9590087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 1"/>
          <p:cNvSpPr/>
          <p:nvPr/>
        </p:nvSpPr>
        <p:spPr>
          <a:xfrm>
            <a:off x="0" y="0"/>
            <a:ext cx="7304400" cy="95904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158" name="PlaceHolder 2"/>
          <p:cNvSpPr>
            <a:spLocks noGrp="1"/>
          </p:cNvSpPr>
          <p:nvPr>
            <p:ph type="hdr"/>
          </p:nvPr>
        </p:nvSpPr>
        <p:spPr>
          <a:xfrm>
            <a:off x="-360" y="0"/>
            <a:ext cx="3165480" cy="479880"/>
          </a:xfrm>
          <a:prstGeom prst="rect">
            <a:avLst/>
          </a:prstGeom>
        </p:spPr>
        <p:txBody>
          <a:bodyPr lIns="96480" rIns="96480" tIns="48240" bIns="48240"/>
          <a:p>
            <a:endParaRPr/>
          </a:p>
        </p:txBody>
      </p:sp>
      <p:sp>
        <p:nvSpPr>
          <p:cNvPr id="159" name="PlaceHolder 3"/>
          <p:cNvSpPr>
            <a:spLocks noGrp="1"/>
          </p:cNvSpPr>
          <p:nvPr>
            <p:ph type="dt"/>
          </p:nvPr>
        </p:nvSpPr>
        <p:spPr>
          <a:xfrm>
            <a:off x="4134960" y="0"/>
            <a:ext cx="3165480" cy="479880"/>
          </a:xfrm>
          <a:prstGeom prst="rect">
            <a:avLst/>
          </a:prstGeom>
        </p:spPr>
        <p:txBody>
          <a:bodyPr lIns="96480" rIns="96480" tIns="48240" bIns="48240"/>
          <a:p>
            <a:endParaRPr/>
          </a:p>
        </p:txBody>
      </p:sp>
      <p:sp>
        <p:nvSpPr>
          <p:cNvPr id="160" name="PlaceHolder 4"/>
          <p:cNvSpPr>
            <a:spLocks noGrp="1"/>
          </p:cNvSpPr>
          <p:nvPr>
            <p:ph type="body"/>
          </p:nvPr>
        </p:nvSpPr>
        <p:spPr>
          <a:xfrm>
            <a:off x="730080" y="4554360"/>
            <a:ext cx="5842080" cy="4315320"/>
          </a:xfrm>
          <a:prstGeom prst="rect">
            <a:avLst/>
          </a:prstGeom>
        </p:spPr>
        <p:txBody>
          <a:bodyPr lIns="0" rIns="0" tIns="0" bIns="0"/>
          <a:p>
            <a:r>
              <a:rPr lang="en-US" sz="12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161" name="PlaceHolder 5"/>
          <p:cNvSpPr>
            <a:spLocks noGrp="1"/>
          </p:cNvSpPr>
          <p:nvPr>
            <p:ph type="ftr"/>
          </p:nvPr>
        </p:nvSpPr>
        <p:spPr>
          <a:xfrm>
            <a:off x="-360" y="9106920"/>
            <a:ext cx="3165480" cy="479520"/>
          </a:xfrm>
          <a:prstGeom prst="rect">
            <a:avLst/>
          </a:prstGeom>
        </p:spPr>
        <p:txBody>
          <a:bodyPr lIns="96480" rIns="96480" tIns="48240" bIns="48240" anchor="b"/>
          <a:p>
            <a:endParaRPr/>
          </a:p>
        </p:txBody>
      </p:sp>
      <p:sp>
        <p:nvSpPr>
          <p:cNvPr id="162" name="PlaceHolder 6"/>
          <p:cNvSpPr>
            <a:spLocks noGrp="1"/>
          </p:cNvSpPr>
          <p:nvPr>
            <p:ph type="sldNum"/>
          </p:nvPr>
        </p:nvSpPr>
        <p:spPr>
          <a:xfrm>
            <a:off x="4134960" y="9106920"/>
            <a:ext cx="3165480" cy="479520"/>
          </a:xfrm>
          <a:prstGeom prst="rect">
            <a:avLst/>
          </a:prstGeom>
        </p:spPr>
        <p:txBody>
          <a:bodyPr lIns="96480" rIns="96480" tIns="48240" bIns="48240" anchor="b"/>
          <a:p>
            <a:pPr algn="r"/>
            <a:fld id="{92016A11-BF08-406D-82CE-A3B21D7A9C48}" type="slidenum">
              <a:rPr lang="en-US" sz="1300">
                <a:latin typeface="Arial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35.xml.rels><?xml version="1.0" encoding="UTF-8"?>
<Relationships xmlns="http://schemas.openxmlformats.org/package/2006/relationships"><Relationship Id="rId1" Type="http://schemas.openxmlformats.org/officeDocument/2006/relationships/slide" Target="../slides/slide35.xml"/><Relationship Id="rId2" Type="http://schemas.openxmlformats.org/officeDocument/2006/relationships/notesMaster" Target="../notesMasters/notesMaster1.xml"/>
</Relationships>
</file>

<file path=ppt/notesSlides/_rels/notesSlide36.xml.rels><?xml version="1.0" encoding="UTF-8"?>
<Relationships xmlns="http://schemas.openxmlformats.org/package/2006/relationships"><Relationship Id="rId1" Type="http://schemas.openxmlformats.org/officeDocument/2006/relationships/slide" Target="../slides/slide36.xml"/><Relationship Id="rId2" Type="http://schemas.openxmlformats.org/officeDocument/2006/relationships/notesMaster" Target="../notesMasters/notesMaster1.xml"/>
</Relationships>
</file>

<file path=ppt/notesSlides/_rels/notesSlide37.xml.rels><?xml version="1.0" encoding="UTF-8"?>
<Relationships xmlns="http://schemas.openxmlformats.org/package/2006/relationships"><Relationship Id="rId1" Type="http://schemas.openxmlformats.org/officeDocument/2006/relationships/slide" Target="../slides/slide37.xml"/><Relationship Id="rId2" Type="http://schemas.openxmlformats.org/officeDocument/2006/relationships/notesMaster" Target="../notesMasters/notesMaster1.xml"/>
</Relationships>
</file>

<file path=ppt/notesSlides/_rels/notesSlide38.xml.rels><?xml version="1.0" encoding="UTF-8"?>
<Relationships xmlns="http://schemas.openxmlformats.org/package/2006/relationships"><Relationship Id="rId1" Type="http://schemas.openxmlformats.org/officeDocument/2006/relationships/slide" Target="../slides/slide38.xml"/><Relationship Id="rId2" Type="http://schemas.openxmlformats.org/officeDocument/2006/relationships/notesMaster" Target="../notesMasters/notesMaster1.xml"/>
</Relationships>
</file>

<file path=ppt/notesSlides/_rels/notesSlide39.xml.rels><?xml version="1.0" encoding="UTF-8"?>
<Relationships xmlns="http://schemas.openxmlformats.org/package/2006/relationships"><Relationship Id="rId1" Type="http://schemas.openxmlformats.org/officeDocument/2006/relationships/slide" Target="../slides/slide39.xml"/><Relationship Id="rId2" Type="http://schemas.openxmlformats.org/officeDocument/2006/relationships/notesMaster" Target="../notesMasters/notesMaster1.xml"/>
</Relationships>
</file>

<file path=ppt/notesSlides/_rels/notesSlide40.xml.rels><?xml version="1.0" encoding="UTF-8"?>
<Relationships xmlns="http://schemas.openxmlformats.org/package/2006/relationships"><Relationship Id="rId1" Type="http://schemas.openxmlformats.org/officeDocument/2006/relationships/slide" Target="../slides/slide40.xml"/><Relationship Id="rId2" Type="http://schemas.openxmlformats.org/officeDocument/2006/relationships/notesMaster" Target="../notesMasters/notesMaster1.xml"/>
</Relationships>
</file>

<file path=ppt/notesSlides/_rels/notesSlide41.xml.rels><?xml version="1.0" encoding="UTF-8"?>
<Relationships xmlns="http://schemas.openxmlformats.org/package/2006/relationships"><Relationship Id="rId1" Type="http://schemas.openxmlformats.org/officeDocument/2006/relationships/slide" Target="../slides/slide41.xml"/><Relationship Id="rId2" Type="http://schemas.openxmlformats.org/officeDocument/2006/relationships/notesMaster" Target="../notesMasters/notesMaster1.xml"/>
</Relationship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0" name="CustomShape 1"/>
          <p:cNvSpPr/>
          <p:nvPr/>
        </p:nvSpPr>
        <p:spPr>
          <a:xfrm>
            <a:off x="4135320" y="9107640"/>
            <a:ext cx="3165480" cy="479160"/>
          </a:xfrm>
          <a:prstGeom prst="rect">
            <a:avLst/>
          </a:prstGeom>
          <a:noFill/>
          <a:ln>
            <a:noFill/>
          </a:ln>
        </p:spPr>
        <p:txBody>
          <a:bodyPr lIns="96480" rIns="96480" tIns="48240" bIns="48240" anchor="b"/>
          <a:p>
            <a:pPr algn="r"/>
            <a:fld id="{AE46F409-43C7-4B98-88B8-5FCC35C90F9F}" type="slidenum">
              <a:rPr lang="en-GB" sz="1300">
                <a:latin typeface="Arial"/>
              </a:rPr>
              <a:t>&lt;number&gt;</a:t>
            </a:fld>
            <a:endParaRPr/>
          </a:p>
        </p:txBody>
      </p:sp>
      <p:sp>
        <p:nvSpPr>
          <p:cNvPr id="1381" name="PlaceHolder 2"/>
          <p:cNvSpPr>
            <a:spLocks noGrp="1"/>
          </p:cNvSpPr>
          <p:nvPr>
            <p:ph type="body"/>
          </p:nvPr>
        </p:nvSpPr>
        <p:spPr>
          <a:xfrm>
            <a:off x="730080" y="4554360"/>
            <a:ext cx="5842080" cy="4315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" name="CustomShape 1"/>
          <p:cNvSpPr/>
          <p:nvPr/>
        </p:nvSpPr>
        <p:spPr>
          <a:xfrm>
            <a:off x="4135320" y="9107640"/>
            <a:ext cx="3165480" cy="479160"/>
          </a:xfrm>
          <a:prstGeom prst="rect">
            <a:avLst/>
          </a:prstGeom>
          <a:noFill/>
          <a:ln>
            <a:noFill/>
          </a:ln>
        </p:spPr>
        <p:txBody>
          <a:bodyPr lIns="96480" rIns="96480" tIns="48240" bIns="48240" anchor="b"/>
          <a:p>
            <a:pPr algn="r"/>
            <a:fld id="{F97307D6-CA87-4C72-9106-4BC1AAF2282B}" type="slidenum">
              <a:rPr lang="en-GB" sz="1300">
                <a:latin typeface="Arial"/>
              </a:rPr>
              <a:t>&lt;number&gt;</a:t>
            </a:fld>
            <a:endParaRPr/>
          </a:p>
        </p:txBody>
      </p:sp>
      <p:sp>
        <p:nvSpPr>
          <p:cNvPr id="1383" name="PlaceHolder 2"/>
          <p:cNvSpPr>
            <a:spLocks noGrp="1"/>
          </p:cNvSpPr>
          <p:nvPr>
            <p:ph type="body"/>
          </p:nvPr>
        </p:nvSpPr>
        <p:spPr>
          <a:xfrm>
            <a:off x="730080" y="4554360"/>
            <a:ext cx="5842080" cy="4315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4" name="CustomShape 1"/>
          <p:cNvSpPr/>
          <p:nvPr/>
        </p:nvSpPr>
        <p:spPr>
          <a:xfrm>
            <a:off x="4135320" y="9107640"/>
            <a:ext cx="3165480" cy="479160"/>
          </a:xfrm>
          <a:prstGeom prst="rect">
            <a:avLst/>
          </a:prstGeom>
          <a:noFill/>
          <a:ln>
            <a:noFill/>
          </a:ln>
        </p:spPr>
        <p:txBody>
          <a:bodyPr lIns="96480" rIns="96480" tIns="48240" bIns="48240" anchor="b"/>
          <a:p>
            <a:pPr algn="r"/>
            <a:fld id="{7E979178-B990-41C8-B757-7F00D3BAE1F4}" type="slidenum">
              <a:rPr lang="en-GB" sz="1300">
                <a:latin typeface="Arial"/>
              </a:rPr>
              <a:t>&lt;number&gt;</a:t>
            </a:fld>
            <a:endParaRPr/>
          </a:p>
        </p:txBody>
      </p:sp>
      <p:sp>
        <p:nvSpPr>
          <p:cNvPr id="1385" name="PlaceHolder 2"/>
          <p:cNvSpPr>
            <a:spLocks noGrp="1"/>
          </p:cNvSpPr>
          <p:nvPr>
            <p:ph type="body"/>
          </p:nvPr>
        </p:nvSpPr>
        <p:spPr>
          <a:xfrm>
            <a:off x="730080" y="4554360"/>
            <a:ext cx="5842080" cy="4315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6" name="CustomShape 1"/>
          <p:cNvSpPr/>
          <p:nvPr/>
        </p:nvSpPr>
        <p:spPr>
          <a:xfrm>
            <a:off x="4135320" y="9107640"/>
            <a:ext cx="3165480" cy="479160"/>
          </a:xfrm>
          <a:prstGeom prst="rect">
            <a:avLst/>
          </a:prstGeom>
          <a:noFill/>
          <a:ln>
            <a:noFill/>
          </a:ln>
        </p:spPr>
        <p:txBody>
          <a:bodyPr lIns="96480" rIns="96480" tIns="48240" bIns="48240" anchor="b"/>
          <a:p>
            <a:pPr algn="r"/>
            <a:fld id="{151B0311-FE24-4E10-AF4F-B73F64C75163}" type="slidenum">
              <a:rPr lang="en-GB" sz="1300">
                <a:latin typeface="Arial"/>
              </a:rPr>
              <a:t>&lt;number&gt;</a:t>
            </a:fld>
            <a:endParaRPr/>
          </a:p>
        </p:txBody>
      </p:sp>
      <p:sp>
        <p:nvSpPr>
          <p:cNvPr id="1387" name="PlaceHolder 2"/>
          <p:cNvSpPr>
            <a:spLocks noGrp="1"/>
          </p:cNvSpPr>
          <p:nvPr>
            <p:ph type="body"/>
          </p:nvPr>
        </p:nvSpPr>
        <p:spPr>
          <a:xfrm>
            <a:off x="730080" y="4554360"/>
            <a:ext cx="5842080" cy="4315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8" name="CustomShape 1"/>
          <p:cNvSpPr/>
          <p:nvPr/>
        </p:nvSpPr>
        <p:spPr>
          <a:xfrm>
            <a:off x="4135320" y="9107640"/>
            <a:ext cx="3165480" cy="479160"/>
          </a:xfrm>
          <a:prstGeom prst="rect">
            <a:avLst/>
          </a:prstGeom>
          <a:noFill/>
          <a:ln>
            <a:noFill/>
          </a:ln>
        </p:spPr>
        <p:txBody>
          <a:bodyPr lIns="96480" rIns="96480" tIns="48240" bIns="48240" anchor="b"/>
          <a:p>
            <a:pPr algn="r"/>
            <a:fld id="{EF1950D5-77C7-4A03-9C27-55ED77232558}" type="slidenum">
              <a:rPr lang="en-GB" sz="1300">
                <a:latin typeface="Arial"/>
              </a:rPr>
              <a:t>&lt;number&gt;</a:t>
            </a:fld>
            <a:endParaRPr/>
          </a:p>
        </p:txBody>
      </p:sp>
      <p:sp>
        <p:nvSpPr>
          <p:cNvPr id="1389" name="PlaceHolder 2"/>
          <p:cNvSpPr>
            <a:spLocks noGrp="1"/>
          </p:cNvSpPr>
          <p:nvPr>
            <p:ph type="body"/>
          </p:nvPr>
        </p:nvSpPr>
        <p:spPr>
          <a:xfrm>
            <a:off x="730080" y="4554360"/>
            <a:ext cx="5842080" cy="4315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0" name="CustomShape 1"/>
          <p:cNvSpPr/>
          <p:nvPr/>
        </p:nvSpPr>
        <p:spPr>
          <a:xfrm>
            <a:off x="4135320" y="9107640"/>
            <a:ext cx="3165480" cy="479160"/>
          </a:xfrm>
          <a:prstGeom prst="rect">
            <a:avLst/>
          </a:prstGeom>
          <a:noFill/>
          <a:ln>
            <a:noFill/>
          </a:ln>
        </p:spPr>
        <p:txBody>
          <a:bodyPr lIns="96480" rIns="96480" tIns="48240" bIns="48240" anchor="b"/>
          <a:p>
            <a:pPr algn="r"/>
            <a:fld id="{1A4EE1CE-B291-4A25-87A7-3914BC24FF09}" type="slidenum">
              <a:rPr lang="en-GB" sz="1300">
                <a:latin typeface="Arial"/>
              </a:rPr>
              <a:t>&lt;number&gt;</a:t>
            </a:fld>
            <a:endParaRPr/>
          </a:p>
        </p:txBody>
      </p:sp>
      <p:sp>
        <p:nvSpPr>
          <p:cNvPr id="1391" name="PlaceHolder 2"/>
          <p:cNvSpPr>
            <a:spLocks noGrp="1"/>
          </p:cNvSpPr>
          <p:nvPr>
            <p:ph type="body"/>
          </p:nvPr>
        </p:nvSpPr>
        <p:spPr>
          <a:xfrm>
            <a:off x="730080" y="4554360"/>
            <a:ext cx="5842080" cy="4315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" name="CustomShape 1"/>
          <p:cNvSpPr/>
          <p:nvPr/>
        </p:nvSpPr>
        <p:spPr>
          <a:xfrm>
            <a:off x="4135320" y="9107640"/>
            <a:ext cx="3165480" cy="479160"/>
          </a:xfrm>
          <a:prstGeom prst="rect">
            <a:avLst/>
          </a:prstGeom>
          <a:noFill/>
          <a:ln>
            <a:noFill/>
          </a:ln>
        </p:spPr>
        <p:txBody>
          <a:bodyPr lIns="96480" rIns="96480" tIns="48240" bIns="48240" anchor="b"/>
          <a:p>
            <a:pPr algn="r"/>
            <a:fld id="{3646AABC-0B0F-4D33-B7ED-3608D085BD11}" type="slidenum">
              <a:rPr lang="en-GB" sz="1300">
                <a:latin typeface="Arial"/>
              </a:rPr>
              <a:t>&lt;number&gt;</a:t>
            </a:fld>
            <a:endParaRPr/>
          </a:p>
        </p:txBody>
      </p:sp>
      <p:sp>
        <p:nvSpPr>
          <p:cNvPr id="1393" name="PlaceHolder 2"/>
          <p:cNvSpPr>
            <a:spLocks noGrp="1"/>
          </p:cNvSpPr>
          <p:nvPr>
            <p:ph type="body"/>
          </p:nvPr>
        </p:nvSpPr>
        <p:spPr>
          <a:xfrm>
            <a:off x="730080" y="4554360"/>
            <a:ext cx="5842080" cy="4315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CustomShape 1"/>
          <p:cNvSpPr/>
          <p:nvPr/>
        </p:nvSpPr>
        <p:spPr>
          <a:xfrm>
            <a:off x="4135320" y="9107640"/>
            <a:ext cx="3165480" cy="479160"/>
          </a:xfrm>
          <a:prstGeom prst="rect">
            <a:avLst/>
          </a:prstGeom>
          <a:noFill/>
          <a:ln>
            <a:noFill/>
          </a:ln>
        </p:spPr>
        <p:txBody>
          <a:bodyPr lIns="96480" rIns="96480" tIns="48240" bIns="48240" anchor="b"/>
          <a:p>
            <a:pPr algn="r"/>
            <a:fld id="{AB78E8C0-0626-4678-A275-C71430C18545}" type="slidenum">
              <a:rPr lang="en-GB" sz="1300">
                <a:latin typeface="Arial"/>
              </a:rPr>
              <a:t>&lt;number&gt;</a:t>
            </a:fld>
            <a:endParaRPr/>
          </a:p>
        </p:txBody>
      </p:sp>
      <p:sp>
        <p:nvSpPr>
          <p:cNvPr id="1395" name="PlaceHolder 2"/>
          <p:cNvSpPr>
            <a:spLocks noGrp="1"/>
          </p:cNvSpPr>
          <p:nvPr>
            <p:ph type="body"/>
          </p:nvPr>
        </p:nvSpPr>
        <p:spPr>
          <a:xfrm>
            <a:off x="730080" y="4554360"/>
            <a:ext cx="5842080" cy="4315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notes>
</file>

<file path=ppt/notesSlides/notesSlide3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6" name="CustomShape 1"/>
          <p:cNvSpPr/>
          <p:nvPr/>
        </p:nvSpPr>
        <p:spPr>
          <a:xfrm>
            <a:off x="4135320" y="9107640"/>
            <a:ext cx="3165480" cy="479160"/>
          </a:xfrm>
          <a:prstGeom prst="rect">
            <a:avLst/>
          </a:prstGeom>
          <a:noFill/>
          <a:ln>
            <a:noFill/>
          </a:ln>
        </p:spPr>
        <p:txBody>
          <a:bodyPr lIns="96480" rIns="96480" tIns="48240" bIns="48240" anchor="b"/>
          <a:p>
            <a:pPr algn="r"/>
            <a:fld id="{847FD07A-0BC2-4C41-9010-5EA96CBDF498}" type="slidenum">
              <a:rPr lang="en-GB" sz="1300">
                <a:latin typeface="Arial"/>
              </a:rPr>
              <a:t>&lt;number&gt;</a:t>
            </a:fld>
            <a:endParaRPr/>
          </a:p>
        </p:txBody>
      </p:sp>
      <p:sp>
        <p:nvSpPr>
          <p:cNvPr id="1397" name="PlaceHolder 2"/>
          <p:cNvSpPr>
            <a:spLocks noGrp="1"/>
          </p:cNvSpPr>
          <p:nvPr>
            <p:ph type="body"/>
          </p:nvPr>
        </p:nvSpPr>
        <p:spPr>
          <a:xfrm>
            <a:off x="730080" y="4554360"/>
            <a:ext cx="5842080" cy="4315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notes>
</file>

<file path=ppt/notesSlides/notesSlide3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8" name="CustomShape 1"/>
          <p:cNvSpPr/>
          <p:nvPr/>
        </p:nvSpPr>
        <p:spPr>
          <a:xfrm>
            <a:off x="4135320" y="9107640"/>
            <a:ext cx="3165480" cy="479160"/>
          </a:xfrm>
          <a:prstGeom prst="rect">
            <a:avLst/>
          </a:prstGeom>
          <a:noFill/>
          <a:ln>
            <a:noFill/>
          </a:ln>
        </p:spPr>
        <p:txBody>
          <a:bodyPr lIns="96480" rIns="96480" tIns="48240" bIns="48240" anchor="b"/>
          <a:p>
            <a:pPr algn="r"/>
            <a:fld id="{8C42DE92-CE58-4AE7-83DF-2AE3F0E34B7C}" type="slidenum">
              <a:rPr lang="en-GB" sz="1300">
                <a:latin typeface="Arial"/>
              </a:rPr>
              <a:t>&lt;number&gt;</a:t>
            </a:fld>
            <a:endParaRPr/>
          </a:p>
        </p:txBody>
      </p:sp>
      <p:sp>
        <p:nvSpPr>
          <p:cNvPr id="1399" name="PlaceHolder 2"/>
          <p:cNvSpPr>
            <a:spLocks noGrp="1"/>
          </p:cNvSpPr>
          <p:nvPr>
            <p:ph type="body"/>
          </p:nvPr>
        </p:nvSpPr>
        <p:spPr>
          <a:xfrm>
            <a:off x="730080" y="4554360"/>
            <a:ext cx="5842080" cy="4315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notes>
</file>

<file path=ppt/notesSlides/notesSlide3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0" name="CustomShape 1"/>
          <p:cNvSpPr/>
          <p:nvPr/>
        </p:nvSpPr>
        <p:spPr>
          <a:xfrm>
            <a:off x="4135320" y="9107640"/>
            <a:ext cx="3165480" cy="479160"/>
          </a:xfrm>
          <a:prstGeom prst="rect">
            <a:avLst/>
          </a:prstGeom>
          <a:noFill/>
          <a:ln>
            <a:noFill/>
          </a:ln>
        </p:spPr>
        <p:txBody>
          <a:bodyPr lIns="96480" rIns="96480" tIns="48240" bIns="48240" anchor="b"/>
          <a:p>
            <a:pPr algn="r"/>
            <a:fld id="{323BA6D5-0DD4-4CCC-BFFC-2040A328016F}" type="slidenum">
              <a:rPr lang="en-GB" sz="1300">
                <a:latin typeface="Arial"/>
              </a:rPr>
              <a:t>&lt;number&gt;</a:t>
            </a:fld>
            <a:endParaRPr/>
          </a:p>
        </p:txBody>
      </p:sp>
      <p:sp>
        <p:nvSpPr>
          <p:cNvPr id="1401" name="PlaceHolder 2"/>
          <p:cNvSpPr>
            <a:spLocks noGrp="1"/>
          </p:cNvSpPr>
          <p:nvPr>
            <p:ph type="body"/>
          </p:nvPr>
        </p:nvSpPr>
        <p:spPr>
          <a:xfrm>
            <a:off x="730080" y="4554360"/>
            <a:ext cx="5842080" cy="4315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notes>
</file>

<file path=ppt/notesSlides/notesSlide3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" name="CustomShape 1"/>
          <p:cNvSpPr/>
          <p:nvPr/>
        </p:nvSpPr>
        <p:spPr>
          <a:xfrm>
            <a:off x="4135320" y="9107640"/>
            <a:ext cx="3165480" cy="479160"/>
          </a:xfrm>
          <a:prstGeom prst="rect">
            <a:avLst/>
          </a:prstGeom>
          <a:noFill/>
          <a:ln>
            <a:noFill/>
          </a:ln>
        </p:spPr>
        <p:txBody>
          <a:bodyPr lIns="96480" rIns="96480" tIns="48240" bIns="48240" anchor="b"/>
          <a:p>
            <a:pPr algn="r"/>
            <a:fld id="{79CE887A-12ED-49FE-A91F-2F8F9FF258A3}" type="slidenum">
              <a:rPr lang="en-GB" sz="1300">
                <a:latin typeface="Arial"/>
              </a:rPr>
              <a:t>&lt;number&gt;</a:t>
            </a:fld>
            <a:endParaRPr/>
          </a:p>
        </p:txBody>
      </p:sp>
      <p:sp>
        <p:nvSpPr>
          <p:cNvPr id="1403" name="PlaceHolder 2"/>
          <p:cNvSpPr>
            <a:spLocks noGrp="1"/>
          </p:cNvSpPr>
          <p:nvPr>
            <p:ph type="body"/>
          </p:nvPr>
        </p:nvSpPr>
        <p:spPr>
          <a:xfrm>
            <a:off x="730080" y="4554360"/>
            <a:ext cx="5842080" cy="4315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notes>
</file>

<file path=ppt/notesSlides/notesSlide3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4" name="CustomShape 1"/>
          <p:cNvSpPr/>
          <p:nvPr/>
        </p:nvSpPr>
        <p:spPr>
          <a:xfrm>
            <a:off x="4135320" y="9107640"/>
            <a:ext cx="3165480" cy="479160"/>
          </a:xfrm>
          <a:prstGeom prst="rect">
            <a:avLst/>
          </a:prstGeom>
          <a:noFill/>
          <a:ln>
            <a:noFill/>
          </a:ln>
        </p:spPr>
        <p:txBody>
          <a:bodyPr lIns="96480" rIns="96480" tIns="48240" bIns="48240" anchor="b"/>
          <a:p>
            <a:pPr algn="r"/>
            <a:fld id="{788725AE-CA0E-43F5-A39D-921F56AA5070}" type="slidenum">
              <a:rPr lang="en-GB" sz="1300">
                <a:latin typeface="Arial"/>
              </a:rPr>
              <a:t>&lt;number&gt;</a:t>
            </a:fld>
            <a:endParaRPr/>
          </a:p>
        </p:txBody>
      </p:sp>
      <p:sp>
        <p:nvSpPr>
          <p:cNvPr id="1405" name="PlaceHolder 2"/>
          <p:cNvSpPr>
            <a:spLocks noGrp="1"/>
          </p:cNvSpPr>
          <p:nvPr>
            <p:ph type="body"/>
          </p:nvPr>
        </p:nvSpPr>
        <p:spPr>
          <a:xfrm>
            <a:off x="730080" y="4554360"/>
            <a:ext cx="5842080" cy="4315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notes>
</file>

<file path=ppt/notesSlides/notesSlide4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6" name="CustomShape 1"/>
          <p:cNvSpPr/>
          <p:nvPr/>
        </p:nvSpPr>
        <p:spPr>
          <a:xfrm>
            <a:off x="4135320" y="9107640"/>
            <a:ext cx="3165480" cy="479160"/>
          </a:xfrm>
          <a:prstGeom prst="rect">
            <a:avLst/>
          </a:prstGeom>
          <a:noFill/>
          <a:ln>
            <a:noFill/>
          </a:ln>
        </p:spPr>
        <p:txBody>
          <a:bodyPr lIns="96480" rIns="96480" tIns="48240" bIns="48240" anchor="b"/>
          <a:p>
            <a:pPr algn="r"/>
            <a:fld id="{AE6269F3-A18E-46A8-A5A9-5DEF3CDC5271}" type="slidenum">
              <a:rPr lang="en-GB" sz="1300">
                <a:latin typeface="Arial"/>
              </a:rPr>
              <a:t>&lt;number&gt;</a:t>
            </a:fld>
            <a:endParaRPr/>
          </a:p>
        </p:txBody>
      </p:sp>
      <p:sp>
        <p:nvSpPr>
          <p:cNvPr id="1407" name="PlaceHolder 2"/>
          <p:cNvSpPr>
            <a:spLocks noGrp="1"/>
          </p:cNvSpPr>
          <p:nvPr>
            <p:ph type="body"/>
          </p:nvPr>
        </p:nvSpPr>
        <p:spPr>
          <a:xfrm>
            <a:off x="730080" y="4554360"/>
            <a:ext cx="5842080" cy="4315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notes>
</file>

<file path=ppt/notesSlides/notesSlide4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CustomShape 1"/>
          <p:cNvSpPr/>
          <p:nvPr/>
        </p:nvSpPr>
        <p:spPr>
          <a:xfrm>
            <a:off x="4135320" y="9107640"/>
            <a:ext cx="3165480" cy="479160"/>
          </a:xfrm>
          <a:prstGeom prst="rect">
            <a:avLst/>
          </a:prstGeom>
          <a:noFill/>
          <a:ln>
            <a:noFill/>
          </a:ln>
        </p:spPr>
        <p:txBody>
          <a:bodyPr lIns="96480" rIns="96480" tIns="48240" bIns="48240" anchor="b"/>
          <a:p>
            <a:pPr algn="r"/>
            <a:fld id="{32EA5469-3908-4BD3-9FDE-A3D88DB9219C}" type="slidenum">
              <a:rPr lang="en-GB" sz="1300">
                <a:latin typeface="Arial"/>
              </a:rPr>
              <a:t>&lt;number&gt;</a:t>
            </a:fld>
            <a:endParaRPr/>
          </a:p>
        </p:txBody>
      </p:sp>
      <p:sp>
        <p:nvSpPr>
          <p:cNvPr id="1409" name="PlaceHolder 2"/>
          <p:cNvSpPr>
            <a:spLocks noGrp="1"/>
          </p:cNvSpPr>
          <p:nvPr>
            <p:ph type="body"/>
          </p:nvPr>
        </p:nvSpPr>
        <p:spPr>
          <a:xfrm>
            <a:off x="730080" y="4554360"/>
            <a:ext cx="5842080" cy="4315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7.png"/><Relationship Id="rId3" Type="http://schemas.openxmlformats.org/officeDocument/2006/relationships/image" Target="../media/image8.png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678120"/>
            <a:ext cx="82296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674240" y="367812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57200" y="367812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3978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3978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8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360" y="1599840"/>
            <a:ext cx="4985280" cy="3977640"/>
          </a:xfrm>
          <a:prstGeom prst="rect">
            <a:avLst/>
          </a:prstGeom>
          <a:ln>
            <a:noFill/>
          </a:ln>
        </p:spPr>
      </p:pic>
      <p:pic>
        <p:nvPicPr>
          <p:cNvPr id="39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079360" y="1599840"/>
            <a:ext cx="4985280" cy="39776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397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3978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3978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3978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457200" y="228240"/>
            <a:ext cx="8229600" cy="5301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57200" y="367812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3978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397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3978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674240" y="367812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57200" y="3678120"/>
            <a:ext cx="82296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57200" y="3678120"/>
            <a:ext cx="82296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674240" y="367812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7812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3978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3978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7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360" y="1599840"/>
            <a:ext cx="4985280" cy="3977640"/>
          </a:xfrm>
          <a:prstGeom prst="rect">
            <a:avLst/>
          </a:prstGeom>
          <a:ln>
            <a:noFill/>
          </a:ln>
        </p:spPr>
      </p:pic>
      <p:pic>
        <p:nvPicPr>
          <p:cNvPr id="78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079360" y="1599840"/>
            <a:ext cx="4985280" cy="39776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397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3978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3978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3978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3978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subTitle"/>
          </p:nvPr>
        </p:nvSpPr>
        <p:spPr>
          <a:xfrm>
            <a:off x="457200" y="228240"/>
            <a:ext cx="8229600" cy="5301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457200" y="367812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3978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3978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674240" y="367812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457200" y="3678120"/>
            <a:ext cx="82296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57200" y="3678120"/>
            <a:ext cx="82296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4674240" y="367812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457200" y="367812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3978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3978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16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360" y="1599840"/>
            <a:ext cx="4985280" cy="3977640"/>
          </a:xfrm>
          <a:prstGeom prst="rect">
            <a:avLst/>
          </a:prstGeom>
          <a:ln>
            <a:noFill/>
          </a:ln>
        </p:spPr>
      </p:pic>
      <p:pic>
        <p:nvPicPr>
          <p:cNvPr id="117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079360" y="1599840"/>
            <a:ext cx="4985280" cy="39776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4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397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3978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3978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3978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3978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3978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subTitle"/>
          </p:nvPr>
        </p:nvSpPr>
        <p:spPr>
          <a:xfrm>
            <a:off x="457200" y="228240"/>
            <a:ext cx="8229600" cy="5301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457200" y="367812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5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3978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3978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9" name="PlaceHolder 4"/>
          <p:cNvSpPr>
            <a:spLocks noGrp="1"/>
          </p:cNvSpPr>
          <p:nvPr>
            <p:ph type="body"/>
          </p:nvPr>
        </p:nvSpPr>
        <p:spPr>
          <a:xfrm>
            <a:off x="4674240" y="367812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457200" y="3678120"/>
            <a:ext cx="82296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457200" y="3678120"/>
            <a:ext cx="82296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0" name="PlaceHolder 4"/>
          <p:cNvSpPr>
            <a:spLocks noGrp="1"/>
          </p:cNvSpPr>
          <p:nvPr>
            <p:ph type="body"/>
          </p:nvPr>
        </p:nvSpPr>
        <p:spPr>
          <a:xfrm>
            <a:off x="4674240" y="367812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1" name="PlaceHolder 5"/>
          <p:cNvSpPr>
            <a:spLocks noGrp="1"/>
          </p:cNvSpPr>
          <p:nvPr>
            <p:ph type="body"/>
          </p:nvPr>
        </p:nvSpPr>
        <p:spPr>
          <a:xfrm>
            <a:off x="457200" y="367812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3978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3978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55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360" y="1599840"/>
            <a:ext cx="4985280" cy="3977640"/>
          </a:xfrm>
          <a:prstGeom prst="rect">
            <a:avLst/>
          </a:prstGeom>
          <a:ln>
            <a:noFill/>
          </a:ln>
        </p:spPr>
      </p:pic>
      <p:pic>
        <p:nvPicPr>
          <p:cNvPr id="156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079360" y="1599840"/>
            <a:ext cx="4985280" cy="39776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28240"/>
            <a:ext cx="8229600" cy="5301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200" y="367812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3978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3978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367812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78120"/>
            <a:ext cx="8229600" cy="1897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3977640"/>
          </a:xfrm>
          <a:prstGeom prst="rect">
            <a:avLst/>
          </a:prstGeom>
        </p:spPr>
        <p:txBody>
          <a:bodyPr lIns="0" rIns="0" tIns="0" bIns="0"/>
          <a:p>
            <a:pPr>
              <a:buFont typeface="Wingdings" charset="2"/>
              <a:buChar char="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Font typeface="Wingdings" charset="2"/>
              <a:buChar char="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Font typeface="Wingdings" charset="2"/>
              <a:buChar char="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Font typeface="Wingdings" charset="2"/>
              <a:buChar char="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Font typeface="Wingdings" charset="2"/>
              <a:buChar char="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Font typeface="Wingdings" charset="2"/>
              <a:buChar char="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Font typeface="Wingdings" charset="2"/>
              <a:buChar char="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6840" y="6244920"/>
            <a:ext cx="2133720" cy="476640"/>
          </a:xfrm>
          <a:prstGeom prst="rect">
            <a:avLst/>
          </a:prstGeom>
        </p:spPr>
        <p:txBody>
          <a:bodyPr lIns="90000" rIns="90000" tIns="46800" bIns="46800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244920"/>
            <a:ext cx="2895840" cy="476640"/>
          </a:xfrm>
          <a:prstGeom prst="rect">
            <a:avLst/>
          </a:prstGeom>
        </p:spPr>
        <p:txBody>
          <a:bodyPr lIns="90000" rIns="90000" tIns="46800" bIns="46800"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2720" y="6244920"/>
            <a:ext cx="2133720" cy="476640"/>
          </a:xfrm>
          <a:prstGeom prst="rect">
            <a:avLst/>
          </a:prstGeom>
        </p:spPr>
        <p:txBody>
          <a:bodyPr lIns="90000" rIns="90000" tIns="46800" bIns="46800"/>
          <a:p>
            <a:pPr algn="r"/>
            <a:fld id="{5A2F47BC-EEC0-4B82-8CB9-74BFC8C572C6}" type="slidenum">
              <a:rPr lang="en-US" sz="1400">
                <a:latin typeface="Arial"/>
              </a:rPr>
              <a:t>&lt;number&gt;</a:t>
            </a:fld>
            <a:endParaRPr/>
          </a:p>
        </p:txBody>
      </p:sp>
      <p:sp>
        <p:nvSpPr>
          <p:cNvPr id="5" name="CustomShape 6"/>
          <p:cNvSpPr/>
          <p:nvPr/>
        </p:nvSpPr>
        <p:spPr>
          <a:xfrm>
            <a:off x="457200" y="1219320"/>
            <a:ext cx="8229600" cy="7596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0000cc"/>
              </a:gs>
            </a:gsLst>
            <a:lin ang="10800000"/>
          </a:gradFill>
          <a:ln w="9360">
            <a:solidFill>
              <a:srgbClr val="000000"/>
            </a:solidFill>
            <a:miter/>
          </a:ln>
        </p:spPr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228600" y="208080"/>
            <a:ext cx="8762760" cy="6420960"/>
          </a:xfrm>
          <a:prstGeom prst="rect">
            <a:avLst/>
          </a:prstGeom>
          <a:solidFill>
            <a:srgbClr val="ffffff"/>
          </a:solidFill>
          <a:ln w="44280">
            <a:solidFill>
              <a:srgbClr val="333399"/>
            </a:solidFill>
            <a:miter/>
          </a:ln>
        </p:spPr>
      </p:sp>
      <p:sp>
        <p:nvSpPr>
          <p:cNvPr id="41" name="CustomShape 2"/>
          <p:cNvSpPr/>
          <p:nvPr/>
        </p:nvSpPr>
        <p:spPr>
          <a:xfrm>
            <a:off x="305280" y="304920"/>
            <a:ext cx="8606160" cy="6233040"/>
          </a:xfrm>
          <a:prstGeom prst="rect">
            <a:avLst/>
          </a:prstGeom>
          <a:solidFill>
            <a:srgbClr val="ffffff"/>
          </a:solidFill>
          <a:ln w="9360">
            <a:solidFill>
              <a:srgbClr val="333399"/>
            </a:solidFill>
            <a:miter/>
          </a:ln>
        </p:spPr>
      </p:sp>
      <p:sp>
        <p:nvSpPr>
          <p:cNvPr id="42" name="Line 3"/>
          <p:cNvSpPr/>
          <p:nvPr/>
        </p:nvSpPr>
        <p:spPr>
          <a:xfrm>
            <a:off x="457200" y="1371600"/>
            <a:ext cx="8153280" cy="0"/>
          </a:xfrm>
          <a:prstGeom prst="line">
            <a:avLst/>
          </a:prstGeom>
          <a:ln w="12600">
            <a:solidFill>
              <a:srgbClr val="ff9933"/>
            </a:solidFill>
            <a:miter/>
          </a:ln>
        </p:spPr>
      </p:sp>
      <p:sp>
        <p:nvSpPr>
          <p:cNvPr id="43" name="PlaceHolder 4"/>
          <p:cNvSpPr>
            <a:spLocks noGrp="1"/>
          </p:cNvSpPr>
          <p:nvPr>
            <p:ph type="title"/>
          </p:nvPr>
        </p:nvSpPr>
        <p:spPr>
          <a:xfrm>
            <a:off x="457200" y="608760"/>
            <a:ext cx="8153280" cy="670320"/>
          </a:xfrm>
          <a:prstGeom prst="rect">
            <a:avLst/>
          </a:prstGeom>
        </p:spPr>
        <p:txBody>
          <a:bodyPr lIns="0" rIns="0" tIns="0" bIns="0" anchor="ctr"/>
          <a:p>
            <a:r>
              <a:rPr lang="en-US" sz="40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44" name="PlaceHolder 5"/>
          <p:cNvSpPr>
            <a:spLocks noGrp="1"/>
          </p:cNvSpPr>
          <p:nvPr>
            <p:ph type="body"/>
          </p:nvPr>
        </p:nvSpPr>
        <p:spPr>
          <a:xfrm>
            <a:off x="533520" y="1447920"/>
            <a:ext cx="8153280" cy="3977640"/>
          </a:xfrm>
          <a:prstGeom prst="rect">
            <a:avLst/>
          </a:prstGeom>
        </p:spPr>
        <p:txBody>
          <a:bodyPr lIns="0" rIns="0" tIns="0" bIns="0"/>
          <a:p>
            <a:pPr>
              <a:buSzPct val="75000"/>
              <a:buFont typeface="Wingdings" charset="2"/>
              <a:buChar char=""/>
            </a:pPr>
            <a:r>
              <a:rPr lang="en-US" sz="3100">
                <a:latin typeface="Arial"/>
              </a:rPr>
              <a:t>Click to edit the outline text format</a:t>
            </a:r>
            <a:endParaRPr/>
          </a:p>
          <a:p>
            <a:pPr lvl="1">
              <a:buSzPct val="65000"/>
              <a:buFont typeface="Wingdings" charset="2"/>
              <a:buChar char=""/>
            </a:pPr>
            <a:r>
              <a:rPr lang="en-US" sz="2600">
                <a:latin typeface="Arial"/>
              </a:rPr>
              <a:t>Second Outline Level</a:t>
            </a:r>
            <a:endParaRPr/>
          </a:p>
          <a:p>
            <a:pPr lvl="2">
              <a:buSzPct val="55000"/>
              <a:buFont typeface="Wingdings" charset="2"/>
              <a:buChar char="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Font typeface="Wingdings" charset="2"/>
              <a:buChar char="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85000"/>
              <a:buFont typeface="Wingdings" charset="2"/>
              <a:buChar char="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85000"/>
              <a:buFont typeface="Wingdings" charset="2"/>
              <a:buChar char="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85000"/>
              <a:buFont typeface="Wingdings" charset="2"/>
              <a:buChar char="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3977640"/>
          </a:xfrm>
          <a:prstGeom prst="rect">
            <a:avLst/>
          </a:prstGeom>
        </p:spPr>
        <p:txBody>
          <a:bodyPr lIns="0" rIns="0" tIns="0" bIns="0"/>
          <a:p>
            <a:pPr>
              <a:buFont typeface="Wingdings" charset="2"/>
              <a:buChar char="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Font typeface="Wingdings" charset="2"/>
              <a:buChar char="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Font typeface="Wingdings" charset="2"/>
              <a:buChar char="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Font typeface="Wingdings" charset="2"/>
              <a:buChar char="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Font typeface="Wingdings" charset="2"/>
              <a:buChar char="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Font typeface="Wingdings" charset="2"/>
              <a:buChar char="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Font typeface="Wingdings" charset="2"/>
              <a:buChar char="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  <p:sp>
        <p:nvSpPr>
          <p:cNvPr id="81" name="PlaceHolder 3"/>
          <p:cNvSpPr>
            <a:spLocks noGrp="1"/>
          </p:cNvSpPr>
          <p:nvPr>
            <p:ph type="dt"/>
          </p:nvPr>
        </p:nvSpPr>
        <p:spPr>
          <a:xfrm>
            <a:off x="456840" y="6244920"/>
            <a:ext cx="2133720" cy="476640"/>
          </a:xfrm>
          <a:prstGeom prst="rect">
            <a:avLst/>
          </a:prstGeom>
        </p:spPr>
        <p:txBody>
          <a:bodyPr lIns="90000" rIns="90000" tIns="46800" bIns="46800"/>
          <a:p>
            <a:endParaRPr/>
          </a:p>
        </p:txBody>
      </p:sp>
      <p:sp>
        <p:nvSpPr>
          <p:cNvPr id="82" name="PlaceHolder 4"/>
          <p:cNvSpPr>
            <a:spLocks noGrp="1"/>
          </p:cNvSpPr>
          <p:nvPr>
            <p:ph type="ftr"/>
          </p:nvPr>
        </p:nvSpPr>
        <p:spPr>
          <a:xfrm>
            <a:off x="3124080" y="6244920"/>
            <a:ext cx="2895840" cy="476640"/>
          </a:xfrm>
          <a:prstGeom prst="rect">
            <a:avLst/>
          </a:prstGeom>
        </p:spPr>
        <p:txBody>
          <a:bodyPr lIns="90000" rIns="90000" tIns="46800" bIns="46800"/>
          <a:p>
            <a:endParaRPr/>
          </a:p>
        </p:txBody>
      </p:sp>
      <p:sp>
        <p:nvSpPr>
          <p:cNvPr id="83" name="PlaceHolder 5"/>
          <p:cNvSpPr>
            <a:spLocks noGrp="1"/>
          </p:cNvSpPr>
          <p:nvPr>
            <p:ph type="sldNum"/>
          </p:nvPr>
        </p:nvSpPr>
        <p:spPr>
          <a:xfrm>
            <a:off x="6552720" y="6244920"/>
            <a:ext cx="2133720" cy="476640"/>
          </a:xfrm>
          <a:prstGeom prst="rect">
            <a:avLst/>
          </a:prstGeom>
        </p:spPr>
        <p:txBody>
          <a:bodyPr lIns="90000" rIns="90000" tIns="46800" bIns="46800"/>
          <a:p>
            <a:pPr algn="r"/>
            <a:fld id="{30111A93-1443-4116-883B-2A814AAE9507}" type="slidenum">
              <a:rPr lang="en-US" sz="1400">
                <a:latin typeface="Times New Roman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304920" y="304920"/>
            <a:ext cx="8610120" cy="6247800"/>
          </a:xfrm>
          <a:prstGeom prst="rect">
            <a:avLst/>
          </a:prstGeom>
          <a:solidFill>
            <a:srgbClr val="ffffff"/>
          </a:solidFill>
          <a:ln w="50760">
            <a:solidFill>
              <a:srgbClr val="333399"/>
            </a:solidFill>
            <a:miter/>
          </a:ln>
        </p:spPr>
      </p:sp>
      <p:sp>
        <p:nvSpPr>
          <p:cNvPr id="119" name="CustomShape 2"/>
          <p:cNvSpPr/>
          <p:nvPr/>
        </p:nvSpPr>
        <p:spPr>
          <a:xfrm>
            <a:off x="378360" y="390600"/>
            <a:ext cx="8437680" cy="6076440"/>
          </a:xfrm>
          <a:prstGeom prst="rect">
            <a:avLst/>
          </a:prstGeom>
          <a:noFill/>
          <a:ln w="9360">
            <a:solidFill>
              <a:srgbClr val="333399"/>
            </a:solidFill>
            <a:miter/>
          </a:ln>
        </p:spPr>
      </p:sp>
      <p:sp>
        <p:nvSpPr>
          <p:cNvPr id="120" name="Line 3"/>
          <p:cNvSpPr/>
          <p:nvPr/>
        </p:nvSpPr>
        <p:spPr>
          <a:xfrm>
            <a:off x="851760" y="3813840"/>
            <a:ext cx="7498440" cy="0"/>
          </a:xfrm>
          <a:prstGeom prst="line">
            <a:avLst/>
          </a:prstGeom>
          <a:ln w="19080">
            <a:solidFill>
              <a:srgbClr val="ff9933"/>
            </a:solidFill>
            <a:miter/>
          </a:ln>
        </p:spPr>
      </p:sp>
      <p:sp>
        <p:nvSpPr>
          <p:cNvPr id="121" name="PlaceHolder 4"/>
          <p:cNvSpPr>
            <a:spLocks noGrp="1"/>
          </p:cNvSpPr>
          <p:nvPr>
            <p:ph type="title"/>
          </p:nvPr>
        </p:nvSpPr>
        <p:spPr>
          <a:xfrm>
            <a:off x="457200" y="608760"/>
            <a:ext cx="8153280" cy="670320"/>
          </a:xfrm>
          <a:prstGeom prst="rect">
            <a:avLst/>
          </a:prstGeom>
        </p:spPr>
        <p:txBody>
          <a:bodyPr lIns="0" rIns="0" tIns="0" bIns="0" anchor="ctr"/>
          <a:p>
            <a:r>
              <a:rPr lang="en-US" sz="40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22" name="PlaceHolder 5"/>
          <p:cNvSpPr>
            <a:spLocks noGrp="1"/>
          </p:cNvSpPr>
          <p:nvPr>
            <p:ph type="body"/>
          </p:nvPr>
        </p:nvSpPr>
        <p:spPr>
          <a:xfrm>
            <a:off x="533520" y="1447920"/>
            <a:ext cx="8153280" cy="3977640"/>
          </a:xfrm>
          <a:prstGeom prst="rect">
            <a:avLst/>
          </a:prstGeom>
        </p:spPr>
        <p:txBody>
          <a:bodyPr lIns="0" rIns="0" tIns="0" bIns="0"/>
          <a:p>
            <a:pPr>
              <a:buSzPct val="75000"/>
              <a:buFont typeface="Wingdings" charset="2"/>
              <a:buChar char=""/>
            </a:pPr>
            <a:r>
              <a:rPr lang="en-US" sz="3100">
                <a:latin typeface="Arial"/>
              </a:rPr>
              <a:t>Click to edit the outline text format</a:t>
            </a:r>
            <a:endParaRPr/>
          </a:p>
          <a:p>
            <a:pPr lvl="1">
              <a:buSzPct val="65000"/>
              <a:buFont typeface="Wingdings" charset="2"/>
              <a:buChar char=""/>
            </a:pPr>
            <a:r>
              <a:rPr lang="en-US" sz="2600">
                <a:latin typeface="Arial"/>
              </a:rPr>
              <a:t>Second Outline Level</a:t>
            </a:r>
            <a:endParaRPr/>
          </a:p>
          <a:p>
            <a:pPr lvl="2">
              <a:buSzPct val="55000"/>
              <a:buFont typeface="Wingdings" charset="2"/>
              <a:buChar char="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Font typeface="Wingdings" charset="2"/>
              <a:buChar char="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85000"/>
              <a:buFont typeface="Wingdings" charset="2"/>
              <a:buChar char="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85000"/>
              <a:buFont typeface="Wingdings" charset="2"/>
              <a:buChar char="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85000"/>
              <a:buFont typeface="Wingdings" charset="2"/>
              <a:buChar char="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11.png"/><Relationship Id="rId3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image" Target="../media/image13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5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6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image" Target="../media/image15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7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image" Target="../media/image17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8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image" Target="../media/image18.png"/><Relationship Id="rId2" Type="http://schemas.openxmlformats.org/officeDocument/2006/relationships/image" Target="../media/image19.png"/><Relationship Id="rId3" Type="http://schemas.openxmlformats.org/officeDocument/2006/relationships/image" Target="../media/image20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39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image" Target="../media/image2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0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extShape 1"/>
          <p:cNvSpPr txBox="1"/>
          <p:nvPr/>
        </p:nvSpPr>
        <p:spPr>
          <a:xfrm>
            <a:off x="457200" y="228240"/>
            <a:ext cx="8229600" cy="114336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latin typeface="Arial"/>
              </a:rPr>
              <a:t>Planning Problems</a:t>
            </a:r>
            <a:endParaRPr/>
          </a:p>
        </p:txBody>
      </p:sp>
      <p:sp>
        <p:nvSpPr>
          <p:cNvPr id="164" name="TextShape 2"/>
          <p:cNvSpPr txBox="1"/>
          <p:nvPr/>
        </p:nvSpPr>
        <p:spPr>
          <a:xfrm>
            <a:off x="457200" y="1600200"/>
            <a:ext cx="8229600" cy="4892400"/>
          </a:xfrm>
          <a:prstGeom prst="rect">
            <a:avLst/>
          </a:prstGeom>
        </p:spPr>
        <p:txBody>
          <a:bodyPr/>
          <a:p>
            <a:r>
              <a:rPr lang="en-US" sz="2400">
                <a:latin typeface="Arial"/>
              </a:rPr>
              <a:t>Want a sequence of actions to turn a start state into a goal state</a:t>
            </a:r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r>
              <a:rPr lang="en-US" sz="2400">
                <a:latin typeface="Arial"/>
              </a:rPr>
              <a:t>Unlike generic search, states and actions have internal structure, which allows better search methods</a:t>
            </a:r>
            <a:endParaRPr/>
          </a:p>
          <a:p>
            <a:endParaRPr/>
          </a:p>
        </p:txBody>
      </p:sp>
      <p:sp>
        <p:nvSpPr>
          <p:cNvPr id="165" name="Line 3"/>
          <p:cNvSpPr/>
          <p:nvPr/>
        </p:nvSpPr>
        <p:spPr>
          <a:xfrm>
            <a:off x="1523880" y="4290840"/>
            <a:ext cx="1729080" cy="0"/>
          </a:xfrm>
          <a:prstGeom prst="line">
            <a:avLst/>
          </a:prstGeom>
          <a:ln w="19080">
            <a:solidFill>
              <a:srgbClr val="000000"/>
            </a:solidFill>
            <a:miter/>
          </a:ln>
        </p:spPr>
      </p:sp>
      <p:sp>
        <p:nvSpPr>
          <p:cNvPr id="166" name="Line 4"/>
          <p:cNvSpPr/>
          <p:nvPr/>
        </p:nvSpPr>
        <p:spPr>
          <a:xfrm>
            <a:off x="1523880" y="4218120"/>
            <a:ext cx="1729080" cy="0"/>
          </a:xfrm>
          <a:prstGeom prst="line">
            <a:avLst/>
          </a:prstGeom>
          <a:ln w="19080">
            <a:solidFill>
              <a:srgbClr val="000000"/>
            </a:solidFill>
            <a:miter/>
          </a:ln>
        </p:spPr>
      </p:sp>
      <p:sp>
        <p:nvSpPr>
          <p:cNvPr id="167" name="Line 5"/>
          <p:cNvSpPr/>
          <p:nvPr/>
        </p:nvSpPr>
        <p:spPr>
          <a:xfrm>
            <a:off x="1523880" y="4218120"/>
            <a:ext cx="0" cy="7272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168" name="Line 6"/>
          <p:cNvSpPr/>
          <p:nvPr/>
        </p:nvSpPr>
        <p:spPr>
          <a:xfrm>
            <a:off x="3252960" y="4218120"/>
            <a:ext cx="0" cy="7272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169" name="Line 7"/>
          <p:cNvSpPr/>
          <p:nvPr/>
        </p:nvSpPr>
        <p:spPr>
          <a:xfrm>
            <a:off x="2387520" y="4218120"/>
            <a:ext cx="0" cy="7272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170" name="Line 8"/>
          <p:cNvSpPr/>
          <p:nvPr/>
        </p:nvSpPr>
        <p:spPr>
          <a:xfrm>
            <a:off x="1955880" y="4218120"/>
            <a:ext cx="0" cy="7272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171" name="Line 9"/>
          <p:cNvSpPr/>
          <p:nvPr/>
        </p:nvSpPr>
        <p:spPr>
          <a:xfrm>
            <a:off x="2820960" y="4218120"/>
            <a:ext cx="0" cy="7272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172" name="CustomShape 10"/>
          <p:cNvSpPr/>
          <p:nvPr/>
        </p:nvSpPr>
        <p:spPr>
          <a:xfrm>
            <a:off x="1523880" y="3786120"/>
            <a:ext cx="432000" cy="432000"/>
          </a:xfrm>
          <a:prstGeom prst="rect">
            <a:avLst/>
          </a:prstGeom>
          <a:solidFill>
            <a:srgbClr val="ff0000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A</a:t>
            </a:r>
            <a:endParaRPr/>
          </a:p>
        </p:txBody>
      </p:sp>
      <p:sp>
        <p:nvSpPr>
          <p:cNvPr id="173" name="CustomShape 11"/>
          <p:cNvSpPr/>
          <p:nvPr/>
        </p:nvSpPr>
        <p:spPr>
          <a:xfrm>
            <a:off x="1523880" y="3354480"/>
            <a:ext cx="432000" cy="431640"/>
          </a:xfrm>
          <a:prstGeom prst="rect">
            <a:avLst/>
          </a:prstGeom>
          <a:solidFill>
            <a:srgbClr val="ffff00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C</a:t>
            </a:r>
            <a:endParaRPr/>
          </a:p>
        </p:txBody>
      </p:sp>
      <p:sp>
        <p:nvSpPr>
          <p:cNvPr id="174" name="CustomShape 12"/>
          <p:cNvSpPr/>
          <p:nvPr/>
        </p:nvSpPr>
        <p:spPr>
          <a:xfrm>
            <a:off x="2387520" y="3786120"/>
            <a:ext cx="432000" cy="432000"/>
          </a:xfrm>
          <a:prstGeom prst="rect">
            <a:avLst/>
          </a:prstGeom>
          <a:solidFill>
            <a:srgbClr val="0000ff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B</a:t>
            </a:r>
            <a:endParaRPr/>
          </a:p>
        </p:txBody>
      </p:sp>
      <p:sp>
        <p:nvSpPr>
          <p:cNvPr id="175" name="Line 13"/>
          <p:cNvSpPr/>
          <p:nvPr/>
        </p:nvSpPr>
        <p:spPr>
          <a:xfrm>
            <a:off x="6062760" y="4341960"/>
            <a:ext cx="1728720" cy="0"/>
          </a:xfrm>
          <a:prstGeom prst="line">
            <a:avLst/>
          </a:prstGeom>
          <a:ln w="19080">
            <a:solidFill>
              <a:srgbClr val="000000"/>
            </a:solidFill>
            <a:miter/>
          </a:ln>
        </p:spPr>
      </p:sp>
      <p:sp>
        <p:nvSpPr>
          <p:cNvPr id="176" name="Line 14"/>
          <p:cNvSpPr/>
          <p:nvPr/>
        </p:nvSpPr>
        <p:spPr>
          <a:xfrm>
            <a:off x="6062760" y="4268880"/>
            <a:ext cx="1728720" cy="0"/>
          </a:xfrm>
          <a:prstGeom prst="line">
            <a:avLst/>
          </a:prstGeom>
          <a:ln w="19080">
            <a:solidFill>
              <a:srgbClr val="000000"/>
            </a:solidFill>
            <a:miter/>
          </a:ln>
        </p:spPr>
      </p:sp>
      <p:sp>
        <p:nvSpPr>
          <p:cNvPr id="177" name="Line 15"/>
          <p:cNvSpPr/>
          <p:nvPr/>
        </p:nvSpPr>
        <p:spPr>
          <a:xfrm>
            <a:off x="6062760" y="4268880"/>
            <a:ext cx="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178" name="Line 16"/>
          <p:cNvSpPr/>
          <p:nvPr/>
        </p:nvSpPr>
        <p:spPr>
          <a:xfrm>
            <a:off x="7791480" y="4268880"/>
            <a:ext cx="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179" name="Line 17"/>
          <p:cNvSpPr/>
          <p:nvPr/>
        </p:nvSpPr>
        <p:spPr>
          <a:xfrm>
            <a:off x="6926400" y="4268880"/>
            <a:ext cx="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180" name="Line 18"/>
          <p:cNvSpPr/>
          <p:nvPr/>
        </p:nvSpPr>
        <p:spPr>
          <a:xfrm>
            <a:off x="6494400" y="4268880"/>
            <a:ext cx="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181" name="Line 19"/>
          <p:cNvSpPr/>
          <p:nvPr/>
        </p:nvSpPr>
        <p:spPr>
          <a:xfrm>
            <a:off x="7359480" y="4268880"/>
            <a:ext cx="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182" name="CustomShape 20"/>
          <p:cNvSpPr/>
          <p:nvPr/>
        </p:nvSpPr>
        <p:spPr>
          <a:xfrm>
            <a:off x="6492960" y="2971800"/>
            <a:ext cx="431640" cy="431640"/>
          </a:xfrm>
          <a:prstGeom prst="rect">
            <a:avLst/>
          </a:prstGeom>
          <a:solidFill>
            <a:srgbClr val="ff0000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A</a:t>
            </a:r>
            <a:endParaRPr/>
          </a:p>
        </p:txBody>
      </p:sp>
      <p:sp>
        <p:nvSpPr>
          <p:cNvPr id="183" name="CustomShape 21"/>
          <p:cNvSpPr/>
          <p:nvPr/>
        </p:nvSpPr>
        <p:spPr>
          <a:xfrm>
            <a:off x="6492960" y="3836880"/>
            <a:ext cx="431640" cy="432000"/>
          </a:xfrm>
          <a:prstGeom prst="rect">
            <a:avLst/>
          </a:prstGeom>
          <a:solidFill>
            <a:srgbClr val="ffff00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C</a:t>
            </a:r>
            <a:endParaRPr/>
          </a:p>
        </p:txBody>
      </p:sp>
      <p:sp>
        <p:nvSpPr>
          <p:cNvPr id="184" name="CustomShape 22"/>
          <p:cNvSpPr/>
          <p:nvPr/>
        </p:nvSpPr>
        <p:spPr>
          <a:xfrm>
            <a:off x="6492960" y="3405240"/>
            <a:ext cx="431640" cy="431640"/>
          </a:xfrm>
          <a:prstGeom prst="rect">
            <a:avLst/>
          </a:prstGeom>
          <a:solidFill>
            <a:srgbClr val="0000ff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B</a:t>
            </a:r>
            <a:endParaRPr/>
          </a:p>
        </p:txBody>
      </p:sp>
      <p:sp>
        <p:nvSpPr>
          <p:cNvPr id="185" name="CustomShape 23"/>
          <p:cNvSpPr/>
          <p:nvPr/>
        </p:nvSpPr>
        <p:spPr>
          <a:xfrm>
            <a:off x="3684600" y="3498840"/>
            <a:ext cx="1655640" cy="287280"/>
          </a:xfrm>
          <a:prstGeom prst="pie">
            <a:avLst/>
          </a:prstGeom>
          <a:solidFill>
            <a:srgbClr val="bbe0e3"/>
          </a:solidFill>
          <a:ln w="9360">
            <a:solidFill>
              <a:srgbClr val="000000"/>
            </a:solidFill>
            <a:miter/>
          </a:ln>
        </p:spPr>
      </p:sp>
      <p:sp>
        <p:nvSpPr>
          <p:cNvPr id="186" name="CustomShape 24"/>
          <p:cNvSpPr/>
          <p:nvPr/>
        </p:nvSpPr>
        <p:spPr>
          <a:xfrm>
            <a:off x="668160" y="6400800"/>
            <a:ext cx="5516640" cy="3650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r>
              <a:rPr lang="en-US">
                <a:solidFill>
                  <a:srgbClr val="000000"/>
                </a:solidFill>
                <a:latin typeface="Arial"/>
                <a:ea typeface="DejaVu Sans"/>
              </a:rPr>
              <a:t>This slide deck courtesy of Dan Klein at UC Berkeley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TextShape 1"/>
          <p:cNvSpPr txBox="1"/>
          <p:nvPr/>
        </p:nvSpPr>
        <p:spPr>
          <a:xfrm>
            <a:off x="457200" y="228240"/>
            <a:ext cx="8229600" cy="114336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latin typeface="Arial"/>
              </a:rPr>
              <a:t>Backward Search</a:t>
            </a:r>
            <a:endParaRPr/>
          </a:p>
        </p:txBody>
      </p:sp>
      <p:sp>
        <p:nvSpPr>
          <p:cNvPr id="310" name="TextShape 2"/>
          <p:cNvSpPr txBox="1"/>
          <p:nvPr/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p>
            <a:endParaRPr/>
          </a:p>
        </p:txBody>
      </p:sp>
      <p:pic>
        <p:nvPicPr>
          <p:cNvPr id="311" name="Picture 2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2257560" y="5924520"/>
            <a:ext cx="4524120" cy="628560"/>
          </a:xfrm>
          <a:prstGeom prst="rect">
            <a:avLst/>
          </a:prstGeom>
          <a:ln>
            <a:noFill/>
          </a:ln>
        </p:spPr>
      </p:pic>
      <p:sp>
        <p:nvSpPr>
          <p:cNvPr id="312" name="Line 3"/>
          <p:cNvSpPr/>
          <p:nvPr/>
        </p:nvSpPr>
        <p:spPr>
          <a:xfrm>
            <a:off x="6477120" y="3121200"/>
            <a:ext cx="1728720" cy="0"/>
          </a:xfrm>
          <a:prstGeom prst="line">
            <a:avLst/>
          </a:prstGeom>
          <a:ln w="19080">
            <a:solidFill>
              <a:srgbClr val="000000"/>
            </a:solidFill>
            <a:miter/>
          </a:ln>
        </p:spPr>
      </p:sp>
      <p:sp>
        <p:nvSpPr>
          <p:cNvPr id="313" name="Line 4"/>
          <p:cNvSpPr/>
          <p:nvPr/>
        </p:nvSpPr>
        <p:spPr>
          <a:xfrm>
            <a:off x="6477120" y="3048120"/>
            <a:ext cx="1728720" cy="0"/>
          </a:xfrm>
          <a:prstGeom prst="line">
            <a:avLst/>
          </a:prstGeom>
          <a:ln w="19080">
            <a:solidFill>
              <a:srgbClr val="000000"/>
            </a:solidFill>
            <a:miter/>
          </a:ln>
        </p:spPr>
      </p:sp>
      <p:sp>
        <p:nvSpPr>
          <p:cNvPr id="314" name="Line 5"/>
          <p:cNvSpPr/>
          <p:nvPr/>
        </p:nvSpPr>
        <p:spPr>
          <a:xfrm>
            <a:off x="6477120" y="3048120"/>
            <a:ext cx="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315" name="Line 6"/>
          <p:cNvSpPr/>
          <p:nvPr/>
        </p:nvSpPr>
        <p:spPr>
          <a:xfrm>
            <a:off x="8205840" y="3048120"/>
            <a:ext cx="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316" name="Line 7"/>
          <p:cNvSpPr/>
          <p:nvPr/>
        </p:nvSpPr>
        <p:spPr>
          <a:xfrm>
            <a:off x="7340760" y="3048120"/>
            <a:ext cx="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317" name="Line 8"/>
          <p:cNvSpPr/>
          <p:nvPr/>
        </p:nvSpPr>
        <p:spPr>
          <a:xfrm>
            <a:off x="6908760" y="3048120"/>
            <a:ext cx="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318" name="Line 9"/>
          <p:cNvSpPr/>
          <p:nvPr/>
        </p:nvSpPr>
        <p:spPr>
          <a:xfrm>
            <a:off x="7773840" y="3048120"/>
            <a:ext cx="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319" name="CustomShape 10"/>
          <p:cNvSpPr/>
          <p:nvPr/>
        </p:nvSpPr>
        <p:spPr>
          <a:xfrm>
            <a:off x="6907320" y="1751040"/>
            <a:ext cx="431640" cy="431640"/>
          </a:xfrm>
          <a:prstGeom prst="rect">
            <a:avLst/>
          </a:prstGeom>
          <a:solidFill>
            <a:srgbClr val="ff0000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A</a:t>
            </a:r>
            <a:endParaRPr/>
          </a:p>
        </p:txBody>
      </p:sp>
      <p:sp>
        <p:nvSpPr>
          <p:cNvPr id="320" name="CustomShape 11"/>
          <p:cNvSpPr/>
          <p:nvPr/>
        </p:nvSpPr>
        <p:spPr>
          <a:xfrm>
            <a:off x="6907320" y="2616120"/>
            <a:ext cx="431640" cy="432000"/>
          </a:xfrm>
          <a:prstGeom prst="rect">
            <a:avLst/>
          </a:prstGeom>
          <a:solidFill>
            <a:srgbClr val="ffff00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C</a:t>
            </a:r>
            <a:endParaRPr/>
          </a:p>
        </p:txBody>
      </p:sp>
      <p:sp>
        <p:nvSpPr>
          <p:cNvPr id="321" name="CustomShape 12"/>
          <p:cNvSpPr/>
          <p:nvPr/>
        </p:nvSpPr>
        <p:spPr>
          <a:xfrm>
            <a:off x="6907320" y="2184480"/>
            <a:ext cx="431640" cy="431640"/>
          </a:xfrm>
          <a:prstGeom prst="rect">
            <a:avLst/>
          </a:prstGeom>
          <a:solidFill>
            <a:srgbClr val="0000ff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B</a:t>
            </a:r>
            <a:endParaRPr/>
          </a:p>
        </p:txBody>
      </p:sp>
      <p:sp>
        <p:nvSpPr>
          <p:cNvPr id="322" name="CustomShape 13"/>
          <p:cNvSpPr/>
          <p:nvPr/>
        </p:nvSpPr>
        <p:spPr>
          <a:xfrm>
            <a:off x="6705720" y="3211560"/>
            <a:ext cx="144756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Goal State</a:t>
            </a:r>
            <a:endParaRPr/>
          </a:p>
        </p:txBody>
      </p:sp>
      <p:sp>
        <p:nvSpPr>
          <p:cNvPr id="323" name="CustomShape 14"/>
          <p:cNvSpPr/>
          <p:nvPr/>
        </p:nvSpPr>
        <p:spPr>
          <a:xfrm>
            <a:off x="6629400" y="3733920"/>
            <a:ext cx="1523880" cy="642600"/>
          </a:xfrm>
          <a:prstGeom prst="rect">
            <a:avLst/>
          </a:prstGeom>
          <a:noFill/>
          <a:ln w="1908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On(B, C)</a:t>
            </a:r>
            <a:endParaRPr/>
          </a:p>
          <a:p>
            <a:r>
              <a:rPr lang="en-US">
                <a:latin typeface="Arial"/>
              </a:rPr>
              <a:t>On(A, B)</a:t>
            </a:r>
            <a:endParaRPr/>
          </a:p>
        </p:txBody>
      </p:sp>
      <p:sp>
        <p:nvSpPr>
          <p:cNvPr id="324" name="CustomShape 15"/>
          <p:cNvSpPr/>
          <p:nvPr/>
        </p:nvSpPr>
        <p:spPr>
          <a:xfrm>
            <a:off x="2666880" y="4114800"/>
            <a:ext cx="3429000" cy="459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algn="ctr"/>
            <a:r>
              <a:rPr lang="en-US" sz="2400">
                <a:solidFill>
                  <a:srgbClr val="00b050"/>
                </a:solidFill>
                <a:latin typeface="Arial"/>
              </a:rPr>
              <a:t>Relevant actions</a:t>
            </a:r>
            <a:endParaRPr/>
          </a:p>
        </p:txBody>
      </p:sp>
      <p:cxnSp>
        <p:nvCxnSpPr>
          <p:cNvPr id="325" name="Line 16"/>
          <p:cNvCxnSpPr/>
          <p:nvPr/>
        </p:nvCxnSpPr>
        <p:spPr>
          <a:xfrm flipV="1">
            <a:off x="2895120" y="2666160"/>
            <a:ext cx="3505680" cy="1220040"/>
          </a:xfrm>
          <a:prstGeom prst="straightConnector1">
            <a:avLst/>
          </a:prstGeom>
          <a:ln w="28440">
            <a:solidFill>
              <a:srgbClr val="000000"/>
            </a:solidFill>
            <a:miter/>
            <a:tailEnd len="med" type="triangle" w="med"/>
          </a:ln>
        </p:spPr>
      </p:cxnSp>
      <p:sp>
        <p:nvSpPr>
          <p:cNvPr id="326" name="CustomShape 17"/>
          <p:cNvSpPr/>
          <p:nvPr/>
        </p:nvSpPr>
        <p:spPr>
          <a:xfrm>
            <a:off x="2666880" y="2590920"/>
            <a:ext cx="289584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MoveToBlock(A,Table,B)</a:t>
            </a:r>
            <a:endParaRPr/>
          </a:p>
        </p:txBody>
      </p:sp>
      <p:pic>
        <p:nvPicPr>
          <p:cNvPr id="327" name="TextBox 20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895320" y="3638520"/>
            <a:ext cx="1866960" cy="1787400"/>
          </a:xfrm>
          <a:prstGeom prst="rect">
            <a:avLst/>
          </a:prstGeom>
          <a:ln>
            <a:noFill/>
          </a:ln>
        </p:spPr>
      </p:pic>
      <p:sp>
        <p:nvSpPr>
          <p:cNvPr id="328" name="CustomShape 18"/>
          <p:cNvSpPr/>
          <p:nvPr/>
        </p:nvSpPr>
        <p:spPr>
          <a:xfrm>
            <a:off x="152280" y="1344600"/>
            <a:ext cx="4800600" cy="1372680"/>
          </a:xfrm>
          <a:prstGeom prst="rect">
            <a:avLst/>
          </a:prstGeom>
          <a:noFill/>
          <a:ln w="9360">
            <a:solidFill>
              <a:srgbClr val="00b050"/>
            </a:solidFill>
            <a:miter/>
          </a:ln>
        </p:spPr>
        <p:txBody>
          <a:bodyPr lIns="90000" rIns="90000" tIns="46800" bIns="46800"/>
          <a:p>
            <a:r>
              <a:rPr lang="en-US" sz="1400">
                <a:latin typeface="Arial"/>
              </a:rPr>
              <a:t>ACTION: MoveToBlock(b,x,y)</a:t>
            </a:r>
            <a:endParaRPr/>
          </a:p>
          <a:p>
            <a:r>
              <a:rPr lang="en-US" sz="1400">
                <a:latin typeface="Arial"/>
              </a:rPr>
              <a:t>  </a:t>
            </a:r>
            <a:r>
              <a:rPr lang="en-US" sz="1400">
                <a:latin typeface="Arial"/>
              </a:rPr>
              <a:t>PRECONDITIONS: On(b,x), Clear(b), Clear(y),</a:t>
            </a:r>
            <a:endParaRPr/>
          </a:p>
          <a:p>
            <a:r>
              <a:rPr lang="en-US" sz="1400">
                <a:latin typeface="Arial"/>
              </a:rPr>
              <a:t>  </a:t>
            </a:r>
            <a:r>
              <a:rPr lang="en-US" sz="1400">
                <a:latin typeface="Arial"/>
              </a:rPr>
              <a:t>	</a:t>
            </a:r>
            <a:r>
              <a:rPr lang="en-US" sz="1400">
                <a:latin typeface="Arial"/>
              </a:rPr>
              <a:t>                </a:t>
            </a:r>
            <a:r>
              <a:rPr lang="en-US" sz="1400">
                <a:latin typeface="Arial"/>
              </a:rPr>
              <a:t>Block(b), Block(y), (b</a:t>
            </a:r>
            <a:r>
              <a:rPr lang="en-US" sz="1400">
                <a:latin typeface="Symbol"/>
              </a:rPr>
              <a:t></a:t>
            </a:r>
            <a:r>
              <a:rPr lang="en-US" sz="1400">
                <a:latin typeface="Arial"/>
              </a:rPr>
              <a:t>x), (b</a:t>
            </a:r>
            <a:r>
              <a:rPr lang="en-US" sz="1400">
                <a:latin typeface="Symbol"/>
              </a:rPr>
              <a:t></a:t>
            </a:r>
            <a:r>
              <a:rPr lang="en-US" sz="1400">
                <a:latin typeface="Arial"/>
              </a:rPr>
              <a:t>y), (x</a:t>
            </a:r>
            <a:r>
              <a:rPr lang="en-US" sz="1400">
                <a:latin typeface="Symbol"/>
              </a:rPr>
              <a:t></a:t>
            </a:r>
            <a:r>
              <a:rPr lang="en-US" sz="1400">
                <a:latin typeface="Arial"/>
              </a:rPr>
              <a:t>y) </a:t>
            </a:r>
            <a:endParaRPr/>
          </a:p>
          <a:p>
            <a:r>
              <a:rPr lang="en-US" sz="1400">
                <a:latin typeface="Arial"/>
              </a:rPr>
              <a:t>  </a:t>
            </a:r>
            <a:r>
              <a:rPr lang="en-US" sz="1400">
                <a:latin typeface="Arial"/>
              </a:rPr>
              <a:t>POSTCONDITIONS: On(b,y), Clear(x)</a:t>
            </a:r>
            <a:endParaRPr/>
          </a:p>
          <a:p>
            <a:r>
              <a:rPr lang="en-US" sz="1400">
                <a:latin typeface="Arial"/>
              </a:rPr>
              <a:t>   </a:t>
            </a:r>
            <a:r>
              <a:rPr lang="en-US" sz="1400">
                <a:latin typeface="Arial"/>
              </a:rPr>
              <a:t>	</a:t>
            </a:r>
            <a:r>
              <a:rPr lang="en-US" sz="1400">
                <a:latin typeface="Arial"/>
              </a:rPr>
              <a:t>               </a:t>
            </a:r>
            <a:r>
              <a:rPr lang="en-US" sz="1400">
                <a:latin typeface="Symbol"/>
              </a:rPr>
              <a:t></a:t>
            </a:r>
            <a:r>
              <a:rPr lang="en-US" sz="1400">
                <a:latin typeface="Arial"/>
              </a:rPr>
              <a:t>On(b,x), </a:t>
            </a:r>
            <a:r>
              <a:rPr lang="en-US" sz="1400">
                <a:latin typeface="Symbol"/>
              </a:rPr>
              <a:t></a:t>
            </a:r>
            <a:r>
              <a:rPr lang="en-US" sz="1400">
                <a:latin typeface="Arial"/>
              </a:rPr>
              <a:t>Clear(y)</a:t>
            </a:r>
            <a:endParaRPr/>
          </a:p>
        </p:txBody>
      </p:sp>
      <p:sp>
        <p:nvSpPr>
          <p:cNvPr id="329" name="CustomShape 19"/>
          <p:cNvSpPr/>
          <p:nvPr/>
        </p:nvSpPr>
        <p:spPr>
          <a:xfrm>
            <a:off x="1981080" y="2906640"/>
            <a:ext cx="289584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MoveToBlock(A,x’,B)</a:t>
            </a:r>
            <a:endParaRPr/>
          </a:p>
        </p:txBody>
      </p:sp>
    </p:spTree>
  </p:cSld>
  <p:timing>
    <p:tnLst>
      <p:par>
        <p:cTn id="135" dur="indefinite" restart="never" nodeType="tmRoot">
          <p:childTnLst>
            <p:seq>
              <p:cTn id="136" dur="indefinite" nodeType="mainSeq">
                <p:childTnLst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timing>
    <p:tnLst>
      <p:par>
        <p:cTn id="157" dur="indefinite" restart="never" nodeType="tmRoot">
          <p:childTnLst>
            <p:seq>
              <p:cTn id="15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CustomShape 1"/>
          <p:cNvSpPr/>
          <p:nvPr/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pPr algn="ctr"/>
            <a:r>
              <a:rPr lang="en-GB" sz="4400">
                <a:solidFill>
                  <a:srgbClr val="000000"/>
                </a:solidFill>
                <a:latin typeface="Arial"/>
                <a:ea typeface="ＭＳ Ｐゴシック"/>
              </a:rPr>
              <a:t>Heuristics: Ignore Preconditions</a:t>
            </a:r>
            <a:endParaRPr/>
          </a:p>
        </p:txBody>
      </p:sp>
      <p:sp>
        <p:nvSpPr>
          <p:cNvPr id="331" name="CustomShape 2"/>
          <p:cNvSpPr/>
          <p:nvPr/>
        </p:nvSpPr>
        <p:spPr>
          <a:xfrm>
            <a:off x="457200" y="152388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>
                <a:solidFill>
                  <a:srgbClr val="333399"/>
                </a:solidFill>
                <a:latin typeface="Arial"/>
                <a:ea typeface="ＭＳ Ｐゴシック"/>
              </a:rPr>
              <a:t>Relax problem by ignoring preconditions</a:t>
            </a:r>
            <a:endParaRPr/>
          </a:p>
          <a:p>
            <a:pPr>
              <a:lnSpc>
                <a:spcPct val="100000"/>
              </a:lnSpc>
            </a:pPr>
            <a:r>
              <a:rPr lang="en-GB" sz="2000">
                <a:solidFill>
                  <a:srgbClr val="000000"/>
                </a:solidFill>
                <a:latin typeface="Arial"/>
                <a:ea typeface="ＭＳ Ｐゴシック"/>
              </a:rPr>
              <a:t>Can drop all or just some preconditions</a:t>
            </a:r>
            <a:endParaRPr/>
          </a:p>
          <a:p>
            <a:pPr>
              <a:lnSpc>
                <a:spcPct val="100000"/>
              </a:lnSpc>
            </a:pPr>
            <a:r>
              <a:rPr lang="en-GB" sz="2000">
                <a:solidFill>
                  <a:srgbClr val="000000"/>
                </a:solidFill>
                <a:latin typeface="Arial"/>
                <a:ea typeface="ＭＳ Ｐゴシック"/>
              </a:rPr>
              <a:t>Can solve in closed form or with set-cover methods</a:t>
            </a:r>
            <a:endParaRPr/>
          </a:p>
          <a:p>
            <a:endParaRPr/>
          </a:p>
        </p:txBody>
      </p:sp>
      <p:pic>
        <p:nvPicPr>
          <p:cNvPr id="332" name="Picture 3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1123920" y="5551560"/>
            <a:ext cx="6800760" cy="1001520"/>
          </a:xfrm>
          <a:prstGeom prst="rect">
            <a:avLst/>
          </a:prstGeom>
          <a:ln>
            <a:noFill/>
          </a:ln>
        </p:spPr>
      </p:pic>
      <p:pic>
        <p:nvPicPr>
          <p:cNvPr id="333" name="Picture 4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133720" y="2905200"/>
            <a:ext cx="4935240" cy="25048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59" dur="indefinite" restart="never" nodeType="tmRoot">
          <p:childTnLst>
            <p:seq>
              <p:cTn id="16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CustomShape 1"/>
          <p:cNvSpPr/>
          <p:nvPr/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pPr algn="ctr"/>
            <a:r>
              <a:rPr lang="en-GB" sz="4400">
                <a:solidFill>
                  <a:srgbClr val="000000"/>
                </a:solidFill>
                <a:latin typeface="Arial"/>
                <a:ea typeface="ＭＳ Ｐゴシック"/>
              </a:rPr>
              <a:t>Heuristics: No-Delete</a:t>
            </a:r>
            <a:endParaRPr/>
          </a:p>
        </p:txBody>
      </p:sp>
      <p:sp>
        <p:nvSpPr>
          <p:cNvPr id="335" name="CustomShape 2"/>
          <p:cNvSpPr/>
          <p:nvPr/>
        </p:nvSpPr>
        <p:spPr>
          <a:xfrm>
            <a:off x="457200" y="1523880"/>
            <a:ext cx="8458200" cy="4525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>
                <a:solidFill>
                  <a:srgbClr val="333399"/>
                </a:solidFill>
                <a:latin typeface="Arial"/>
                <a:ea typeface="ＭＳ Ｐゴシック"/>
              </a:rPr>
              <a:t>Relax problem by not deleting falsified literals</a:t>
            </a:r>
            <a:endParaRPr/>
          </a:p>
          <a:p>
            <a:pPr>
              <a:lnSpc>
                <a:spcPct val="100000"/>
              </a:lnSpc>
            </a:pPr>
            <a:r>
              <a:rPr lang="en-GB" sz="2000">
                <a:solidFill>
                  <a:srgbClr val="000000"/>
                </a:solidFill>
                <a:latin typeface="Arial"/>
                <a:ea typeface="ＭＳ Ｐゴシック"/>
              </a:rPr>
              <a:t>Can’t undo progress, so solve with hill-climbing (non-admissible)‏</a:t>
            </a:r>
            <a:endParaRPr/>
          </a:p>
        </p:txBody>
      </p:sp>
      <p:sp>
        <p:nvSpPr>
          <p:cNvPr id="336" name="Line 3"/>
          <p:cNvSpPr/>
          <p:nvPr/>
        </p:nvSpPr>
        <p:spPr>
          <a:xfrm>
            <a:off x="5715000" y="3984480"/>
            <a:ext cx="1728720" cy="1800"/>
          </a:xfrm>
          <a:prstGeom prst="line">
            <a:avLst/>
          </a:prstGeom>
          <a:ln w="19080">
            <a:solidFill>
              <a:srgbClr val="000000"/>
            </a:solidFill>
            <a:miter/>
          </a:ln>
        </p:spPr>
      </p:sp>
      <p:sp>
        <p:nvSpPr>
          <p:cNvPr id="337" name="Line 4"/>
          <p:cNvSpPr/>
          <p:nvPr/>
        </p:nvSpPr>
        <p:spPr>
          <a:xfrm>
            <a:off x="5715000" y="3911760"/>
            <a:ext cx="1728720" cy="1440"/>
          </a:xfrm>
          <a:prstGeom prst="line">
            <a:avLst/>
          </a:prstGeom>
          <a:ln w="19080">
            <a:solidFill>
              <a:srgbClr val="000000"/>
            </a:solidFill>
            <a:miter/>
          </a:ln>
        </p:spPr>
      </p:sp>
      <p:sp>
        <p:nvSpPr>
          <p:cNvPr id="338" name="Line 5"/>
          <p:cNvSpPr/>
          <p:nvPr/>
        </p:nvSpPr>
        <p:spPr>
          <a:xfrm>
            <a:off x="5715000" y="3911760"/>
            <a:ext cx="1440" cy="7272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339" name="Line 6"/>
          <p:cNvSpPr/>
          <p:nvPr/>
        </p:nvSpPr>
        <p:spPr>
          <a:xfrm>
            <a:off x="7443720" y="3911760"/>
            <a:ext cx="1800" cy="7272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340" name="Line 7"/>
          <p:cNvSpPr/>
          <p:nvPr/>
        </p:nvSpPr>
        <p:spPr>
          <a:xfrm>
            <a:off x="6578640" y="3911760"/>
            <a:ext cx="1440" cy="7272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341" name="Line 8"/>
          <p:cNvSpPr/>
          <p:nvPr/>
        </p:nvSpPr>
        <p:spPr>
          <a:xfrm>
            <a:off x="6146640" y="3911760"/>
            <a:ext cx="1800" cy="7272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342" name="Line 9"/>
          <p:cNvSpPr/>
          <p:nvPr/>
        </p:nvSpPr>
        <p:spPr>
          <a:xfrm>
            <a:off x="7012080" y="3911760"/>
            <a:ext cx="1440" cy="7272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343" name="CustomShape 10"/>
          <p:cNvSpPr/>
          <p:nvPr/>
        </p:nvSpPr>
        <p:spPr>
          <a:xfrm>
            <a:off x="5715000" y="3479760"/>
            <a:ext cx="431640" cy="432000"/>
          </a:xfrm>
          <a:prstGeom prst="rect">
            <a:avLst/>
          </a:prstGeom>
          <a:solidFill>
            <a:srgbClr val="ff0000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solidFill>
                  <a:srgbClr val="000000"/>
                </a:solidFill>
                <a:latin typeface="Arial"/>
                <a:ea typeface="ＭＳ Ｐゴシック"/>
              </a:rPr>
              <a:t>A</a:t>
            </a:r>
            <a:endParaRPr/>
          </a:p>
        </p:txBody>
      </p:sp>
      <p:sp>
        <p:nvSpPr>
          <p:cNvPr id="344" name="CustomShape 11"/>
          <p:cNvSpPr/>
          <p:nvPr/>
        </p:nvSpPr>
        <p:spPr>
          <a:xfrm>
            <a:off x="5715000" y="3048120"/>
            <a:ext cx="431640" cy="431640"/>
          </a:xfrm>
          <a:prstGeom prst="rect">
            <a:avLst/>
          </a:prstGeom>
          <a:solidFill>
            <a:srgbClr val="ffff00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solidFill>
                  <a:srgbClr val="000000"/>
                </a:solidFill>
                <a:latin typeface="Arial"/>
                <a:ea typeface="ＭＳ Ｐゴシック"/>
              </a:rPr>
              <a:t>C</a:t>
            </a:r>
            <a:endParaRPr/>
          </a:p>
        </p:txBody>
      </p:sp>
      <p:sp>
        <p:nvSpPr>
          <p:cNvPr id="345" name="CustomShape 12"/>
          <p:cNvSpPr/>
          <p:nvPr/>
        </p:nvSpPr>
        <p:spPr>
          <a:xfrm>
            <a:off x="6578640" y="3479760"/>
            <a:ext cx="431640" cy="432000"/>
          </a:xfrm>
          <a:prstGeom prst="rect">
            <a:avLst/>
          </a:prstGeom>
          <a:solidFill>
            <a:srgbClr val="0000ff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solidFill>
                  <a:srgbClr val="000000"/>
                </a:solidFill>
                <a:latin typeface="Arial"/>
                <a:ea typeface="ＭＳ Ｐゴシック"/>
              </a:rPr>
              <a:t>B</a:t>
            </a:r>
            <a:endParaRPr/>
          </a:p>
        </p:txBody>
      </p:sp>
      <p:sp>
        <p:nvSpPr>
          <p:cNvPr id="346" name="CustomShape 13"/>
          <p:cNvSpPr/>
          <p:nvPr/>
        </p:nvSpPr>
        <p:spPr>
          <a:xfrm>
            <a:off x="1447920" y="2895480"/>
            <a:ext cx="1523880" cy="1465560"/>
          </a:xfrm>
          <a:prstGeom prst="rect">
            <a:avLst/>
          </a:prstGeom>
          <a:noFill/>
          <a:ln w="1908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On(C, A)‏</a:t>
            </a:r>
            <a:endParaRPr/>
          </a:p>
          <a:p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On(A, Table)‏</a:t>
            </a:r>
            <a:endParaRPr/>
          </a:p>
          <a:p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On(B, Table)‏</a:t>
            </a:r>
            <a:endParaRPr/>
          </a:p>
          <a:p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Clear(C)‏</a:t>
            </a:r>
            <a:endParaRPr/>
          </a:p>
          <a:p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Clear(B)‏</a:t>
            </a:r>
            <a:endParaRPr/>
          </a:p>
        </p:txBody>
      </p:sp>
      <p:sp>
        <p:nvSpPr>
          <p:cNvPr id="347" name="CustomShape 14"/>
          <p:cNvSpPr/>
          <p:nvPr/>
        </p:nvSpPr>
        <p:spPr>
          <a:xfrm>
            <a:off x="1676520" y="4694400"/>
            <a:ext cx="6400800" cy="146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ACTION: MoveToBlock(b,x,y)‏</a:t>
            </a:r>
            <a:endParaRPr/>
          </a:p>
          <a:p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  </a:t>
            </a:r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PRECONDITIONS: On(b,x), Clear(b), Clear(y),</a:t>
            </a:r>
            <a:endParaRPr/>
          </a:p>
          <a:p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	</a:t>
            </a:r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	</a:t>
            </a:r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      </a:t>
            </a:r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Block(b), Block(y), (b</a:t>
            </a:r>
            <a:r>
              <a:rPr lang="en-GB">
                <a:solidFill>
                  <a:srgbClr val="000000"/>
                </a:solidFill>
                <a:latin typeface="Symbol"/>
                <a:ea typeface="ＭＳ Ｐゴシック"/>
              </a:rPr>
              <a:t></a:t>
            </a:r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x), (b</a:t>
            </a:r>
            <a:r>
              <a:rPr lang="en-GB">
                <a:solidFill>
                  <a:srgbClr val="000000"/>
                </a:solidFill>
                <a:latin typeface="Symbol"/>
                <a:ea typeface="ＭＳ Ｐゴシック"/>
              </a:rPr>
              <a:t></a:t>
            </a:r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y), (x</a:t>
            </a:r>
            <a:r>
              <a:rPr lang="en-GB">
                <a:solidFill>
                  <a:srgbClr val="000000"/>
                </a:solidFill>
                <a:latin typeface="Symbol"/>
                <a:ea typeface="ＭＳ Ｐゴシック"/>
              </a:rPr>
              <a:t></a:t>
            </a:r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y) </a:t>
            </a:r>
            <a:endParaRPr/>
          </a:p>
          <a:p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  </a:t>
            </a:r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POSTCONDITIONS: On(b,y), Clear(x)‏</a:t>
            </a:r>
            <a:endParaRPr/>
          </a:p>
          <a:p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  </a:t>
            </a:r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	</a:t>
            </a:r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	</a:t>
            </a:r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     </a:t>
            </a:r>
            <a:r>
              <a:rPr lang="en-GB">
                <a:solidFill>
                  <a:srgbClr val="000000"/>
                </a:solidFill>
                <a:latin typeface="Symbol"/>
                <a:ea typeface="ＭＳ Ｐゴシック"/>
              </a:rPr>
              <a:t></a:t>
            </a:r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On(b,x), </a:t>
            </a:r>
            <a:r>
              <a:rPr lang="en-GB">
                <a:solidFill>
                  <a:srgbClr val="000000"/>
                </a:solidFill>
                <a:latin typeface="Symbol"/>
                <a:ea typeface="ＭＳ Ｐゴシック"/>
              </a:rPr>
              <a:t></a:t>
            </a:r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Clear(y)‏</a:t>
            </a:r>
            <a:endParaRPr/>
          </a:p>
        </p:txBody>
      </p:sp>
    </p:spTree>
  </p:cSld>
  <p:timing>
    <p:tnLst>
      <p:par>
        <p:cTn id="161" dur="indefinite" restart="never" nodeType="tmRoot">
          <p:childTnLst>
            <p:seq>
              <p:cTn id="16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CustomShape 1"/>
          <p:cNvSpPr/>
          <p:nvPr/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pPr algn="ctr"/>
            <a:r>
              <a:rPr lang="en-GB" sz="4400">
                <a:solidFill>
                  <a:srgbClr val="000000"/>
                </a:solidFill>
                <a:latin typeface="Arial"/>
                <a:ea typeface="ＭＳ Ｐゴシック"/>
              </a:rPr>
              <a:t>Heuristics: Independent Goals</a:t>
            </a:r>
            <a:endParaRPr/>
          </a:p>
        </p:txBody>
      </p:sp>
      <p:sp>
        <p:nvSpPr>
          <p:cNvPr id="349" name="CustomShape 2"/>
          <p:cNvSpPr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 sz="2800">
                <a:solidFill>
                  <a:srgbClr val="333399"/>
                </a:solidFill>
                <a:latin typeface="Arial"/>
                <a:ea typeface="ＭＳ Ｐゴシック"/>
              </a:rPr>
              <a:t>Independent subgoals?</a:t>
            </a:r>
            <a:endParaRPr/>
          </a:p>
          <a:p>
            <a:pPr>
              <a:lnSpc>
                <a:spcPct val="100000"/>
              </a:lnSpc>
            </a:pPr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Partition goal literals</a:t>
            </a:r>
            <a:endParaRPr/>
          </a:p>
          <a:p>
            <a:pPr>
              <a:lnSpc>
                <a:spcPct val="100000"/>
              </a:lnSpc>
            </a:pPr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Find plans for each subset</a:t>
            </a:r>
            <a:endParaRPr/>
          </a:p>
          <a:p>
            <a:pPr>
              <a:lnSpc>
                <a:spcPct val="100000"/>
              </a:lnSpc>
            </a:pPr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cost(all) &lt; cost(any)?</a:t>
            </a:r>
            <a:endParaRPr/>
          </a:p>
          <a:p>
            <a:pPr>
              <a:lnSpc>
                <a:spcPct val="100000"/>
              </a:lnSpc>
            </a:pPr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cost(all) &lt; sum-cost(each)?</a:t>
            </a:r>
            <a:endParaRPr/>
          </a:p>
        </p:txBody>
      </p:sp>
      <p:sp>
        <p:nvSpPr>
          <p:cNvPr id="350" name="Line 3"/>
          <p:cNvSpPr/>
          <p:nvPr/>
        </p:nvSpPr>
        <p:spPr>
          <a:xfrm>
            <a:off x="6477120" y="3121200"/>
            <a:ext cx="1728720" cy="1440"/>
          </a:xfrm>
          <a:prstGeom prst="line">
            <a:avLst/>
          </a:prstGeom>
          <a:ln w="19080">
            <a:solidFill>
              <a:srgbClr val="000000"/>
            </a:solidFill>
            <a:miter/>
          </a:ln>
        </p:spPr>
      </p:sp>
      <p:sp>
        <p:nvSpPr>
          <p:cNvPr id="351" name="Line 4"/>
          <p:cNvSpPr/>
          <p:nvPr/>
        </p:nvSpPr>
        <p:spPr>
          <a:xfrm>
            <a:off x="6477120" y="3048120"/>
            <a:ext cx="1728720" cy="1440"/>
          </a:xfrm>
          <a:prstGeom prst="line">
            <a:avLst/>
          </a:prstGeom>
          <a:ln w="19080">
            <a:solidFill>
              <a:srgbClr val="000000"/>
            </a:solidFill>
            <a:miter/>
          </a:ln>
        </p:spPr>
      </p:sp>
      <p:sp>
        <p:nvSpPr>
          <p:cNvPr id="352" name="Line 5"/>
          <p:cNvSpPr/>
          <p:nvPr/>
        </p:nvSpPr>
        <p:spPr>
          <a:xfrm>
            <a:off x="6477120" y="3048120"/>
            <a:ext cx="144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353" name="Line 6"/>
          <p:cNvSpPr/>
          <p:nvPr/>
        </p:nvSpPr>
        <p:spPr>
          <a:xfrm>
            <a:off x="8205840" y="3048120"/>
            <a:ext cx="144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354" name="Line 7"/>
          <p:cNvSpPr/>
          <p:nvPr/>
        </p:nvSpPr>
        <p:spPr>
          <a:xfrm>
            <a:off x="7340760" y="3048120"/>
            <a:ext cx="144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355" name="Line 8"/>
          <p:cNvSpPr/>
          <p:nvPr/>
        </p:nvSpPr>
        <p:spPr>
          <a:xfrm>
            <a:off x="6908760" y="3048120"/>
            <a:ext cx="180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356" name="Line 9"/>
          <p:cNvSpPr/>
          <p:nvPr/>
        </p:nvSpPr>
        <p:spPr>
          <a:xfrm>
            <a:off x="7773840" y="3048120"/>
            <a:ext cx="180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357" name="CustomShape 10"/>
          <p:cNvSpPr/>
          <p:nvPr/>
        </p:nvSpPr>
        <p:spPr>
          <a:xfrm>
            <a:off x="6907320" y="1751040"/>
            <a:ext cx="431640" cy="431640"/>
          </a:xfrm>
          <a:prstGeom prst="rect">
            <a:avLst/>
          </a:prstGeom>
          <a:solidFill>
            <a:srgbClr val="ff0000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solidFill>
                  <a:srgbClr val="000000"/>
                </a:solidFill>
                <a:latin typeface="Arial"/>
                <a:ea typeface="ＭＳ Ｐゴシック"/>
              </a:rPr>
              <a:t>A</a:t>
            </a:r>
            <a:endParaRPr/>
          </a:p>
        </p:txBody>
      </p:sp>
      <p:sp>
        <p:nvSpPr>
          <p:cNvPr id="358" name="CustomShape 11"/>
          <p:cNvSpPr/>
          <p:nvPr/>
        </p:nvSpPr>
        <p:spPr>
          <a:xfrm>
            <a:off x="6907320" y="2616120"/>
            <a:ext cx="431640" cy="432000"/>
          </a:xfrm>
          <a:prstGeom prst="rect">
            <a:avLst/>
          </a:prstGeom>
          <a:solidFill>
            <a:srgbClr val="ffff00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solidFill>
                  <a:srgbClr val="000000"/>
                </a:solidFill>
                <a:latin typeface="Arial"/>
                <a:ea typeface="ＭＳ Ｐゴシック"/>
              </a:rPr>
              <a:t>C</a:t>
            </a:r>
            <a:endParaRPr/>
          </a:p>
        </p:txBody>
      </p:sp>
      <p:sp>
        <p:nvSpPr>
          <p:cNvPr id="359" name="CustomShape 12"/>
          <p:cNvSpPr/>
          <p:nvPr/>
        </p:nvSpPr>
        <p:spPr>
          <a:xfrm>
            <a:off x="6907320" y="2184480"/>
            <a:ext cx="431640" cy="431640"/>
          </a:xfrm>
          <a:prstGeom prst="rect">
            <a:avLst/>
          </a:prstGeom>
          <a:solidFill>
            <a:srgbClr val="0000ff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solidFill>
                  <a:srgbClr val="000000"/>
                </a:solidFill>
                <a:latin typeface="Arial"/>
                <a:ea typeface="ＭＳ Ｐゴシック"/>
              </a:rPr>
              <a:t>B</a:t>
            </a:r>
            <a:endParaRPr/>
          </a:p>
        </p:txBody>
      </p:sp>
      <p:sp>
        <p:nvSpPr>
          <p:cNvPr id="360" name="CustomShape 13"/>
          <p:cNvSpPr/>
          <p:nvPr/>
        </p:nvSpPr>
        <p:spPr>
          <a:xfrm>
            <a:off x="6705720" y="3211560"/>
            <a:ext cx="144756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Goal State</a:t>
            </a:r>
            <a:endParaRPr/>
          </a:p>
        </p:txBody>
      </p:sp>
      <p:sp>
        <p:nvSpPr>
          <p:cNvPr id="361" name="CustomShape 14"/>
          <p:cNvSpPr/>
          <p:nvPr/>
        </p:nvSpPr>
        <p:spPr>
          <a:xfrm>
            <a:off x="6629400" y="3733920"/>
            <a:ext cx="1523880" cy="642600"/>
          </a:xfrm>
          <a:prstGeom prst="rect">
            <a:avLst/>
          </a:prstGeom>
          <a:noFill/>
          <a:ln w="1908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On(B, C)‏</a:t>
            </a:r>
            <a:endParaRPr/>
          </a:p>
          <a:p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On(A, B)‏</a:t>
            </a:r>
            <a:endParaRPr/>
          </a:p>
        </p:txBody>
      </p:sp>
      <p:sp>
        <p:nvSpPr>
          <p:cNvPr id="362" name="CustomShape 15"/>
          <p:cNvSpPr/>
          <p:nvPr/>
        </p:nvSpPr>
        <p:spPr>
          <a:xfrm>
            <a:off x="2133720" y="4800600"/>
            <a:ext cx="1523880" cy="368280"/>
          </a:xfrm>
          <a:prstGeom prst="rect">
            <a:avLst/>
          </a:prstGeom>
          <a:noFill/>
          <a:ln w="1908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On(A, B)‏</a:t>
            </a:r>
            <a:endParaRPr/>
          </a:p>
        </p:txBody>
      </p:sp>
      <p:sp>
        <p:nvSpPr>
          <p:cNvPr id="363" name="CustomShape 16"/>
          <p:cNvSpPr/>
          <p:nvPr/>
        </p:nvSpPr>
        <p:spPr>
          <a:xfrm>
            <a:off x="4572000" y="4800600"/>
            <a:ext cx="1523880" cy="368280"/>
          </a:xfrm>
          <a:prstGeom prst="rect">
            <a:avLst/>
          </a:prstGeom>
          <a:noFill/>
          <a:ln w="1908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On(B, C)‏</a:t>
            </a:r>
            <a:endParaRPr/>
          </a:p>
        </p:txBody>
      </p:sp>
      <p:cxnSp>
        <p:nvCxnSpPr>
          <p:cNvPr id="364" name="Line 17"/>
          <p:cNvCxnSpPr/>
          <p:nvPr/>
        </p:nvCxnSpPr>
        <p:spPr>
          <a:xfrm flipH="1">
            <a:off x="3047400" y="4114800"/>
            <a:ext cx="3429720" cy="533880"/>
          </a:xfrm>
          <a:prstGeom prst="straightConnector1">
            <a:avLst/>
          </a:prstGeom>
          <a:ln w="19080">
            <a:solidFill>
              <a:srgbClr val="000000"/>
            </a:solidFill>
            <a:miter/>
            <a:tailEnd len="med" type="triangle" w="med"/>
          </a:ln>
        </p:spPr>
      </p:cxnSp>
      <p:cxnSp>
        <p:nvCxnSpPr>
          <p:cNvPr id="365" name="Line 18"/>
          <p:cNvCxnSpPr/>
          <p:nvPr/>
        </p:nvCxnSpPr>
        <p:spPr>
          <a:xfrm flipH="1">
            <a:off x="5410080" y="4114800"/>
            <a:ext cx="1067400" cy="457560"/>
          </a:xfrm>
          <a:prstGeom prst="straightConnector1">
            <a:avLst/>
          </a:prstGeom>
          <a:ln w="19080">
            <a:solidFill>
              <a:srgbClr val="000000"/>
            </a:solidFill>
            <a:miter/>
            <a:tailEnd len="med" type="triangle" w="med"/>
          </a:ln>
        </p:spPr>
      </p:cxnSp>
    </p:spTree>
  </p:cSld>
  <p:timing>
    <p:tnLst>
      <p:par>
        <p:cTn id="163" dur="indefinite" restart="never" nodeType="tmRoot">
          <p:childTnLst>
            <p:seq>
              <p:cTn id="16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CustomShape 1"/>
          <p:cNvSpPr/>
          <p:nvPr/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</p:sp>
      <p:sp>
        <p:nvSpPr>
          <p:cNvPr id="367" name="CustomShape 2"/>
          <p:cNvSpPr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</p:sp>
    </p:spTree>
  </p:cSld>
  <p:timing>
    <p:tnLst>
      <p:par>
        <p:cTn id="165" dur="indefinite" restart="never" nodeType="tmRoot">
          <p:childTnLst>
            <p:seq>
              <p:cTn id="16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CustomShape 1"/>
          <p:cNvSpPr/>
          <p:nvPr/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pPr algn="ctr"/>
            <a:r>
              <a:rPr lang="en-GB" sz="4400">
                <a:solidFill>
                  <a:srgbClr val="000000"/>
                </a:solidFill>
                <a:latin typeface="Arial"/>
                <a:ea typeface="ＭＳ Ｐゴシック"/>
              </a:rPr>
              <a:t>Planning “Tree”</a:t>
            </a:r>
            <a:endParaRPr/>
          </a:p>
        </p:txBody>
      </p:sp>
      <p:sp>
        <p:nvSpPr>
          <p:cNvPr id="369" name="CustomShape 2"/>
          <p:cNvSpPr/>
          <p:nvPr/>
        </p:nvSpPr>
        <p:spPr>
          <a:xfrm>
            <a:off x="228600" y="1523880"/>
            <a:ext cx="2743200" cy="337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 sz="1600">
                <a:solidFill>
                  <a:srgbClr val="000000"/>
                </a:solidFill>
                <a:latin typeface="Arial"/>
                <a:ea typeface="ＭＳ Ｐゴシック"/>
              </a:rPr>
              <a:t>Start:  HaveCake</a:t>
            </a:r>
            <a:endParaRPr/>
          </a:p>
        </p:txBody>
      </p:sp>
      <p:sp>
        <p:nvSpPr>
          <p:cNvPr id="370" name="CustomShape 3"/>
          <p:cNvSpPr/>
          <p:nvPr/>
        </p:nvSpPr>
        <p:spPr>
          <a:xfrm>
            <a:off x="228600" y="2133720"/>
            <a:ext cx="3200400" cy="337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 sz="1600">
                <a:solidFill>
                  <a:srgbClr val="000000"/>
                </a:solidFill>
                <a:latin typeface="Arial"/>
                <a:ea typeface="ＭＳ Ｐゴシック"/>
              </a:rPr>
              <a:t>Goal:  AteCake, HaveCake</a:t>
            </a:r>
            <a:endParaRPr/>
          </a:p>
        </p:txBody>
      </p:sp>
      <p:sp>
        <p:nvSpPr>
          <p:cNvPr id="371" name="CustomShape 4"/>
          <p:cNvSpPr/>
          <p:nvPr/>
        </p:nvSpPr>
        <p:spPr>
          <a:xfrm>
            <a:off x="228600" y="2743200"/>
            <a:ext cx="3200400" cy="1067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 sz="1600">
                <a:solidFill>
                  <a:srgbClr val="000000"/>
                </a:solidFill>
                <a:latin typeface="Arial"/>
                <a:ea typeface="ＭＳ Ｐゴシック"/>
              </a:rPr>
              <a:t>Action:  </a:t>
            </a:r>
            <a:r>
              <a:rPr lang="en-GB" sz="1600">
                <a:solidFill>
                  <a:srgbClr val="000000"/>
                </a:solidFill>
                <a:latin typeface="Arial"/>
                <a:ea typeface="ＭＳ Ｐゴシック"/>
              </a:rPr>
              <a:t>	</a:t>
            </a:r>
            <a:r>
              <a:rPr lang="en-GB" sz="1600">
                <a:solidFill>
                  <a:srgbClr val="000000"/>
                </a:solidFill>
                <a:latin typeface="Arial"/>
                <a:ea typeface="ＭＳ Ｐゴシック"/>
              </a:rPr>
              <a:t>Eat</a:t>
            </a:r>
            <a:endParaRPr/>
          </a:p>
          <a:p>
            <a:r>
              <a:rPr lang="en-GB" sz="1600">
                <a:solidFill>
                  <a:srgbClr val="000000"/>
                </a:solidFill>
                <a:latin typeface="Arial"/>
                <a:ea typeface="ＭＳ Ｐゴシック"/>
              </a:rPr>
              <a:t>	</a:t>
            </a:r>
            <a:r>
              <a:rPr lang="en-GB" sz="1600">
                <a:solidFill>
                  <a:srgbClr val="000000"/>
                </a:solidFill>
                <a:latin typeface="Arial"/>
                <a:ea typeface="ＭＳ Ｐゴシック"/>
              </a:rPr>
              <a:t>Pre: HaveCake</a:t>
            </a:r>
            <a:endParaRPr/>
          </a:p>
          <a:p>
            <a:r>
              <a:rPr lang="en-GB" sz="1600">
                <a:solidFill>
                  <a:srgbClr val="000000"/>
                </a:solidFill>
                <a:latin typeface="Arial"/>
                <a:ea typeface="ＭＳ Ｐゴシック"/>
              </a:rPr>
              <a:t>	</a:t>
            </a:r>
            <a:r>
              <a:rPr lang="en-GB" sz="1600">
                <a:solidFill>
                  <a:srgbClr val="000000"/>
                </a:solidFill>
                <a:latin typeface="Arial"/>
                <a:ea typeface="ＭＳ Ｐゴシック"/>
              </a:rPr>
              <a:t>Add: AteCake</a:t>
            </a:r>
            <a:endParaRPr/>
          </a:p>
          <a:p>
            <a:r>
              <a:rPr lang="en-GB" sz="1600">
                <a:solidFill>
                  <a:srgbClr val="000000"/>
                </a:solidFill>
                <a:latin typeface="Arial"/>
                <a:ea typeface="ＭＳ Ｐゴシック"/>
              </a:rPr>
              <a:t>	</a:t>
            </a:r>
            <a:r>
              <a:rPr lang="en-GB" sz="1600">
                <a:solidFill>
                  <a:srgbClr val="000000"/>
                </a:solidFill>
                <a:latin typeface="Arial"/>
                <a:ea typeface="ＭＳ Ｐゴシック"/>
              </a:rPr>
              <a:t>Del: HaveCake</a:t>
            </a:r>
            <a:endParaRPr/>
          </a:p>
        </p:txBody>
      </p:sp>
      <p:sp>
        <p:nvSpPr>
          <p:cNvPr id="372" name="CustomShape 5"/>
          <p:cNvSpPr/>
          <p:nvPr/>
        </p:nvSpPr>
        <p:spPr>
          <a:xfrm>
            <a:off x="228600" y="4181400"/>
            <a:ext cx="3200400" cy="82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 sz="1600">
                <a:solidFill>
                  <a:srgbClr val="000000"/>
                </a:solidFill>
                <a:latin typeface="Arial"/>
                <a:ea typeface="ＭＳ Ｐゴシック"/>
              </a:rPr>
              <a:t>Action:  </a:t>
            </a:r>
            <a:r>
              <a:rPr lang="en-GB" sz="1600">
                <a:solidFill>
                  <a:srgbClr val="000000"/>
                </a:solidFill>
                <a:latin typeface="Arial"/>
                <a:ea typeface="ＭＳ Ｐゴシック"/>
              </a:rPr>
              <a:t>	</a:t>
            </a:r>
            <a:r>
              <a:rPr lang="en-GB" sz="1600">
                <a:solidFill>
                  <a:srgbClr val="000000"/>
                </a:solidFill>
                <a:latin typeface="Arial"/>
                <a:ea typeface="ＭＳ Ｐゴシック"/>
              </a:rPr>
              <a:t>Bake</a:t>
            </a:r>
            <a:endParaRPr/>
          </a:p>
          <a:p>
            <a:r>
              <a:rPr lang="en-GB" sz="1600">
                <a:solidFill>
                  <a:srgbClr val="000000"/>
                </a:solidFill>
                <a:latin typeface="Arial"/>
                <a:ea typeface="ＭＳ Ｐゴシック"/>
              </a:rPr>
              <a:t>	</a:t>
            </a:r>
            <a:r>
              <a:rPr lang="en-GB" sz="1600">
                <a:solidFill>
                  <a:srgbClr val="000000"/>
                </a:solidFill>
                <a:latin typeface="Arial"/>
                <a:ea typeface="ＭＳ Ｐゴシック"/>
              </a:rPr>
              <a:t>Pre: </a:t>
            </a:r>
            <a:r>
              <a:rPr lang="en-GB" sz="1600">
                <a:solidFill>
                  <a:srgbClr val="000000"/>
                </a:solidFill>
                <a:latin typeface="Symbol"/>
                <a:ea typeface="ＭＳ Ｐゴシック"/>
              </a:rPr>
              <a:t></a:t>
            </a:r>
            <a:r>
              <a:rPr lang="en-GB" sz="1600">
                <a:solidFill>
                  <a:srgbClr val="000000"/>
                </a:solidFill>
                <a:latin typeface="Arial"/>
                <a:ea typeface="ＭＳ Ｐゴシック"/>
              </a:rPr>
              <a:t>HaveCake</a:t>
            </a:r>
            <a:endParaRPr/>
          </a:p>
          <a:p>
            <a:r>
              <a:rPr lang="en-GB" sz="1600">
                <a:solidFill>
                  <a:srgbClr val="000000"/>
                </a:solidFill>
                <a:latin typeface="Arial"/>
                <a:ea typeface="ＭＳ Ｐゴシック"/>
              </a:rPr>
              <a:t>	</a:t>
            </a:r>
            <a:r>
              <a:rPr lang="en-GB" sz="1600">
                <a:solidFill>
                  <a:srgbClr val="000000"/>
                </a:solidFill>
                <a:latin typeface="Arial"/>
                <a:ea typeface="ＭＳ Ｐゴシック"/>
              </a:rPr>
              <a:t>Add: HaveCake</a:t>
            </a:r>
            <a:endParaRPr/>
          </a:p>
        </p:txBody>
      </p:sp>
      <p:sp>
        <p:nvSpPr>
          <p:cNvPr id="373" name="Line 6"/>
          <p:cNvSpPr/>
          <p:nvPr/>
        </p:nvSpPr>
        <p:spPr>
          <a:xfrm>
            <a:off x="2971800" y="1447920"/>
            <a:ext cx="1440" cy="5105160"/>
          </a:xfrm>
          <a:prstGeom prst="line">
            <a:avLst/>
          </a:prstGeom>
          <a:ln w="28440">
            <a:solidFill>
              <a:srgbClr val="3333ff"/>
            </a:solidFill>
            <a:miter/>
          </a:ln>
        </p:spPr>
      </p:sp>
      <p:sp>
        <p:nvSpPr>
          <p:cNvPr id="374" name="CustomShape 7"/>
          <p:cNvSpPr/>
          <p:nvPr/>
        </p:nvSpPr>
        <p:spPr>
          <a:xfrm>
            <a:off x="5334120" y="1676520"/>
            <a:ext cx="1143000" cy="642600"/>
          </a:xfrm>
          <a:prstGeom prst="rect">
            <a:avLst/>
          </a:prstGeom>
          <a:noFill/>
          <a:ln w="2844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Have=T,</a:t>
            </a:r>
            <a:endParaRPr/>
          </a:p>
          <a:p>
            <a:pPr algn="ctr"/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Ate=F</a:t>
            </a:r>
            <a:endParaRPr/>
          </a:p>
        </p:txBody>
      </p:sp>
      <p:sp>
        <p:nvSpPr>
          <p:cNvPr id="375" name="CustomShape 8"/>
          <p:cNvSpPr/>
          <p:nvPr/>
        </p:nvSpPr>
        <p:spPr>
          <a:xfrm>
            <a:off x="3886200" y="2906640"/>
            <a:ext cx="1066680" cy="642600"/>
          </a:xfrm>
          <a:prstGeom prst="rect">
            <a:avLst/>
          </a:prstGeom>
          <a:noFill/>
          <a:ln w="2844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Have=F, Ate=T</a:t>
            </a:r>
            <a:endParaRPr/>
          </a:p>
        </p:txBody>
      </p:sp>
      <p:cxnSp>
        <p:nvCxnSpPr>
          <p:cNvPr id="376" name="Line 9"/>
          <p:cNvCxnSpPr>
            <a:stCxn id="374" idx="2"/>
            <a:endCxn id="375" idx="0"/>
          </p:cNvCxnSpPr>
          <p:nvPr/>
        </p:nvCxnSpPr>
        <p:spPr>
          <a:xfrm flipH="1">
            <a:off x="4419360" y="2319120"/>
            <a:ext cx="1486440" cy="587880"/>
          </a:xfrm>
          <a:prstGeom prst="straightConnector1">
            <a:avLst/>
          </a:prstGeom>
          <a:ln w="28440">
            <a:solidFill>
              <a:srgbClr val="000000"/>
            </a:solidFill>
            <a:miter/>
            <a:tailEnd len="med" type="triangle" w="med"/>
          </a:ln>
        </p:spPr>
      </p:cxnSp>
      <p:sp>
        <p:nvSpPr>
          <p:cNvPr id="377" name="CustomShape 10"/>
          <p:cNvSpPr/>
          <p:nvPr/>
        </p:nvSpPr>
        <p:spPr>
          <a:xfrm>
            <a:off x="4114800" y="2209680"/>
            <a:ext cx="129528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{Eat}</a:t>
            </a:r>
            <a:endParaRPr/>
          </a:p>
        </p:txBody>
      </p:sp>
      <p:sp>
        <p:nvSpPr>
          <p:cNvPr id="378" name="CustomShape 11"/>
          <p:cNvSpPr/>
          <p:nvPr/>
        </p:nvSpPr>
        <p:spPr>
          <a:xfrm>
            <a:off x="6934320" y="2209680"/>
            <a:ext cx="129528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{}</a:t>
            </a:r>
            <a:endParaRPr/>
          </a:p>
        </p:txBody>
      </p:sp>
      <p:cxnSp>
        <p:nvCxnSpPr>
          <p:cNvPr id="379" name="Line 12"/>
          <p:cNvCxnSpPr>
            <a:stCxn id="374" idx="2"/>
          </p:cNvCxnSpPr>
          <p:nvPr/>
        </p:nvCxnSpPr>
        <p:spPr>
          <a:xfrm>
            <a:off x="5905440" y="2319120"/>
            <a:ext cx="1410120" cy="576720"/>
          </a:xfrm>
          <a:prstGeom prst="straightConnector1">
            <a:avLst/>
          </a:prstGeom>
          <a:ln w="28440">
            <a:solidFill>
              <a:srgbClr val="000000"/>
            </a:solidFill>
            <a:miter/>
            <a:tailEnd len="med" type="triangle" w="med"/>
          </a:ln>
        </p:spPr>
      </p:cxnSp>
      <p:sp>
        <p:nvSpPr>
          <p:cNvPr id="380" name="CustomShape 13"/>
          <p:cNvSpPr/>
          <p:nvPr/>
        </p:nvSpPr>
        <p:spPr>
          <a:xfrm>
            <a:off x="6781680" y="2895480"/>
            <a:ext cx="1067040" cy="642600"/>
          </a:xfrm>
          <a:prstGeom prst="rect">
            <a:avLst/>
          </a:prstGeom>
          <a:noFill/>
          <a:ln w="2844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Have=T, Ate=F</a:t>
            </a:r>
            <a:endParaRPr/>
          </a:p>
        </p:txBody>
      </p:sp>
      <p:cxnSp>
        <p:nvCxnSpPr>
          <p:cNvPr id="381" name="Line 14"/>
          <p:cNvCxnSpPr>
            <a:stCxn id="375" idx="2"/>
          </p:cNvCxnSpPr>
          <p:nvPr/>
        </p:nvCxnSpPr>
        <p:spPr>
          <a:xfrm flipH="1">
            <a:off x="3771720" y="3549240"/>
            <a:ext cx="648000" cy="565920"/>
          </a:xfrm>
          <a:prstGeom prst="straightConnector1">
            <a:avLst/>
          </a:prstGeom>
          <a:ln w="28440">
            <a:solidFill>
              <a:srgbClr val="000000"/>
            </a:solidFill>
            <a:miter/>
            <a:tailEnd len="med" type="triangle" w="med"/>
          </a:ln>
        </p:spPr>
      </p:cxnSp>
      <p:cxnSp>
        <p:nvCxnSpPr>
          <p:cNvPr id="382" name="Line 15"/>
          <p:cNvCxnSpPr>
            <a:stCxn id="375" idx="2"/>
          </p:cNvCxnSpPr>
          <p:nvPr/>
        </p:nvCxnSpPr>
        <p:spPr>
          <a:xfrm>
            <a:off x="4419360" y="3549240"/>
            <a:ext cx="648000" cy="565920"/>
          </a:xfrm>
          <a:prstGeom prst="straightConnector1">
            <a:avLst/>
          </a:prstGeom>
          <a:ln w="28440">
            <a:solidFill>
              <a:srgbClr val="000000"/>
            </a:solidFill>
            <a:miter/>
            <a:tailEnd len="med" type="triangle" w="med"/>
          </a:ln>
        </p:spPr>
      </p:cxnSp>
      <p:sp>
        <p:nvSpPr>
          <p:cNvPr id="383" name="CustomShape 16"/>
          <p:cNvSpPr/>
          <p:nvPr/>
        </p:nvSpPr>
        <p:spPr>
          <a:xfrm>
            <a:off x="3200400" y="4114800"/>
            <a:ext cx="1143000" cy="642600"/>
          </a:xfrm>
          <a:prstGeom prst="rect">
            <a:avLst/>
          </a:prstGeom>
          <a:noFill/>
          <a:ln w="2844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Have=T, Ate=T</a:t>
            </a:r>
            <a:endParaRPr/>
          </a:p>
        </p:txBody>
      </p:sp>
      <p:sp>
        <p:nvSpPr>
          <p:cNvPr id="384" name="CustomShape 17"/>
          <p:cNvSpPr/>
          <p:nvPr/>
        </p:nvSpPr>
        <p:spPr>
          <a:xfrm>
            <a:off x="3124080" y="3592440"/>
            <a:ext cx="129564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{Bake}</a:t>
            </a:r>
            <a:endParaRPr/>
          </a:p>
        </p:txBody>
      </p:sp>
      <p:sp>
        <p:nvSpPr>
          <p:cNvPr id="385" name="CustomShape 18"/>
          <p:cNvSpPr/>
          <p:nvPr/>
        </p:nvSpPr>
        <p:spPr>
          <a:xfrm>
            <a:off x="5105520" y="3581280"/>
            <a:ext cx="129528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{}</a:t>
            </a:r>
            <a:endParaRPr/>
          </a:p>
        </p:txBody>
      </p:sp>
      <p:sp>
        <p:nvSpPr>
          <p:cNvPr id="386" name="CustomShape 19"/>
          <p:cNvSpPr/>
          <p:nvPr/>
        </p:nvSpPr>
        <p:spPr>
          <a:xfrm>
            <a:off x="4495680" y="4114800"/>
            <a:ext cx="1143000" cy="642600"/>
          </a:xfrm>
          <a:prstGeom prst="rect">
            <a:avLst/>
          </a:prstGeom>
          <a:noFill/>
          <a:ln w="2844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Have=F, Ate=T</a:t>
            </a:r>
            <a:endParaRPr/>
          </a:p>
        </p:txBody>
      </p:sp>
      <p:cxnSp>
        <p:nvCxnSpPr>
          <p:cNvPr id="387" name="Line 20"/>
          <p:cNvCxnSpPr>
            <a:stCxn id="380" idx="2"/>
          </p:cNvCxnSpPr>
          <p:nvPr/>
        </p:nvCxnSpPr>
        <p:spPr>
          <a:xfrm flipH="1">
            <a:off x="6667200" y="3538080"/>
            <a:ext cx="648360" cy="577080"/>
          </a:xfrm>
          <a:prstGeom prst="straightConnector1">
            <a:avLst/>
          </a:prstGeom>
          <a:ln w="28440">
            <a:solidFill>
              <a:srgbClr val="000000"/>
            </a:solidFill>
            <a:miter/>
            <a:tailEnd len="med" type="triangle" w="med"/>
          </a:ln>
        </p:spPr>
      </p:cxnSp>
      <p:cxnSp>
        <p:nvCxnSpPr>
          <p:cNvPr id="388" name="Line 21"/>
          <p:cNvCxnSpPr>
            <a:stCxn id="380" idx="2"/>
          </p:cNvCxnSpPr>
          <p:nvPr/>
        </p:nvCxnSpPr>
        <p:spPr>
          <a:xfrm>
            <a:off x="7315200" y="3538080"/>
            <a:ext cx="648000" cy="577080"/>
          </a:xfrm>
          <a:prstGeom prst="straightConnector1">
            <a:avLst/>
          </a:prstGeom>
          <a:ln w="28440">
            <a:solidFill>
              <a:srgbClr val="000000"/>
            </a:solidFill>
            <a:miter/>
            <a:tailEnd len="med" type="triangle" w="med"/>
          </a:ln>
        </p:spPr>
      </p:cxnSp>
      <p:sp>
        <p:nvSpPr>
          <p:cNvPr id="389" name="CustomShape 22"/>
          <p:cNvSpPr/>
          <p:nvPr/>
        </p:nvSpPr>
        <p:spPr>
          <a:xfrm>
            <a:off x="6095880" y="4114800"/>
            <a:ext cx="1143000" cy="642600"/>
          </a:xfrm>
          <a:prstGeom prst="rect">
            <a:avLst/>
          </a:prstGeom>
          <a:noFill/>
          <a:ln w="2844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Have=F, Ate=T</a:t>
            </a:r>
            <a:endParaRPr/>
          </a:p>
        </p:txBody>
      </p:sp>
      <p:sp>
        <p:nvSpPr>
          <p:cNvPr id="390" name="CustomShape 23"/>
          <p:cNvSpPr/>
          <p:nvPr/>
        </p:nvSpPr>
        <p:spPr>
          <a:xfrm>
            <a:off x="6019920" y="3592440"/>
            <a:ext cx="129528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{Eat}</a:t>
            </a:r>
            <a:endParaRPr/>
          </a:p>
        </p:txBody>
      </p:sp>
      <p:sp>
        <p:nvSpPr>
          <p:cNvPr id="391" name="CustomShape 24"/>
          <p:cNvSpPr/>
          <p:nvPr/>
        </p:nvSpPr>
        <p:spPr>
          <a:xfrm>
            <a:off x="7391520" y="4114800"/>
            <a:ext cx="1143000" cy="642600"/>
          </a:xfrm>
          <a:prstGeom prst="rect">
            <a:avLst/>
          </a:prstGeom>
          <a:noFill/>
          <a:ln w="2844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Have=T, Ate=F</a:t>
            </a:r>
            <a:endParaRPr/>
          </a:p>
        </p:txBody>
      </p:sp>
      <p:sp>
        <p:nvSpPr>
          <p:cNvPr id="392" name="CustomShape 25"/>
          <p:cNvSpPr/>
          <p:nvPr/>
        </p:nvSpPr>
        <p:spPr>
          <a:xfrm>
            <a:off x="7924680" y="3581280"/>
            <a:ext cx="53352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{}</a:t>
            </a:r>
            <a:endParaRPr/>
          </a:p>
        </p:txBody>
      </p:sp>
    </p:spTree>
  </p:cSld>
  <p:timing>
    <p:tnLst>
      <p:par>
        <p:cTn id="167" dur="indefinite" restart="never" nodeType="tmRoot">
          <p:childTnLst>
            <p:seq>
              <p:cTn id="16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CustomShape 1"/>
          <p:cNvSpPr/>
          <p:nvPr/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pPr algn="ctr"/>
            <a:r>
              <a:rPr lang="en-GB" sz="4400">
                <a:solidFill>
                  <a:srgbClr val="000000"/>
                </a:solidFill>
                <a:latin typeface="Arial"/>
                <a:ea typeface="ＭＳ Ｐゴシック"/>
              </a:rPr>
              <a:t>Reachable State Sets</a:t>
            </a:r>
            <a:endParaRPr/>
          </a:p>
        </p:txBody>
      </p:sp>
      <p:sp>
        <p:nvSpPr>
          <p:cNvPr id="394" name="CustomShape 2"/>
          <p:cNvSpPr/>
          <p:nvPr/>
        </p:nvSpPr>
        <p:spPr>
          <a:xfrm>
            <a:off x="1863000" y="1676520"/>
            <a:ext cx="885600" cy="520200"/>
          </a:xfrm>
          <a:prstGeom prst="rect">
            <a:avLst/>
          </a:prstGeom>
          <a:noFill/>
          <a:ln w="2844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Have=T,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Ate=F</a:t>
            </a:r>
            <a:endParaRPr/>
          </a:p>
        </p:txBody>
      </p:sp>
      <p:sp>
        <p:nvSpPr>
          <p:cNvPr id="395" name="CustomShape 3"/>
          <p:cNvSpPr/>
          <p:nvPr/>
        </p:nvSpPr>
        <p:spPr>
          <a:xfrm>
            <a:off x="742680" y="3385440"/>
            <a:ext cx="933120" cy="520200"/>
          </a:xfrm>
          <a:prstGeom prst="rect">
            <a:avLst/>
          </a:prstGeom>
          <a:noFill/>
          <a:ln w="2844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Have=F, Ate=T</a:t>
            </a:r>
            <a:endParaRPr/>
          </a:p>
        </p:txBody>
      </p:sp>
      <p:cxnSp>
        <p:nvCxnSpPr>
          <p:cNvPr id="396" name="Line 4"/>
          <p:cNvCxnSpPr>
            <a:stCxn id="394" idx="2"/>
            <a:endCxn id="395" idx="0"/>
          </p:cNvCxnSpPr>
          <p:nvPr/>
        </p:nvCxnSpPr>
        <p:spPr>
          <a:xfrm flipH="1">
            <a:off x="1209240" y="2196720"/>
            <a:ext cx="1096920" cy="1189080"/>
          </a:xfrm>
          <a:prstGeom prst="straightConnector1">
            <a:avLst/>
          </a:prstGeom>
          <a:ln w="28440">
            <a:solidFill>
              <a:srgbClr val="000000"/>
            </a:solidFill>
            <a:miter/>
            <a:tailEnd len="med" type="triangle" w="med"/>
          </a:ln>
        </p:spPr>
      </p:cxnSp>
      <p:sp>
        <p:nvSpPr>
          <p:cNvPr id="397" name="CustomShape 5"/>
          <p:cNvSpPr/>
          <p:nvPr/>
        </p:nvSpPr>
        <p:spPr>
          <a:xfrm>
            <a:off x="918720" y="2417400"/>
            <a:ext cx="1002960" cy="3070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{Eat}</a:t>
            </a:r>
            <a:endParaRPr/>
          </a:p>
        </p:txBody>
      </p:sp>
      <p:sp>
        <p:nvSpPr>
          <p:cNvPr id="398" name="CustomShape 6"/>
          <p:cNvSpPr/>
          <p:nvPr/>
        </p:nvSpPr>
        <p:spPr>
          <a:xfrm>
            <a:off x="3102480" y="2417400"/>
            <a:ext cx="1002960" cy="3070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{}</a:t>
            </a:r>
            <a:endParaRPr/>
          </a:p>
        </p:txBody>
      </p:sp>
      <p:cxnSp>
        <p:nvCxnSpPr>
          <p:cNvPr id="399" name="Line 7"/>
          <p:cNvCxnSpPr>
            <a:stCxn id="394" idx="2"/>
          </p:cNvCxnSpPr>
          <p:nvPr/>
        </p:nvCxnSpPr>
        <p:spPr>
          <a:xfrm>
            <a:off x="2305800" y="2196720"/>
            <a:ext cx="1033200" cy="1173240"/>
          </a:xfrm>
          <a:prstGeom prst="straightConnector1">
            <a:avLst/>
          </a:prstGeom>
          <a:ln w="28440">
            <a:solidFill>
              <a:srgbClr val="000000"/>
            </a:solidFill>
            <a:miter/>
            <a:tailEnd len="med" type="triangle" w="med"/>
          </a:ln>
        </p:spPr>
      </p:cxnSp>
      <p:sp>
        <p:nvSpPr>
          <p:cNvPr id="400" name="CustomShape 8"/>
          <p:cNvSpPr/>
          <p:nvPr/>
        </p:nvSpPr>
        <p:spPr>
          <a:xfrm>
            <a:off x="2894400" y="3369600"/>
            <a:ext cx="888840" cy="520200"/>
          </a:xfrm>
          <a:prstGeom prst="rect">
            <a:avLst/>
          </a:prstGeom>
          <a:noFill/>
          <a:ln w="2844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Have=T, Ate=F</a:t>
            </a:r>
            <a:endParaRPr/>
          </a:p>
        </p:txBody>
      </p:sp>
      <p:cxnSp>
        <p:nvCxnSpPr>
          <p:cNvPr id="401" name="Line 9"/>
          <p:cNvCxnSpPr>
            <a:stCxn id="395" idx="2"/>
          </p:cNvCxnSpPr>
          <p:nvPr/>
        </p:nvCxnSpPr>
        <p:spPr>
          <a:xfrm flipH="1">
            <a:off x="653400" y="3905640"/>
            <a:ext cx="556200" cy="1157400"/>
          </a:xfrm>
          <a:prstGeom prst="straightConnector1">
            <a:avLst/>
          </a:prstGeom>
          <a:ln w="28440">
            <a:solidFill>
              <a:srgbClr val="000000"/>
            </a:solidFill>
            <a:miter/>
            <a:tailEnd len="med" type="triangle" w="med"/>
          </a:ln>
        </p:spPr>
      </p:cxnSp>
      <p:cxnSp>
        <p:nvCxnSpPr>
          <p:cNvPr id="402" name="Line 10"/>
          <p:cNvCxnSpPr>
            <a:stCxn id="395" idx="2"/>
          </p:cNvCxnSpPr>
          <p:nvPr/>
        </p:nvCxnSpPr>
        <p:spPr>
          <a:xfrm>
            <a:off x="1209240" y="3905640"/>
            <a:ext cx="447480" cy="1157400"/>
          </a:xfrm>
          <a:prstGeom prst="straightConnector1">
            <a:avLst/>
          </a:prstGeom>
          <a:ln w="28440">
            <a:solidFill>
              <a:srgbClr val="000000"/>
            </a:solidFill>
            <a:miter/>
            <a:tailEnd len="med" type="triangle" w="med"/>
          </a:ln>
        </p:spPr>
      </p:cxnSp>
      <p:sp>
        <p:nvSpPr>
          <p:cNvPr id="403" name="CustomShape 11"/>
          <p:cNvSpPr/>
          <p:nvPr/>
        </p:nvSpPr>
        <p:spPr>
          <a:xfrm>
            <a:off x="210600" y="5062680"/>
            <a:ext cx="885600" cy="520200"/>
          </a:xfrm>
          <a:prstGeom prst="rect">
            <a:avLst/>
          </a:prstGeom>
          <a:noFill/>
          <a:ln w="2844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Have=T, Ate=T</a:t>
            </a:r>
            <a:endParaRPr/>
          </a:p>
        </p:txBody>
      </p:sp>
      <p:sp>
        <p:nvSpPr>
          <p:cNvPr id="404" name="CustomShape 12"/>
          <p:cNvSpPr/>
          <p:nvPr/>
        </p:nvSpPr>
        <p:spPr>
          <a:xfrm>
            <a:off x="152280" y="4339080"/>
            <a:ext cx="1002960" cy="3070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{Bake}</a:t>
            </a:r>
            <a:endParaRPr/>
          </a:p>
        </p:txBody>
      </p:sp>
      <p:sp>
        <p:nvSpPr>
          <p:cNvPr id="405" name="CustomShape 13"/>
          <p:cNvSpPr/>
          <p:nvPr/>
        </p:nvSpPr>
        <p:spPr>
          <a:xfrm>
            <a:off x="1686960" y="4323240"/>
            <a:ext cx="1002600" cy="3070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{}</a:t>
            </a:r>
            <a:endParaRPr/>
          </a:p>
        </p:txBody>
      </p:sp>
      <p:sp>
        <p:nvSpPr>
          <p:cNvPr id="406" name="CustomShape 14"/>
          <p:cNvSpPr/>
          <p:nvPr/>
        </p:nvSpPr>
        <p:spPr>
          <a:xfrm>
            <a:off x="1213560" y="5062680"/>
            <a:ext cx="885600" cy="520200"/>
          </a:xfrm>
          <a:prstGeom prst="rect">
            <a:avLst/>
          </a:prstGeom>
          <a:noFill/>
          <a:ln w="2844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Have=F, Ate=T</a:t>
            </a:r>
            <a:endParaRPr/>
          </a:p>
        </p:txBody>
      </p:sp>
      <p:cxnSp>
        <p:nvCxnSpPr>
          <p:cNvPr id="407" name="Line 15"/>
          <p:cNvCxnSpPr>
            <a:stCxn id="400" idx="2"/>
          </p:cNvCxnSpPr>
          <p:nvPr/>
        </p:nvCxnSpPr>
        <p:spPr>
          <a:xfrm flipH="1">
            <a:off x="2895840" y="3889800"/>
            <a:ext cx="443160" cy="1173240"/>
          </a:xfrm>
          <a:prstGeom prst="straightConnector1">
            <a:avLst/>
          </a:prstGeom>
          <a:ln w="28440">
            <a:solidFill>
              <a:srgbClr val="000000"/>
            </a:solidFill>
            <a:miter/>
            <a:tailEnd len="med" type="triangle" w="med"/>
          </a:ln>
        </p:spPr>
      </p:cxnSp>
      <p:cxnSp>
        <p:nvCxnSpPr>
          <p:cNvPr id="408" name="Line 16"/>
          <p:cNvCxnSpPr>
            <a:stCxn id="400" idx="2"/>
          </p:cNvCxnSpPr>
          <p:nvPr/>
        </p:nvCxnSpPr>
        <p:spPr>
          <a:xfrm>
            <a:off x="3338640" y="3889800"/>
            <a:ext cx="560520" cy="1173240"/>
          </a:xfrm>
          <a:prstGeom prst="straightConnector1">
            <a:avLst/>
          </a:prstGeom>
          <a:ln w="28440">
            <a:solidFill>
              <a:srgbClr val="000000"/>
            </a:solidFill>
            <a:miter/>
            <a:tailEnd len="med" type="triangle" w="med"/>
          </a:ln>
        </p:spPr>
      </p:cxnSp>
      <p:sp>
        <p:nvSpPr>
          <p:cNvPr id="409" name="CustomShape 17"/>
          <p:cNvSpPr/>
          <p:nvPr/>
        </p:nvSpPr>
        <p:spPr>
          <a:xfrm>
            <a:off x="2453040" y="5062680"/>
            <a:ext cx="885600" cy="520200"/>
          </a:xfrm>
          <a:prstGeom prst="rect">
            <a:avLst/>
          </a:prstGeom>
          <a:noFill/>
          <a:ln w="2844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Have=F, Ate=T</a:t>
            </a:r>
            <a:endParaRPr/>
          </a:p>
        </p:txBody>
      </p:sp>
      <p:sp>
        <p:nvSpPr>
          <p:cNvPr id="410" name="CustomShape 18"/>
          <p:cNvSpPr/>
          <p:nvPr/>
        </p:nvSpPr>
        <p:spPr>
          <a:xfrm>
            <a:off x="2394360" y="4339080"/>
            <a:ext cx="1002960" cy="3070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{Eat}</a:t>
            </a:r>
            <a:endParaRPr/>
          </a:p>
        </p:txBody>
      </p:sp>
      <p:sp>
        <p:nvSpPr>
          <p:cNvPr id="411" name="CustomShape 19"/>
          <p:cNvSpPr/>
          <p:nvPr/>
        </p:nvSpPr>
        <p:spPr>
          <a:xfrm>
            <a:off x="3456000" y="5062680"/>
            <a:ext cx="885600" cy="520200"/>
          </a:xfrm>
          <a:prstGeom prst="rect">
            <a:avLst/>
          </a:prstGeom>
          <a:noFill/>
          <a:ln w="2844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Have=T, Ate=F</a:t>
            </a:r>
            <a:endParaRPr/>
          </a:p>
        </p:txBody>
      </p:sp>
      <p:sp>
        <p:nvSpPr>
          <p:cNvPr id="412" name="CustomShape 20"/>
          <p:cNvSpPr/>
          <p:nvPr/>
        </p:nvSpPr>
        <p:spPr>
          <a:xfrm>
            <a:off x="3870360" y="4323240"/>
            <a:ext cx="412560" cy="3070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{}</a:t>
            </a:r>
            <a:endParaRPr/>
          </a:p>
        </p:txBody>
      </p:sp>
      <p:sp>
        <p:nvSpPr>
          <p:cNvPr id="413" name="CustomShape 21"/>
          <p:cNvSpPr/>
          <p:nvPr/>
        </p:nvSpPr>
        <p:spPr>
          <a:xfrm>
            <a:off x="3657600" y="1752480"/>
            <a:ext cx="1219320" cy="304920"/>
          </a:xfrm>
          <a:prstGeom prst="rightArrow">
            <a:avLst>
              <a:gd name="adj1" fmla="val 18900"/>
              <a:gd name="adj2" fmla="val 5400"/>
            </a:avLst>
          </a:prstGeom>
          <a:solidFill>
            <a:srgbClr val="bbe0e3"/>
          </a:solidFill>
          <a:ln w="25560">
            <a:solidFill>
              <a:srgbClr val="89a4a7"/>
            </a:solidFill>
            <a:miter/>
          </a:ln>
        </p:spPr>
      </p:sp>
      <p:sp>
        <p:nvSpPr>
          <p:cNvPr id="414" name="CustomShape 22"/>
          <p:cNvSpPr/>
          <p:nvPr/>
        </p:nvSpPr>
        <p:spPr>
          <a:xfrm>
            <a:off x="6734160" y="1676520"/>
            <a:ext cx="885960" cy="520200"/>
          </a:xfrm>
          <a:prstGeom prst="rect">
            <a:avLst/>
          </a:prstGeom>
          <a:noFill/>
          <a:ln w="2844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Have=T,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Ate=F</a:t>
            </a:r>
            <a:endParaRPr/>
          </a:p>
        </p:txBody>
      </p:sp>
      <p:sp>
        <p:nvSpPr>
          <p:cNvPr id="415" name="CustomShape 23"/>
          <p:cNvSpPr/>
          <p:nvPr/>
        </p:nvSpPr>
        <p:spPr>
          <a:xfrm>
            <a:off x="7191360" y="3362400"/>
            <a:ext cx="885960" cy="520200"/>
          </a:xfrm>
          <a:prstGeom prst="rect">
            <a:avLst/>
          </a:prstGeom>
          <a:noFill/>
          <a:ln w="2844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Have=T,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Ate=F</a:t>
            </a:r>
            <a:endParaRPr/>
          </a:p>
        </p:txBody>
      </p:sp>
      <p:sp>
        <p:nvSpPr>
          <p:cNvPr id="416" name="CustomShape 24"/>
          <p:cNvSpPr/>
          <p:nvPr/>
        </p:nvSpPr>
        <p:spPr>
          <a:xfrm>
            <a:off x="6229440" y="3362400"/>
            <a:ext cx="933480" cy="520200"/>
          </a:xfrm>
          <a:prstGeom prst="rect">
            <a:avLst/>
          </a:prstGeom>
          <a:noFill/>
          <a:ln w="2844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Have=F, Ate=T</a:t>
            </a:r>
            <a:endParaRPr/>
          </a:p>
        </p:txBody>
      </p:sp>
      <p:sp>
        <p:nvSpPr>
          <p:cNvPr id="417" name="CustomShape 25"/>
          <p:cNvSpPr/>
          <p:nvPr/>
        </p:nvSpPr>
        <p:spPr>
          <a:xfrm>
            <a:off x="5878440" y="5029200"/>
            <a:ext cx="885960" cy="520200"/>
          </a:xfrm>
          <a:prstGeom prst="rect">
            <a:avLst/>
          </a:prstGeom>
          <a:noFill/>
          <a:ln w="2844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Have=T, Ate=T</a:t>
            </a:r>
            <a:endParaRPr/>
          </a:p>
        </p:txBody>
      </p:sp>
      <p:sp>
        <p:nvSpPr>
          <p:cNvPr id="418" name="CustomShape 26"/>
          <p:cNvSpPr/>
          <p:nvPr/>
        </p:nvSpPr>
        <p:spPr>
          <a:xfrm>
            <a:off x="6764400" y="5029200"/>
            <a:ext cx="884160" cy="520200"/>
          </a:xfrm>
          <a:prstGeom prst="rect">
            <a:avLst/>
          </a:prstGeom>
          <a:noFill/>
          <a:ln w="2844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Have=F, Ate=T</a:t>
            </a:r>
            <a:endParaRPr/>
          </a:p>
        </p:txBody>
      </p:sp>
      <p:sp>
        <p:nvSpPr>
          <p:cNvPr id="419" name="CustomShape 27"/>
          <p:cNvSpPr/>
          <p:nvPr/>
        </p:nvSpPr>
        <p:spPr>
          <a:xfrm>
            <a:off x="7648560" y="5029200"/>
            <a:ext cx="885960" cy="520200"/>
          </a:xfrm>
          <a:prstGeom prst="rect">
            <a:avLst/>
          </a:prstGeom>
          <a:noFill/>
          <a:ln w="2844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Have=T, Ate=F</a:t>
            </a:r>
            <a:endParaRPr/>
          </a:p>
        </p:txBody>
      </p:sp>
    </p:spTree>
  </p:cSld>
  <p:timing>
    <p:tnLst>
      <p:par>
        <p:cTn id="169" dur="indefinite" restart="never" nodeType="tmRoot">
          <p:childTnLst>
            <p:seq>
              <p:cTn id="170" dur="indefinite" nodeType="mainSeq">
                <p:childTnLst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CustomShape 1"/>
          <p:cNvSpPr/>
          <p:nvPr/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pPr algn="ctr"/>
            <a:r>
              <a:rPr lang="en-GB" sz="4400">
                <a:solidFill>
                  <a:srgbClr val="000000"/>
                </a:solidFill>
                <a:latin typeface="Arial"/>
                <a:ea typeface="ＭＳ Ｐゴシック"/>
              </a:rPr>
              <a:t>Approximate Reachable Sets</a:t>
            </a:r>
            <a:endParaRPr/>
          </a:p>
        </p:txBody>
      </p:sp>
      <p:sp>
        <p:nvSpPr>
          <p:cNvPr id="421" name="CustomShape 2"/>
          <p:cNvSpPr/>
          <p:nvPr/>
        </p:nvSpPr>
        <p:spPr>
          <a:xfrm>
            <a:off x="3657600" y="1752480"/>
            <a:ext cx="1219320" cy="304920"/>
          </a:xfrm>
          <a:prstGeom prst="rightArrow">
            <a:avLst>
              <a:gd name="adj1" fmla="val 18900"/>
              <a:gd name="adj2" fmla="val 5400"/>
            </a:avLst>
          </a:prstGeom>
          <a:solidFill>
            <a:srgbClr val="bbe0e3"/>
          </a:solidFill>
          <a:ln w="25560">
            <a:solidFill>
              <a:srgbClr val="89a4a7"/>
            </a:solidFill>
            <a:miter/>
          </a:ln>
        </p:spPr>
      </p:sp>
      <p:sp>
        <p:nvSpPr>
          <p:cNvPr id="422" name="CustomShape 3"/>
          <p:cNvSpPr/>
          <p:nvPr/>
        </p:nvSpPr>
        <p:spPr>
          <a:xfrm>
            <a:off x="1693800" y="1676520"/>
            <a:ext cx="885960" cy="520200"/>
          </a:xfrm>
          <a:prstGeom prst="rect">
            <a:avLst/>
          </a:prstGeom>
          <a:noFill/>
          <a:ln w="2844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Have=T,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Ate=F</a:t>
            </a:r>
            <a:endParaRPr/>
          </a:p>
        </p:txBody>
      </p:sp>
      <p:sp>
        <p:nvSpPr>
          <p:cNvPr id="423" name="CustomShape 4"/>
          <p:cNvSpPr/>
          <p:nvPr/>
        </p:nvSpPr>
        <p:spPr>
          <a:xfrm>
            <a:off x="2151000" y="3362400"/>
            <a:ext cx="885960" cy="520200"/>
          </a:xfrm>
          <a:prstGeom prst="rect">
            <a:avLst/>
          </a:prstGeom>
          <a:noFill/>
          <a:ln w="2844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Have=T,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Ate=F</a:t>
            </a:r>
            <a:endParaRPr/>
          </a:p>
        </p:txBody>
      </p:sp>
      <p:sp>
        <p:nvSpPr>
          <p:cNvPr id="424" name="CustomShape 5"/>
          <p:cNvSpPr/>
          <p:nvPr/>
        </p:nvSpPr>
        <p:spPr>
          <a:xfrm>
            <a:off x="1187280" y="3362400"/>
            <a:ext cx="935280" cy="520200"/>
          </a:xfrm>
          <a:prstGeom prst="rect">
            <a:avLst/>
          </a:prstGeom>
          <a:noFill/>
          <a:ln w="2844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Have=F, Ate=T</a:t>
            </a:r>
            <a:endParaRPr/>
          </a:p>
        </p:txBody>
      </p:sp>
      <p:sp>
        <p:nvSpPr>
          <p:cNvPr id="425" name="CustomShape 6"/>
          <p:cNvSpPr/>
          <p:nvPr/>
        </p:nvSpPr>
        <p:spPr>
          <a:xfrm>
            <a:off x="838080" y="5029200"/>
            <a:ext cx="885960" cy="520200"/>
          </a:xfrm>
          <a:prstGeom prst="rect">
            <a:avLst/>
          </a:prstGeom>
          <a:noFill/>
          <a:ln w="2844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Have=T, Ate=T</a:t>
            </a:r>
            <a:endParaRPr/>
          </a:p>
        </p:txBody>
      </p:sp>
      <p:sp>
        <p:nvSpPr>
          <p:cNvPr id="426" name="CustomShape 7"/>
          <p:cNvSpPr/>
          <p:nvPr/>
        </p:nvSpPr>
        <p:spPr>
          <a:xfrm>
            <a:off x="1722600" y="5029200"/>
            <a:ext cx="885600" cy="520200"/>
          </a:xfrm>
          <a:prstGeom prst="rect">
            <a:avLst/>
          </a:prstGeom>
          <a:noFill/>
          <a:ln w="2844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Have=F, Ate=T</a:t>
            </a:r>
            <a:endParaRPr/>
          </a:p>
        </p:txBody>
      </p:sp>
      <p:sp>
        <p:nvSpPr>
          <p:cNvPr id="427" name="CustomShape 8"/>
          <p:cNvSpPr/>
          <p:nvPr/>
        </p:nvSpPr>
        <p:spPr>
          <a:xfrm>
            <a:off x="2608200" y="5029200"/>
            <a:ext cx="885960" cy="520200"/>
          </a:xfrm>
          <a:prstGeom prst="rect">
            <a:avLst/>
          </a:prstGeom>
          <a:noFill/>
          <a:ln w="2844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Have=T, Ate=F</a:t>
            </a:r>
            <a:endParaRPr/>
          </a:p>
        </p:txBody>
      </p:sp>
      <p:sp>
        <p:nvSpPr>
          <p:cNvPr id="428" name="CustomShape 9"/>
          <p:cNvSpPr/>
          <p:nvPr/>
        </p:nvSpPr>
        <p:spPr>
          <a:xfrm>
            <a:off x="5581800" y="1676520"/>
            <a:ext cx="1266840" cy="520200"/>
          </a:xfrm>
          <a:prstGeom prst="rect">
            <a:avLst/>
          </a:prstGeom>
          <a:noFill/>
          <a:ln w="2844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Have={T},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Ate={F}</a:t>
            </a:r>
            <a:endParaRPr/>
          </a:p>
        </p:txBody>
      </p:sp>
      <p:sp>
        <p:nvSpPr>
          <p:cNvPr id="429" name="CustomShape 10"/>
          <p:cNvSpPr/>
          <p:nvPr/>
        </p:nvSpPr>
        <p:spPr>
          <a:xfrm>
            <a:off x="5562720" y="3362400"/>
            <a:ext cx="1238040" cy="520200"/>
          </a:xfrm>
          <a:prstGeom prst="rect">
            <a:avLst/>
          </a:prstGeom>
          <a:noFill/>
          <a:ln w="2844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Have={T,F}, Ate={T,F}</a:t>
            </a:r>
            <a:endParaRPr/>
          </a:p>
        </p:txBody>
      </p:sp>
      <p:sp>
        <p:nvSpPr>
          <p:cNvPr id="430" name="CustomShape 11"/>
          <p:cNvSpPr/>
          <p:nvPr/>
        </p:nvSpPr>
        <p:spPr>
          <a:xfrm>
            <a:off x="5562720" y="5029200"/>
            <a:ext cx="1238040" cy="520200"/>
          </a:xfrm>
          <a:prstGeom prst="rect">
            <a:avLst/>
          </a:prstGeom>
          <a:noFill/>
          <a:ln w="2844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Have={T,F}, Ate={T,F}</a:t>
            </a:r>
            <a:endParaRPr/>
          </a:p>
        </p:txBody>
      </p:sp>
      <p:sp>
        <p:nvSpPr>
          <p:cNvPr id="431" name="CustomShape 12"/>
          <p:cNvSpPr/>
          <p:nvPr/>
        </p:nvSpPr>
        <p:spPr>
          <a:xfrm>
            <a:off x="7086600" y="3352680"/>
            <a:ext cx="1828800" cy="520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(Have, Ate) not (T,T)‏</a:t>
            </a:r>
            <a:endParaRPr/>
          </a:p>
          <a:p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(Have, Ate) not (F,F)‏</a:t>
            </a:r>
            <a:endParaRPr/>
          </a:p>
        </p:txBody>
      </p:sp>
      <p:sp>
        <p:nvSpPr>
          <p:cNvPr id="432" name="CustomShape 13"/>
          <p:cNvSpPr/>
          <p:nvPr/>
        </p:nvSpPr>
        <p:spPr>
          <a:xfrm>
            <a:off x="7086600" y="5029200"/>
            <a:ext cx="1828800" cy="3070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(Have,Ate) not (F,F)‏</a:t>
            </a:r>
            <a:endParaRPr/>
          </a:p>
        </p:txBody>
      </p:sp>
    </p:spTree>
  </p:cSld>
  <p:timing>
    <p:tnLst>
      <p:par>
        <p:cTn id="189" dur="indefinite" restart="never" nodeType="tmRoot">
          <p:childTnLst>
            <p:seq>
              <p:cTn id="190" dur="indefinite" nodeType="mainSeq">
                <p:childTnLst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TextShape 1"/>
          <p:cNvSpPr txBox="1"/>
          <p:nvPr/>
        </p:nvSpPr>
        <p:spPr>
          <a:xfrm>
            <a:off x="457200" y="228240"/>
            <a:ext cx="8229600" cy="114336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latin typeface="Arial"/>
              </a:rPr>
              <a:t>Planning Graphs</a:t>
            </a:r>
            <a:endParaRPr/>
          </a:p>
        </p:txBody>
      </p:sp>
      <p:sp>
        <p:nvSpPr>
          <p:cNvPr id="434" name="TextShape 2"/>
          <p:cNvSpPr txBox="1"/>
          <p:nvPr/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435" name="CustomShape 3"/>
          <p:cNvSpPr/>
          <p:nvPr/>
        </p:nvSpPr>
        <p:spPr>
          <a:xfrm>
            <a:off x="228600" y="1523880"/>
            <a:ext cx="2743200" cy="337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 sz="1600">
                <a:latin typeface="Arial"/>
              </a:rPr>
              <a:t>Start:  HaveCake</a:t>
            </a:r>
            <a:endParaRPr/>
          </a:p>
        </p:txBody>
      </p:sp>
      <p:sp>
        <p:nvSpPr>
          <p:cNvPr id="436" name="CustomShape 4"/>
          <p:cNvSpPr/>
          <p:nvPr/>
        </p:nvSpPr>
        <p:spPr>
          <a:xfrm>
            <a:off x="228600" y="2133720"/>
            <a:ext cx="3200400" cy="337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 sz="1600">
                <a:latin typeface="Arial"/>
              </a:rPr>
              <a:t>Goal:  AteCake, HaveCake</a:t>
            </a:r>
            <a:endParaRPr/>
          </a:p>
        </p:txBody>
      </p:sp>
      <p:sp>
        <p:nvSpPr>
          <p:cNvPr id="437" name="CustomShape 5"/>
          <p:cNvSpPr/>
          <p:nvPr/>
        </p:nvSpPr>
        <p:spPr>
          <a:xfrm>
            <a:off x="228600" y="2743200"/>
            <a:ext cx="3200400" cy="1067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 sz="1600">
                <a:latin typeface="Arial"/>
              </a:rPr>
              <a:t>Action:  </a:t>
            </a:r>
            <a:r>
              <a:rPr lang="en-US" sz="1600">
                <a:latin typeface="Arial"/>
              </a:rPr>
              <a:t>	</a:t>
            </a:r>
            <a:r>
              <a:rPr lang="en-US" sz="1600">
                <a:latin typeface="Arial"/>
              </a:rPr>
              <a:t>Eat</a:t>
            </a:r>
            <a:endParaRPr/>
          </a:p>
          <a:p>
            <a:r>
              <a:rPr lang="en-US" sz="1600">
                <a:latin typeface="Arial"/>
              </a:rPr>
              <a:t>	</a:t>
            </a:r>
            <a:r>
              <a:rPr lang="en-US" sz="1600">
                <a:latin typeface="Arial"/>
              </a:rPr>
              <a:t>Pre: HaveCake</a:t>
            </a:r>
            <a:endParaRPr/>
          </a:p>
          <a:p>
            <a:r>
              <a:rPr lang="en-US" sz="1600">
                <a:latin typeface="Arial"/>
              </a:rPr>
              <a:t>	</a:t>
            </a:r>
            <a:r>
              <a:rPr lang="en-US" sz="1600">
                <a:latin typeface="Arial"/>
              </a:rPr>
              <a:t>Add: AteCake</a:t>
            </a:r>
            <a:endParaRPr/>
          </a:p>
          <a:p>
            <a:r>
              <a:rPr lang="en-US" sz="1600">
                <a:latin typeface="Arial"/>
              </a:rPr>
              <a:t>	</a:t>
            </a:r>
            <a:r>
              <a:rPr lang="en-US" sz="1600">
                <a:latin typeface="Arial"/>
              </a:rPr>
              <a:t>Del: HaveCake</a:t>
            </a:r>
            <a:endParaRPr/>
          </a:p>
        </p:txBody>
      </p:sp>
      <p:sp>
        <p:nvSpPr>
          <p:cNvPr id="438" name="CustomShape 6"/>
          <p:cNvSpPr/>
          <p:nvPr/>
        </p:nvSpPr>
        <p:spPr>
          <a:xfrm>
            <a:off x="228600" y="4181400"/>
            <a:ext cx="3200400" cy="82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 sz="1600">
                <a:latin typeface="Arial"/>
              </a:rPr>
              <a:t>Action:  </a:t>
            </a:r>
            <a:r>
              <a:rPr lang="en-US" sz="1600">
                <a:latin typeface="Arial"/>
              </a:rPr>
              <a:t>	</a:t>
            </a:r>
            <a:r>
              <a:rPr lang="en-US" sz="1600">
                <a:latin typeface="Arial"/>
              </a:rPr>
              <a:t>Bake</a:t>
            </a:r>
            <a:endParaRPr/>
          </a:p>
          <a:p>
            <a:r>
              <a:rPr lang="en-US" sz="1600">
                <a:latin typeface="Arial"/>
              </a:rPr>
              <a:t>	</a:t>
            </a:r>
            <a:r>
              <a:rPr lang="en-US" sz="1600">
                <a:latin typeface="Arial"/>
              </a:rPr>
              <a:t>Pre: </a:t>
            </a:r>
            <a:r>
              <a:rPr lang="en-US" sz="1600">
                <a:latin typeface="Symbol"/>
              </a:rPr>
              <a:t></a:t>
            </a:r>
            <a:r>
              <a:rPr lang="en-US" sz="1600">
                <a:latin typeface="Arial"/>
              </a:rPr>
              <a:t>HaveCake</a:t>
            </a:r>
            <a:endParaRPr/>
          </a:p>
          <a:p>
            <a:r>
              <a:rPr lang="en-US" sz="1600">
                <a:latin typeface="Arial"/>
              </a:rPr>
              <a:t>	</a:t>
            </a:r>
            <a:r>
              <a:rPr lang="en-US" sz="1600">
                <a:latin typeface="Arial"/>
              </a:rPr>
              <a:t>Add: HaveCake</a:t>
            </a:r>
            <a:endParaRPr/>
          </a:p>
        </p:txBody>
      </p:sp>
      <p:sp>
        <p:nvSpPr>
          <p:cNvPr id="439" name="CustomShape 7"/>
          <p:cNvSpPr/>
          <p:nvPr/>
        </p:nvSpPr>
        <p:spPr>
          <a:xfrm>
            <a:off x="4038480" y="5029200"/>
            <a:ext cx="457200" cy="405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S</a:t>
            </a:r>
            <a:r>
              <a:rPr lang="en-US" baseline="-25000">
                <a:latin typeface="Arial"/>
              </a:rPr>
              <a:t>0</a:t>
            </a:r>
            <a:endParaRPr/>
          </a:p>
        </p:txBody>
      </p:sp>
      <p:sp>
        <p:nvSpPr>
          <p:cNvPr id="440" name="CustomShape 8"/>
          <p:cNvSpPr/>
          <p:nvPr/>
        </p:nvSpPr>
        <p:spPr>
          <a:xfrm>
            <a:off x="3657600" y="2514600"/>
            <a:ext cx="1447920" cy="36828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HaveCake</a:t>
            </a:r>
            <a:endParaRPr/>
          </a:p>
        </p:txBody>
      </p:sp>
      <p:sp>
        <p:nvSpPr>
          <p:cNvPr id="441" name="CustomShape 9"/>
          <p:cNvSpPr/>
          <p:nvPr/>
        </p:nvSpPr>
        <p:spPr>
          <a:xfrm>
            <a:off x="3505320" y="251460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442" name="CustomShape 10"/>
          <p:cNvSpPr/>
          <p:nvPr/>
        </p:nvSpPr>
        <p:spPr>
          <a:xfrm>
            <a:off x="5486400" y="3048120"/>
            <a:ext cx="1066680" cy="380880"/>
          </a:xfrm>
          <a:prstGeom prst="rect">
            <a:avLst/>
          </a:prstGeom>
          <a:solidFill>
            <a:srgbClr val="e6e6e6"/>
          </a:solidFill>
          <a:ln w="25560">
            <a:solidFill>
              <a:srgbClr val="89a4a7"/>
            </a:solidFill>
            <a:miter/>
          </a:ln>
        </p:spPr>
        <p:txBody>
          <a:bodyPr lIns="90000" rIns="90000" tIns="46800" bIns="46800" anchor="ctr"/>
          <a:p>
            <a:pPr algn="ctr"/>
            <a:r>
              <a:rPr lang="en-US">
                <a:latin typeface="Arial"/>
              </a:rPr>
              <a:t>Eat</a:t>
            </a:r>
            <a:endParaRPr/>
          </a:p>
        </p:txBody>
      </p:sp>
      <p:sp>
        <p:nvSpPr>
          <p:cNvPr id="443" name="CustomShape 11"/>
          <p:cNvSpPr/>
          <p:nvPr/>
        </p:nvSpPr>
        <p:spPr>
          <a:xfrm>
            <a:off x="3505320" y="4419720"/>
            <a:ext cx="152388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444" name="CustomShape 12"/>
          <p:cNvSpPr/>
          <p:nvPr/>
        </p:nvSpPr>
        <p:spPr>
          <a:xfrm>
            <a:off x="3581280" y="4419720"/>
            <a:ext cx="129528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AteCake</a:t>
            </a:r>
            <a:endParaRPr/>
          </a:p>
        </p:txBody>
      </p:sp>
      <p:sp>
        <p:nvSpPr>
          <p:cNvPr id="445" name="CustomShape 13"/>
          <p:cNvSpPr/>
          <p:nvPr/>
        </p:nvSpPr>
        <p:spPr>
          <a:xfrm>
            <a:off x="7162560" y="2514600"/>
            <a:ext cx="1447920" cy="36828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HaveCake</a:t>
            </a:r>
            <a:endParaRPr/>
          </a:p>
        </p:txBody>
      </p:sp>
      <p:sp>
        <p:nvSpPr>
          <p:cNvPr id="446" name="CustomShape 14"/>
          <p:cNvSpPr/>
          <p:nvPr/>
        </p:nvSpPr>
        <p:spPr>
          <a:xfrm>
            <a:off x="7010280" y="251460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447" name="CustomShape 15"/>
          <p:cNvSpPr/>
          <p:nvPr/>
        </p:nvSpPr>
        <p:spPr>
          <a:xfrm>
            <a:off x="7010280" y="3048120"/>
            <a:ext cx="1676520" cy="36828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HaveCake</a:t>
            </a:r>
            <a:endParaRPr/>
          </a:p>
        </p:txBody>
      </p:sp>
      <p:sp>
        <p:nvSpPr>
          <p:cNvPr id="448" name="CustomShape 16"/>
          <p:cNvSpPr/>
          <p:nvPr/>
        </p:nvSpPr>
        <p:spPr>
          <a:xfrm>
            <a:off x="7010280" y="304812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449" name="CustomShape 17"/>
          <p:cNvSpPr/>
          <p:nvPr/>
        </p:nvSpPr>
        <p:spPr>
          <a:xfrm>
            <a:off x="7010280" y="441972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450" name="CustomShape 18"/>
          <p:cNvSpPr/>
          <p:nvPr/>
        </p:nvSpPr>
        <p:spPr>
          <a:xfrm>
            <a:off x="7086240" y="4419720"/>
            <a:ext cx="129564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AteCake</a:t>
            </a:r>
            <a:endParaRPr/>
          </a:p>
        </p:txBody>
      </p:sp>
      <p:sp>
        <p:nvSpPr>
          <p:cNvPr id="451" name="CustomShape 19"/>
          <p:cNvSpPr/>
          <p:nvPr/>
        </p:nvSpPr>
        <p:spPr>
          <a:xfrm>
            <a:off x="7010280" y="388620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452" name="CustomShape 20"/>
          <p:cNvSpPr/>
          <p:nvPr/>
        </p:nvSpPr>
        <p:spPr>
          <a:xfrm>
            <a:off x="7086240" y="3886200"/>
            <a:ext cx="129564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   </a:t>
            </a:r>
            <a:r>
              <a:rPr lang="en-US">
                <a:latin typeface="Arial"/>
              </a:rPr>
              <a:t>AteCake</a:t>
            </a:r>
            <a:endParaRPr/>
          </a:p>
        </p:txBody>
      </p:sp>
      <p:sp>
        <p:nvSpPr>
          <p:cNvPr id="453" name="CustomShape 21"/>
          <p:cNvSpPr/>
          <p:nvPr/>
        </p:nvSpPr>
        <p:spPr>
          <a:xfrm>
            <a:off x="5867280" y="5029200"/>
            <a:ext cx="457200" cy="405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A</a:t>
            </a:r>
            <a:r>
              <a:rPr lang="en-US" baseline="-25000">
                <a:latin typeface="Arial"/>
              </a:rPr>
              <a:t>0</a:t>
            </a:r>
            <a:endParaRPr/>
          </a:p>
        </p:txBody>
      </p:sp>
      <p:sp>
        <p:nvSpPr>
          <p:cNvPr id="454" name="CustomShape 22"/>
          <p:cNvSpPr/>
          <p:nvPr/>
        </p:nvSpPr>
        <p:spPr>
          <a:xfrm>
            <a:off x="7620120" y="5029200"/>
            <a:ext cx="457200" cy="405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S</a:t>
            </a:r>
            <a:r>
              <a:rPr lang="en-US" baseline="-25000">
                <a:latin typeface="Arial"/>
              </a:rPr>
              <a:t>1</a:t>
            </a:r>
            <a:endParaRPr/>
          </a:p>
        </p:txBody>
      </p:sp>
    </p:spTree>
  </p:cSld>
  <p:timing>
    <p:tnLst>
      <p:par>
        <p:cTn id="209" dur="indefinite" restart="never" nodeType="tmRoot">
          <p:childTnLst>
            <p:seq>
              <p:cTn id="210" dur="indefinite" nodeType="mainSeq">
                <p:childTnLst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Shape 1"/>
          <p:cNvSpPr txBox="1"/>
          <p:nvPr/>
        </p:nvSpPr>
        <p:spPr>
          <a:xfrm>
            <a:off x="457200" y="228240"/>
            <a:ext cx="8229600" cy="114336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latin typeface="Arial"/>
              </a:rPr>
              <a:t>State Space</a:t>
            </a:r>
            <a:endParaRPr/>
          </a:p>
        </p:txBody>
      </p:sp>
      <p:sp>
        <p:nvSpPr>
          <p:cNvPr id="188" name="TextShape 2"/>
          <p:cNvSpPr txBox="1"/>
          <p:nvPr/>
        </p:nvSpPr>
        <p:spPr>
          <a:xfrm>
            <a:off x="457200" y="3886200"/>
            <a:ext cx="8229600" cy="2240280"/>
          </a:xfrm>
          <a:prstGeom prst="rect">
            <a:avLst/>
          </a:prstGeom>
        </p:spPr>
        <p:txBody>
          <a:bodyPr/>
          <a:p>
            <a:r>
              <a:rPr lang="en-US" sz="2800">
                <a:latin typeface="Arial"/>
              </a:rPr>
              <a:t>Representation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Arial"/>
                <a:ea typeface="ＭＳ Ｐゴシック"/>
              </a:rPr>
              <a:t>States described by propositions or ground predicates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Arial"/>
                <a:ea typeface="ＭＳ Ｐゴシック"/>
              </a:rPr>
              <a:t>Sparse encoding (database semantics): all unstated literals are false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Arial"/>
                <a:ea typeface="ＭＳ Ｐゴシック"/>
              </a:rPr>
              <a:t>Unique names: each object has its own single symbol</a:t>
            </a:r>
            <a:endParaRPr/>
          </a:p>
        </p:txBody>
      </p:sp>
      <p:sp>
        <p:nvSpPr>
          <p:cNvPr id="189" name="Line 3"/>
          <p:cNvSpPr/>
          <p:nvPr/>
        </p:nvSpPr>
        <p:spPr>
          <a:xfrm>
            <a:off x="5943600" y="2841480"/>
            <a:ext cx="1728720" cy="0"/>
          </a:xfrm>
          <a:prstGeom prst="line">
            <a:avLst/>
          </a:prstGeom>
          <a:ln w="19080">
            <a:solidFill>
              <a:srgbClr val="000000"/>
            </a:solidFill>
            <a:miter/>
          </a:ln>
        </p:spPr>
      </p:sp>
      <p:sp>
        <p:nvSpPr>
          <p:cNvPr id="190" name="Line 4"/>
          <p:cNvSpPr/>
          <p:nvPr/>
        </p:nvSpPr>
        <p:spPr>
          <a:xfrm>
            <a:off x="5943600" y="2768760"/>
            <a:ext cx="1728720" cy="0"/>
          </a:xfrm>
          <a:prstGeom prst="line">
            <a:avLst/>
          </a:prstGeom>
          <a:ln w="19080">
            <a:solidFill>
              <a:srgbClr val="000000"/>
            </a:solidFill>
            <a:miter/>
          </a:ln>
        </p:spPr>
      </p:sp>
      <p:sp>
        <p:nvSpPr>
          <p:cNvPr id="191" name="Line 5"/>
          <p:cNvSpPr/>
          <p:nvPr/>
        </p:nvSpPr>
        <p:spPr>
          <a:xfrm>
            <a:off x="5943600" y="2768760"/>
            <a:ext cx="0" cy="7272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192" name="Line 6"/>
          <p:cNvSpPr/>
          <p:nvPr/>
        </p:nvSpPr>
        <p:spPr>
          <a:xfrm>
            <a:off x="7672320" y="2768760"/>
            <a:ext cx="0" cy="7272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193" name="Line 7"/>
          <p:cNvSpPr/>
          <p:nvPr/>
        </p:nvSpPr>
        <p:spPr>
          <a:xfrm>
            <a:off x="6807240" y="2768760"/>
            <a:ext cx="0" cy="7272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194" name="Line 8"/>
          <p:cNvSpPr/>
          <p:nvPr/>
        </p:nvSpPr>
        <p:spPr>
          <a:xfrm>
            <a:off x="6375240" y="2768760"/>
            <a:ext cx="0" cy="7272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195" name="Line 9"/>
          <p:cNvSpPr/>
          <p:nvPr/>
        </p:nvSpPr>
        <p:spPr>
          <a:xfrm>
            <a:off x="7240680" y="2768760"/>
            <a:ext cx="0" cy="7272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196" name="CustomShape 10"/>
          <p:cNvSpPr/>
          <p:nvPr/>
        </p:nvSpPr>
        <p:spPr>
          <a:xfrm>
            <a:off x="5943600" y="2336760"/>
            <a:ext cx="431640" cy="432000"/>
          </a:xfrm>
          <a:prstGeom prst="rect">
            <a:avLst/>
          </a:prstGeom>
          <a:solidFill>
            <a:srgbClr val="ff0000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A</a:t>
            </a:r>
            <a:endParaRPr/>
          </a:p>
        </p:txBody>
      </p:sp>
      <p:sp>
        <p:nvSpPr>
          <p:cNvPr id="197" name="CustomShape 11"/>
          <p:cNvSpPr/>
          <p:nvPr/>
        </p:nvSpPr>
        <p:spPr>
          <a:xfrm>
            <a:off x="5943600" y="1905120"/>
            <a:ext cx="431640" cy="431640"/>
          </a:xfrm>
          <a:prstGeom prst="rect">
            <a:avLst/>
          </a:prstGeom>
          <a:solidFill>
            <a:srgbClr val="ffff00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C</a:t>
            </a:r>
            <a:endParaRPr/>
          </a:p>
        </p:txBody>
      </p:sp>
      <p:sp>
        <p:nvSpPr>
          <p:cNvPr id="198" name="CustomShape 12"/>
          <p:cNvSpPr/>
          <p:nvPr/>
        </p:nvSpPr>
        <p:spPr>
          <a:xfrm>
            <a:off x="6807240" y="2336760"/>
            <a:ext cx="431640" cy="432000"/>
          </a:xfrm>
          <a:prstGeom prst="rect">
            <a:avLst/>
          </a:prstGeom>
          <a:solidFill>
            <a:srgbClr val="0000ff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B</a:t>
            </a:r>
            <a:endParaRPr/>
          </a:p>
        </p:txBody>
      </p:sp>
      <p:sp>
        <p:nvSpPr>
          <p:cNvPr id="199" name="CustomShape 13"/>
          <p:cNvSpPr/>
          <p:nvPr/>
        </p:nvSpPr>
        <p:spPr>
          <a:xfrm>
            <a:off x="1676520" y="1752480"/>
            <a:ext cx="1523880" cy="1465560"/>
          </a:xfrm>
          <a:prstGeom prst="rect">
            <a:avLst/>
          </a:prstGeom>
          <a:noFill/>
          <a:ln w="1908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On(C, A)</a:t>
            </a:r>
            <a:endParaRPr/>
          </a:p>
          <a:p>
            <a:r>
              <a:rPr lang="en-US">
                <a:latin typeface="Arial"/>
              </a:rPr>
              <a:t>On(A, Table)</a:t>
            </a:r>
            <a:endParaRPr/>
          </a:p>
          <a:p>
            <a:r>
              <a:rPr lang="en-US">
                <a:latin typeface="Arial"/>
              </a:rPr>
              <a:t>On(B, Table)</a:t>
            </a:r>
            <a:endParaRPr/>
          </a:p>
          <a:p>
            <a:r>
              <a:rPr lang="en-US">
                <a:latin typeface="Arial"/>
              </a:rPr>
              <a:t>Clear(C)</a:t>
            </a:r>
            <a:endParaRPr/>
          </a:p>
          <a:p>
            <a:r>
              <a:rPr lang="en-US">
                <a:latin typeface="Arial"/>
              </a:rPr>
              <a:t>Clear(B)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TextShape 1"/>
          <p:cNvSpPr txBox="1"/>
          <p:nvPr/>
        </p:nvSpPr>
        <p:spPr>
          <a:xfrm>
            <a:off x="457200" y="228240"/>
            <a:ext cx="8229600" cy="114336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latin typeface="Arial"/>
              </a:rPr>
              <a:t>Mutual Exclusion (Mutex)</a:t>
            </a:r>
            <a:endParaRPr/>
          </a:p>
        </p:txBody>
      </p:sp>
      <p:sp>
        <p:nvSpPr>
          <p:cNvPr id="456" name="CustomShape 2"/>
          <p:cNvSpPr/>
          <p:nvPr/>
        </p:nvSpPr>
        <p:spPr>
          <a:xfrm>
            <a:off x="4038480" y="5029200"/>
            <a:ext cx="457200" cy="405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S</a:t>
            </a:r>
            <a:r>
              <a:rPr lang="en-US" baseline="-25000">
                <a:latin typeface="Arial"/>
              </a:rPr>
              <a:t>0</a:t>
            </a:r>
            <a:endParaRPr/>
          </a:p>
        </p:txBody>
      </p:sp>
      <p:sp>
        <p:nvSpPr>
          <p:cNvPr id="457" name="CustomShape 3"/>
          <p:cNvSpPr/>
          <p:nvPr/>
        </p:nvSpPr>
        <p:spPr>
          <a:xfrm>
            <a:off x="3657600" y="2514600"/>
            <a:ext cx="1447920" cy="36828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HaveCake</a:t>
            </a:r>
            <a:endParaRPr/>
          </a:p>
        </p:txBody>
      </p:sp>
      <p:sp>
        <p:nvSpPr>
          <p:cNvPr id="458" name="CustomShape 4"/>
          <p:cNvSpPr/>
          <p:nvPr/>
        </p:nvSpPr>
        <p:spPr>
          <a:xfrm>
            <a:off x="3505320" y="251460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459" name="CustomShape 5"/>
          <p:cNvSpPr/>
          <p:nvPr/>
        </p:nvSpPr>
        <p:spPr>
          <a:xfrm>
            <a:off x="5486400" y="3048120"/>
            <a:ext cx="1066680" cy="380880"/>
          </a:xfrm>
          <a:prstGeom prst="rect">
            <a:avLst/>
          </a:prstGeom>
          <a:solidFill>
            <a:srgbClr val="e6e6e6"/>
          </a:solidFill>
          <a:ln w="25560">
            <a:solidFill>
              <a:srgbClr val="89a4a7"/>
            </a:solidFill>
            <a:miter/>
          </a:ln>
        </p:spPr>
        <p:txBody>
          <a:bodyPr lIns="90000" rIns="90000" tIns="46800" bIns="46800" anchor="ctr"/>
          <a:p>
            <a:pPr algn="ctr"/>
            <a:r>
              <a:rPr lang="en-US">
                <a:latin typeface="Arial"/>
              </a:rPr>
              <a:t>Eat</a:t>
            </a:r>
            <a:endParaRPr/>
          </a:p>
        </p:txBody>
      </p:sp>
      <p:sp>
        <p:nvSpPr>
          <p:cNvPr id="460" name="CustomShape 6"/>
          <p:cNvSpPr/>
          <p:nvPr/>
        </p:nvSpPr>
        <p:spPr>
          <a:xfrm>
            <a:off x="3505320" y="4419720"/>
            <a:ext cx="152388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461" name="CustomShape 7"/>
          <p:cNvSpPr/>
          <p:nvPr/>
        </p:nvSpPr>
        <p:spPr>
          <a:xfrm>
            <a:off x="3581280" y="4419720"/>
            <a:ext cx="129528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AteCake</a:t>
            </a:r>
            <a:endParaRPr/>
          </a:p>
        </p:txBody>
      </p:sp>
      <p:sp>
        <p:nvSpPr>
          <p:cNvPr id="462" name="CustomShape 8"/>
          <p:cNvSpPr/>
          <p:nvPr/>
        </p:nvSpPr>
        <p:spPr>
          <a:xfrm>
            <a:off x="7162560" y="2514600"/>
            <a:ext cx="1447920" cy="36828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HaveCake</a:t>
            </a:r>
            <a:endParaRPr/>
          </a:p>
        </p:txBody>
      </p:sp>
      <p:sp>
        <p:nvSpPr>
          <p:cNvPr id="463" name="CustomShape 9"/>
          <p:cNvSpPr/>
          <p:nvPr/>
        </p:nvSpPr>
        <p:spPr>
          <a:xfrm>
            <a:off x="7010280" y="251460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464" name="CustomShape 10"/>
          <p:cNvSpPr/>
          <p:nvPr/>
        </p:nvSpPr>
        <p:spPr>
          <a:xfrm>
            <a:off x="7010280" y="3048120"/>
            <a:ext cx="1676520" cy="36828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HaveCake</a:t>
            </a:r>
            <a:endParaRPr/>
          </a:p>
        </p:txBody>
      </p:sp>
      <p:sp>
        <p:nvSpPr>
          <p:cNvPr id="465" name="CustomShape 11"/>
          <p:cNvSpPr/>
          <p:nvPr/>
        </p:nvSpPr>
        <p:spPr>
          <a:xfrm>
            <a:off x="7010280" y="304812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466" name="CustomShape 12"/>
          <p:cNvSpPr/>
          <p:nvPr/>
        </p:nvSpPr>
        <p:spPr>
          <a:xfrm>
            <a:off x="7010280" y="441972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467" name="CustomShape 13"/>
          <p:cNvSpPr/>
          <p:nvPr/>
        </p:nvSpPr>
        <p:spPr>
          <a:xfrm>
            <a:off x="7086240" y="4419720"/>
            <a:ext cx="129564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AteCake</a:t>
            </a:r>
            <a:endParaRPr/>
          </a:p>
        </p:txBody>
      </p:sp>
      <p:sp>
        <p:nvSpPr>
          <p:cNvPr id="468" name="CustomShape 14"/>
          <p:cNvSpPr/>
          <p:nvPr/>
        </p:nvSpPr>
        <p:spPr>
          <a:xfrm>
            <a:off x="7010280" y="388620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469" name="CustomShape 15"/>
          <p:cNvSpPr/>
          <p:nvPr/>
        </p:nvSpPr>
        <p:spPr>
          <a:xfrm>
            <a:off x="7086240" y="3886200"/>
            <a:ext cx="129564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   </a:t>
            </a:r>
            <a:r>
              <a:rPr lang="en-US">
                <a:latin typeface="Arial"/>
              </a:rPr>
              <a:t>AteCake</a:t>
            </a:r>
            <a:endParaRPr/>
          </a:p>
        </p:txBody>
      </p:sp>
      <p:sp>
        <p:nvSpPr>
          <p:cNvPr id="470" name="Line 16"/>
          <p:cNvSpPr/>
          <p:nvPr/>
        </p:nvSpPr>
        <p:spPr>
          <a:xfrm>
            <a:off x="5029200" y="2705040"/>
            <a:ext cx="457200" cy="53352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471" name="Line 17"/>
          <p:cNvSpPr/>
          <p:nvPr/>
        </p:nvSpPr>
        <p:spPr>
          <a:xfrm>
            <a:off x="6553080" y="3238560"/>
            <a:ext cx="457200" cy="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472" name="Line 18"/>
          <p:cNvSpPr/>
          <p:nvPr/>
        </p:nvSpPr>
        <p:spPr>
          <a:xfrm>
            <a:off x="6553080" y="3238560"/>
            <a:ext cx="457200" cy="83808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473" name="Line 19"/>
          <p:cNvSpPr/>
          <p:nvPr/>
        </p:nvSpPr>
        <p:spPr>
          <a:xfrm>
            <a:off x="5029200" y="2705040"/>
            <a:ext cx="1981080" cy="0"/>
          </a:xfrm>
          <a:prstGeom prst="line">
            <a:avLst/>
          </a:prstGeom>
          <a:ln w="28440">
            <a:solidFill>
              <a:srgbClr val="b6dcdf"/>
            </a:solidFill>
            <a:custDash>
              <a:ds d="635000" sp="238000"/>
            </a:custDash>
            <a:miter/>
          </a:ln>
        </p:spPr>
      </p:sp>
      <p:sp>
        <p:nvSpPr>
          <p:cNvPr id="474" name="Line 20"/>
          <p:cNvSpPr/>
          <p:nvPr/>
        </p:nvSpPr>
        <p:spPr>
          <a:xfrm>
            <a:off x="5029200" y="4610160"/>
            <a:ext cx="1981080" cy="0"/>
          </a:xfrm>
          <a:prstGeom prst="line">
            <a:avLst/>
          </a:prstGeom>
          <a:ln w="28440">
            <a:solidFill>
              <a:srgbClr val="b6dcdf"/>
            </a:solidFill>
            <a:custDash>
              <a:ds d="635000" sp="238000"/>
            </a:custDash>
            <a:miter/>
          </a:ln>
        </p:spPr>
      </p:sp>
      <p:sp>
        <p:nvSpPr>
          <p:cNvPr id="475" name="CustomShape 21"/>
          <p:cNvSpPr/>
          <p:nvPr/>
        </p:nvSpPr>
        <p:spPr>
          <a:xfrm>
            <a:off x="5867280" y="5029200"/>
            <a:ext cx="457200" cy="405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A</a:t>
            </a:r>
            <a:r>
              <a:rPr lang="en-US" baseline="-25000">
                <a:latin typeface="Arial"/>
              </a:rPr>
              <a:t>0</a:t>
            </a:r>
            <a:endParaRPr/>
          </a:p>
        </p:txBody>
      </p:sp>
      <p:sp>
        <p:nvSpPr>
          <p:cNvPr id="476" name="CustomShape 22"/>
          <p:cNvSpPr/>
          <p:nvPr/>
        </p:nvSpPr>
        <p:spPr>
          <a:xfrm>
            <a:off x="7620120" y="5029200"/>
            <a:ext cx="457200" cy="405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S</a:t>
            </a:r>
            <a:r>
              <a:rPr lang="en-US" baseline="-25000">
                <a:latin typeface="Arial"/>
              </a:rPr>
              <a:t>1</a:t>
            </a:r>
            <a:endParaRPr/>
          </a:p>
        </p:txBody>
      </p:sp>
      <p:sp>
        <p:nvSpPr>
          <p:cNvPr id="477" name="CustomShape 23"/>
          <p:cNvSpPr/>
          <p:nvPr/>
        </p:nvSpPr>
        <p:spPr>
          <a:xfrm>
            <a:off x="685800" y="2209680"/>
            <a:ext cx="1752480" cy="1465560"/>
          </a:xfrm>
          <a:prstGeom prst="rect">
            <a:avLst/>
          </a:prstGeom>
          <a:noFill/>
          <a:ln w="9360">
            <a:solidFill>
              <a:srgbClr val="c00000"/>
            </a:solidFill>
            <a:miter/>
          </a:ln>
        </p:spPr>
        <p:txBody>
          <a:bodyPr lIns="90000" rIns="90000" tIns="46800" bIns="46800"/>
          <a:p>
            <a:r>
              <a:rPr i="1" lang="en-US">
                <a:solidFill>
                  <a:srgbClr val="c00000"/>
                </a:solidFill>
                <a:latin typeface="Arial"/>
              </a:rPr>
              <a:t>NEGATION</a:t>
            </a:r>
            <a:endParaRPr/>
          </a:p>
          <a:p>
            <a:r>
              <a:rPr i="1" lang="en-US">
                <a:latin typeface="Arial"/>
              </a:rPr>
              <a:t>Literals and their negations can’t be true at the same time</a:t>
            </a:r>
            <a:endParaRPr/>
          </a:p>
        </p:txBody>
      </p:sp>
      <p:sp>
        <p:nvSpPr>
          <p:cNvPr id="478" name="Line 24"/>
          <p:cNvSpPr/>
          <p:nvPr/>
        </p:nvSpPr>
        <p:spPr>
          <a:xfrm>
            <a:off x="3048120" y="1523880"/>
            <a:ext cx="0" cy="495324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479" name="CustomShape 25"/>
          <p:cNvSpPr/>
          <p:nvPr/>
        </p:nvSpPr>
        <p:spPr>
          <a:xfrm>
            <a:off x="1200960" y="4267080"/>
            <a:ext cx="551520" cy="36828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P</a:t>
            </a:r>
            <a:endParaRPr/>
          </a:p>
        </p:txBody>
      </p:sp>
      <p:sp>
        <p:nvSpPr>
          <p:cNvPr id="480" name="CustomShape 26"/>
          <p:cNvSpPr/>
          <p:nvPr/>
        </p:nvSpPr>
        <p:spPr>
          <a:xfrm>
            <a:off x="1143000" y="4267080"/>
            <a:ext cx="581040" cy="38124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481" name="CustomShape 27"/>
          <p:cNvSpPr/>
          <p:nvPr/>
        </p:nvSpPr>
        <p:spPr>
          <a:xfrm>
            <a:off x="1143000" y="4800600"/>
            <a:ext cx="609480" cy="36828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P</a:t>
            </a:r>
            <a:endParaRPr/>
          </a:p>
        </p:txBody>
      </p:sp>
      <p:sp>
        <p:nvSpPr>
          <p:cNvPr id="482" name="CustomShape 28"/>
          <p:cNvSpPr/>
          <p:nvPr/>
        </p:nvSpPr>
        <p:spPr>
          <a:xfrm>
            <a:off x="1143000" y="4800600"/>
            <a:ext cx="5540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</p:spTree>
  </p:cSld>
  <p:timing>
    <p:tnLst>
      <p:par>
        <p:cTn id="259" dur="indefinite" restart="never" nodeType="tmRoot">
          <p:childTnLst>
            <p:seq>
              <p:cTn id="260" dur="indefinite" nodeType="mainSeq">
                <p:childTnLst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TextShape 1"/>
          <p:cNvSpPr txBox="1"/>
          <p:nvPr/>
        </p:nvSpPr>
        <p:spPr>
          <a:xfrm>
            <a:off x="457200" y="228240"/>
            <a:ext cx="8229600" cy="114336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latin typeface="Arial"/>
              </a:rPr>
              <a:t>Mutual Exclusion (Mutex)</a:t>
            </a:r>
            <a:endParaRPr/>
          </a:p>
        </p:txBody>
      </p:sp>
      <p:sp>
        <p:nvSpPr>
          <p:cNvPr id="484" name="CustomShape 2"/>
          <p:cNvSpPr/>
          <p:nvPr/>
        </p:nvSpPr>
        <p:spPr>
          <a:xfrm>
            <a:off x="4038480" y="5029200"/>
            <a:ext cx="457200" cy="405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S</a:t>
            </a:r>
            <a:r>
              <a:rPr lang="en-US" baseline="-25000">
                <a:latin typeface="Arial"/>
              </a:rPr>
              <a:t>0</a:t>
            </a:r>
            <a:endParaRPr/>
          </a:p>
        </p:txBody>
      </p:sp>
      <p:sp>
        <p:nvSpPr>
          <p:cNvPr id="485" name="CustomShape 3"/>
          <p:cNvSpPr/>
          <p:nvPr/>
        </p:nvSpPr>
        <p:spPr>
          <a:xfrm>
            <a:off x="3657600" y="2514600"/>
            <a:ext cx="1447920" cy="36828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HaveCake</a:t>
            </a:r>
            <a:endParaRPr/>
          </a:p>
        </p:txBody>
      </p:sp>
      <p:sp>
        <p:nvSpPr>
          <p:cNvPr id="486" name="CustomShape 4"/>
          <p:cNvSpPr/>
          <p:nvPr/>
        </p:nvSpPr>
        <p:spPr>
          <a:xfrm>
            <a:off x="3505320" y="251460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487" name="CustomShape 5"/>
          <p:cNvSpPr/>
          <p:nvPr/>
        </p:nvSpPr>
        <p:spPr>
          <a:xfrm>
            <a:off x="5486400" y="3048120"/>
            <a:ext cx="1066680" cy="380880"/>
          </a:xfrm>
          <a:prstGeom prst="rect">
            <a:avLst/>
          </a:prstGeom>
          <a:solidFill>
            <a:srgbClr val="e6e6e6"/>
          </a:solidFill>
          <a:ln w="25560">
            <a:solidFill>
              <a:srgbClr val="89a4a7"/>
            </a:solidFill>
            <a:miter/>
          </a:ln>
        </p:spPr>
        <p:txBody>
          <a:bodyPr lIns="90000" rIns="90000" tIns="46800" bIns="46800" anchor="ctr"/>
          <a:p>
            <a:pPr algn="ctr"/>
            <a:r>
              <a:rPr lang="en-US">
                <a:latin typeface="Arial"/>
              </a:rPr>
              <a:t>Eat</a:t>
            </a:r>
            <a:endParaRPr/>
          </a:p>
        </p:txBody>
      </p:sp>
      <p:sp>
        <p:nvSpPr>
          <p:cNvPr id="488" name="CustomShape 6"/>
          <p:cNvSpPr/>
          <p:nvPr/>
        </p:nvSpPr>
        <p:spPr>
          <a:xfrm>
            <a:off x="3505320" y="4419720"/>
            <a:ext cx="152388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489" name="CustomShape 7"/>
          <p:cNvSpPr/>
          <p:nvPr/>
        </p:nvSpPr>
        <p:spPr>
          <a:xfrm>
            <a:off x="3581280" y="4419720"/>
            <a:ext cx="129528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AteCake</a:t>
            </a:r>
            <a:endParaRPr/>
          </a:p>
        </p:txBody>
      </p:sp>
      <p:sp>
        <p:nvSpPr>
          <p:cNvPr id="490" name="CustomShape 8"/>
          <p:cNvSpPr/>
          <p:nvPr/>
        </p:nvSpPr>
        <p:spPr>
          <a:xfrm>
            <a:off x="7162560" y="2514600"/>
            <a:ext cx="1447920" cy="36828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HaveCake</a:t>
            </a:r>
            <a:endParaRPr/>
          </a:p>
        </p:txBody>
      </p:sp>
      <p:sp>
        <p:nvSpPr>
          <p:cNvPr id="491" name="CustomShape 9"/>
          <p:cNvSpPr/>
          <p:nvPr/>
        </p:nvSpPr>
        <p:spPr>
          <a:xfrm>
            <a:off x="7010280" y="251460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492" name="CustomShape 10"/>
          <p:cNvSpPr/>
          <p:nvPr/>
        </p:nvSpPr>
        <p:spPr>
          <a:xfrm>
            <a:off x="7010280" y="3048120"/>
            <a:ext cx="1676520" cy="36828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HaveCake</a:t>
            </a:r>
            <a:endParaRPr/>
          </a:p>
        </p:txBody>
      </p:sp>
      <p:sp>
        <p:nvSpPr>
          <p:cNvPr id="493" name="CustomShape 11"/>
          <p:cNvSpPr/>
          <p:nvPr/>
        </p:nvSpPr>
        <p:spPr>
          <a:xfrm>
            <a:off x="7010280" y="304812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494" name="CustomShape 12"/>
          <p:cNvSpPr/>
          <p:nvPr/>
        </p:nvSpPr>
        <p:spPr>
          <a:xfrm>
            <a:off x="7010280" y="441972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495" name="CustomShape 13"/>
          <p:cNvSpPr/>
          <p:nvPr/>
        </p:nvSpPr>
        <p:spPr>
          <a:xfrm>
            <a:off x="7086240" y="4419720"/>
            <a:ext cx="129564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AteCake</a:t>
            </a:r>
            <a:endParaRPr/>
          </a:p>
        </p:txBody>
      </p:sp>
      <p:sp>
        <p:nvSpPr>
          <p:cNvPr id="496" name="CustomShape 14"/>
          <p:cNvSpPr/>
          <p:nvPr/>
        </p:nvSpPr>
        <p:spPr>
          <a:xfrm>
            <a:off x="7010280" y="388620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497" name="CustomShape 15"/>
          <p:cNvSpPr/>
          <p:nvPr/>
        </p:nvSpPr>
        <p:spPr>
          <a:xfrm>
            <a:off x="7086240" y="3886200"/>
            <a:ext cx="129564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   </a:t>
            </a:r>
            <a:r>
              <a:rPr lang="en-US">
                <a:latin typeface="Arial"/>
              </a:rPr>
              <a:t>AteCake</a:t>
            </a:r>
            <a:endParaRPr/>
          </a:p>
        </p:txBody>
      </p:sp>
      <p:sp>
        <p:nvSpPr>
          <p:cNvPr id="498" name="Line 16"/>
          <p:cNvSpPr/>
          <p:nvPr/>
        </p:nvSpPr>
        <p:spPr>
          <a:xfrm>
            <a:off x="5029200" y="2705040"/>
            <a:ext cx="457200" cy="53352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499" name="Line 17"/>
          <p:cNvSpPr/>
          <p:nvPr/>
        </p:nvSpPr>
        <p:spPr>
          <a:xfrm>
            <a:off x="6553080" y="3238560"/>
            <a:ext cx="457200" cy="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500" name="Line 18"/>
          <p:cNvSpPr/>
          <p:nvPr/>
        </p:nvSpPr>
        <p:spPr>
          <a:xfrm>
            <a:off x="6553080" y="3238560"/>
            <a:ext cx="457200" cy="83808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501" name="Line 19"/>
          <p:cNvSpPr/>
          <p:nvPr/>
        </p:nvSpPr>
        <p:spPr>
          <a:xfrm>
            <a:off x="5029200" y="2705040"/>
            <a:ext cx="1981080" cy="0"/>
          </a:xfrm>
          <a:prstGeom prst="line">
            <a:avLst/>
          </a:prstGeom>
          <a:ln w="28440">
            <a:solidFill>
              <a:srgbClr val="b6dcdf"/>
            </a:solidFill>
            <a:custDash>
              <a:ds d="635000" sp="238000"/>
            </a:custDash>
            <a:miter/>
          </a:ln>
        </p:spPr>
      </p:sp>
      <p:sp>
        <p:nvSpPr>
          <p:cNvPr id="502" name="Line 20"/>
          <p:cNvSpPr/>
          <p:nvPr/>
        </p:nvSpPr>
        <p:spPr>
          <a:xfrm>
            <a:off x="5029200" y="4610160"/>
            <a:ext cx="1981080" cy="0"/>
          </a:xfrm>
          <a:prstGeom prst="line">
            <a:avLst/>
          </a:prstGeom>
          <a:ln w="28440">
            <a:solidFill>
              <a:srgbClr val="b6dcdf"/>
            </a:solidFill>
            <a:custDash>
              <a:ds d="635000" sp="238000"/>
            </a:custDash>
            <a:miter/>
          </a:ln>
        </p:spPr>
      </p:sp>
      <p:sp>
        <p:nvSpPr>
          <p:cNvPr id="503" name="CustomShape 21"/>
          <p:cNvSpPr/>
          <p:nvPr/>
        </p:nvSpPr>
        <p:spPr>
          <a:xfrm>
            <a:off x="5867280" y="5029200"/>
            <a:ext cx="457200" cy="405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A</a:t>
            </a:r>
            <a:r>
              <a:rPr lang="en-US" baseline="-25000">
                <a:latin typeface="Arial"/>
              </a:rPr>
              <a:t>0</a:t>
            </a:r>
            <a:endParaRPr/>
          </a:p>
        </p:txBody>
      </p:sp>
      <p:sp>
        <p:nvSpPr>
          <p:cNvPr id="504" name="CustomShape 22"/>
          <p:cNvSpPr/>
          <p:nvPr/>
        </p:nvSpPr>
        <p:spPr>
          <a:xfrm>
            <a:off x="7620120" y="5029200"/>
            <a:ext cx="457200" cy="405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S</a:t>
            </a:r>
            <a:r>
              <a:rPr lang="en-US" baseline="-25000">
                <a:latin typeface="Arial"/>
              </a:rPr>
              <a:t>1</a:t>
            </a:r>
            <a:endParaRPr/>
          </a:p>
        </p:txBody>
      </p:sp>
      <p:sp>
        <p:nvSpPr>
          <p:cNvPr id="505" name="Line 23"/>
          <p:cNvSpPr/>
          <p:nvPr/>
        </p:nvSpPr>
        <p:spPr>
          <a:xfrm>
            <a:off x="7772400" y="2895480"/>
            <a:ext cx="0" cy="152640"/>
          </a:xfrm>
          <a:prstGeom prst="line">
            <a:avLst/>
          </a:prstGeom>
          <a:ln w="28440">
            <a:solidFill>
              <a:srgbClr val="ff0000"/>
            </a:solidFill>
            <a:miter/>
          </a:ln>
        </p:spPr>
      </p:sp>
      <p:sp>
        <p:nvSpPr>
          <p:cNvPr id="506" name="Line 24"/>
          <p:cNvSpPr/>
          <p:nvPr/>
        </p:nvSpPr>
        <p:spPr>
          <a:xfrm>
            <a:off x="7772400" y="4267080"/>
            <a:ext cx="0" cy="152640"/>
          </a:xfrm>
          <a:prstGeom prst="line">
            <a:avLst/>
          </a:prstGeom>
          <a:ln w="28440">
            <a:solidFill>
              <a:srgbClr val="ff0000"/>
            </a:solidFill>
            <a:miter/>
          </a:ln>
        </p:spPr>
      </p:sp>
      <p:sp>
        <p:nvSpPr>
          <p:cNvPr id="507" name="CustomShape 25"/>
          <p:cNvSpPr/>
          <p:nvPr/>
        </p:nvSpPr>
        <p:spPr>
          <a:xfrm>
            <a:off x="533520" y="1828800"/>
            <a:ext cx="1981080" cy="1465560"/>
          </a:xfrm>
          <a:prstGeom prst="rect">
            <a:avLst/>
          </a:prstGeom>
          <a:noFill/>
          <a:ln w="9360">
            <a:solidFill>
              <a:srgbClr val="c00000"/>
            </a:solidFill>
            <a:miter/>
          </a:ln>
        </p:spPr>
        <p:txBody>
          <a:bodyPr lIns="90000" rIns="90000" tIns="46800" bIns="46800"/>
          <a:p>
            <a:r>
              <a:rPr i="1" lang="en-US">
                <a:solidFill>
                  <a:srgbClr val="c00000"/>
                </a:solidFill>
                <a:latin typeface="Arial"/>
              </a:rPr>
              <a:t>INCONSISTENT EFFECTS</a:t>
            </a:r>
            <a:endParaRPr/>
          </a:p>
          <a:p>
            <a:r>
              <a:rPr i="1" lang="en-US">
                <a:latin typeface="Arial"/>
              </a:rPr>
              <a:t>An effect of one negates the effect of the other</a:t>
            </a:r>
            <a:endParaRPr/>
          </a:p>
        </p:txBody>
      </p:sp>
      <p:sp>
        <p:nvSpPr>
          <p:cNvPr id="508" name="CustomShape 26"/>
          <p:cNvSpPr/>
          <p:nvPr/>
        </p:nvSpPr>
        <p:spPr>
          <a:xfrm>
            <a:off x="228600" y="3630600"/>
            <a:ext cx="162720" cy="17856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509" name="CustomShape 27"/>
          <p:cNvSpPr/>
          <p:nvPr/>
        </p:nvSpPr>
        <p:spPr>
          <a:xfrm>
            <a:off x="228600" y="4011840"/>
            <a:ext cx="162720" cy="18108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510" name="CustomShape 28"/>
          <p:cNvSpPr/>
          <p:nvPr/>
        </p:nvSpPr>
        <p:spPr>
          <a:xfrm>
            <a:off x="228600" y="4393080"/>
            <a:ext cx="162720" cy="18036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511" name="CustomShape 29"/>
          <p:cNvSpPr/>
          <p:nvPr/>
        </p:nvSpPr>
        <p:spPr>
          <a:xfrm>
            <a:off x="228600" y="4771440"/>
            <a:ext cx="162720" cy="18108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512" name="CustomShape 30"/>
          <p:cNvSpPr/>
          <p:nvPr/>
        </p:nvSpPr>
        <p:spPr>
          <a:xfrm>
            <a:off x="228600" y="5151960"/>
            <a:ext cx="162720" cy="18108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513" name="CustomShape 31"/>
          <p:cNvSpPr/>
          <p:nvPr/>
        </p:nvSpPr>
        <p:spPr>
          <a:xfrm>
            <a:off x="228600" y="5533200"/>
            <a:ext cx="162720" cy="18108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514" name="CustomShape 32"/>
          <p:cNvSpPr/>
          <p:nvPr/>
        </p:nvSpPr>
        <p:spPr>
          <a:xfrm>
            <a:off x="1303560" y="3950640"/>
            <a:ext cx="277560" cy="276480"/>
          </a:xfrm>
          <a:prstGeom prst="rect">
            <a:avLst/>
          </a:prstGeom>
          <a:solidFill>
            <a:srgbClr val="cecece"/>
          </a:solidFill>
          <a:ln w="25560">
            <a:solidFill>
              <a:srgbClr val="000000"/>
            </a:solidFill>
            <a:miter/>
          </a:ln>
        </p:spPr>
      </p:sp>
      <p:sp>
        <p:nvSpPr>
          <p:cNvPr id="515" name="CustomShape 33"/>
          <p:cNvSpPr/>
          <p:nvPr/>
        </p:nvSpPr>
        <p:spPr>
          <a:xfrm>
            <a:off x="2392560" y="3630600"/>
            <a:ext cx="162720" cy="17856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516" name="CustomShape 34"/>
          <p:cNvSpPr/>
          <p:nvPr/>
        </p:nvSpPr>
        <p:spPr>
          <a:xfrm>
            <a:off x="2392560" y="4011840"/>
            <a:ext cx="162720" cy="18108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517" name="CustomShape 35"/>
          <p:cNvSpPr/>
          <p:nvPr/>
        </p:nvSpPr>
        <p:spPr>
          <a:xfrm>
            <a:off x="2392560" y="4393080"/>
            <a:ext cx="162720" cy="18036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518" name="CustomShape 36"/>
          <p:cNvSpPr/>
          <p:nvPr/>
        </p:nvSpPr>
        <p:spPr>
          <a:xfrm>
            <a:off x="2392560" y="4771440"/>
            <a:ext cx="162720" cy="18108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519" name="CustomShape 37"/>
          <p:cNvSpPr/>
          <p:nvPr/>
        </p:nvSpPr>
        <p:spPr>
          <a:xfrm>
            <a:off x="2392560" y="5151960"/>
            <a:ext cx="162720" cy="18108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520" name="CustomShape 38"/>
          <p:cNvSpPr/>
          <p:nvPr/>
        </p:nvSpPr>
        <p:spPr>
          <a:xfrm>
            <a:off x="2392560" y="5533200"/>
            <a:ext cx="162720" cy="18108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521" name="CustomShape 39"/>
          <p:cNvSpPr/>
          <p:nvPr/>
        </p:nvSpPr>
        <p:spPr>
          <a:xfrm>
            <a:off x="1303560" y="5128560"/>
            <a:ext cx="277560" cy="276480"/>
          </a:xfrm>
          <a:prstGeom prst="rect">
            <a:avLst/>
          </a:prstGeom>
          <a:solidFill>
            <a:srgbClr val="cecece"/>
          </a:solidFill>
          <a:ln w="25560">
            <a:solidFill>
              <a:srgbClr val="000000"/>
            </a:solidFill>
            <a:miter/>
          </a:ln>
        </p:spPr>
      </p:sp>
      <p:sp>
        <p:nvSpPr>
          <p:cNvPr id="522" name="Line 40"/>
          <p:cNvSpPr/>
          <p:nvPr/>
        </p:nvSpPr>
        <p:spPr>
          <a:xfrm flipV="1">
            <a:off x="412920" y="4157640"/>
            <a:ext cx="856080" cy="3092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523" name="Line 41"/>
          <p:cNvSpPr/>
          <p:nvPr/>
        </p:nvSpPr>
        <p:spPr>
          <a:xfrm>
            <a:off x="436680" y="3737520"/>
            <a:ext cx="821520" cy="30636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524" name="Line 42"/>
          <p:cNvSpPr/>
          <p:nvPr/>
        </p:nvSpPr>
        <p:spPr>
          <a:xfrm>
            <a:off x="1639800" y="4094640"/>
            <a:ext cx="7441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525" name="Line 43"/>
          <p:cNvSpPr/>
          <p:nvPr/>
        </p:nvSpPr>
        <p:spPr>
          <a:xfrm flipV="1">
            <a:off x="412920" y="5308920"/>
            <a:ext cx="856080" cy="3092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526" name="Line 44"/>
          <p:cNvSpPr/>
          <p:nvPr/>
        </p:nvSpPr>
        <p:spPr>
          <a:xfrm>
            <a:off x="385560" y="3801600"/>
            <a:ext cx="872280" cy="131580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527" name="Line 45"/>
          <p:cNvSpPr/>
          <p:nvPr/>
        </p:nvSpPr>
        <p:spPr>
          <a:xfrm>
            <a:off x="1602360" y="5245560"/>
            <a:ext cx="7549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528" name="Line 46"/>
          <p:cNvSpPr/>
          <p:nvPr/>
        </p:nvSpPr>
        <p:spPr>
          <a:xfrm>
            <a:off x="1639800" y="4147560"/>
            <a:ext cx="717480" cy="30636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529" name="CustomShape 47"/>
          <p:cNvSpPr/>
          <p:nvPr/>
        </p:nvSpPr>
        <p:spPr>
          <a:xfrm>
            <a:off x="2485800" y="4198320"/>
            <a:ext cx="333360" cy="1062720"/>
          </a:xfrm>
          <a:prstGeom prst="pie">
            <a:avLst/>
          </a:prstGeom>
          <a:noFill/>
          <a:ln w="25560">
            <a:solidFill>
              <a:srgbClr val="c00000"/>
            </a:solidFill>
            <a:round/>
            <a:headEnd len="med" type="triangle" w="med"/>
            <a:tailEnd len="med" type="triangle" w="med"/>
          </a:ln>
        </p:spPr>
      </p:sp>
      <p:sp>
        <p:nvSpPr>
          <p:cNvPr id="530" name="CustomShape 48"/>
          <p:cNvSpPr/>
          <p:nvPr/>
        </p:nvSpPr>
        <p:spPr>
          <a:xfrm>
            <a:off x="1359720" y="4275720"/>
            <a:ext cx="178200" cy="820440"/>
          </a:xfrm>
          <a:prstGeom prst="pie">
            <a:avLst/>
          </a:prstGeom>
          <a:noFill/>
          <a:ln w="25560">
            <a:solidFill>
              <a:srgbClr val="c00000"/>
            </a:solidFill>
            <a:round/>
          </a:ln>
        </p:spPr>
      </p:sp>
      <p:sp>
        <p:nvSpPr>
          <p:cNvPr id="531" name="Line 49"/>
          <p:cNvSpPr/>
          <p:nvPr/>
        </p:nvSpPr>
        <p:spPr>
          <a:xfrm>
            <a:off x="3048120" y="1523880"/>
            <a:ext cx="0" cy="495324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</p:spTree>
  </p:cSld>
  <p:timing>
    <p:tnLst>
      <p:par>
        <p:cTn id="277" dur="indefinite" restart="never" nodeType="tmRoot">
          <p:childTnLst>
            <p:seq>
              <p:cTn id="278" dur="indefinite" nodeType="mainSeq">
                <p:childTnLst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TextShape 1"/>
          <p:cNvSpPr txBox="1"/>
          <p:nvPr/>
        </p:nvSpPr>
        <p:spPr>
          <a:xfrm>
            <a:off x="457200" y="228240"/>
            <a:ext cx="8229600" cy="114336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latin typeface="Arial"/>
              </a:rPr>
              <a:t>Mutual Exclusion (Mutex)</a:t>
            </a:r>
            <a:endParaRPr/>
          </a:p>
        </p:txBody>
      </p:sp>
      <p:sp>
        <p:nvSpPr>
          <p:cNvPr id="533" name="CustomShape 2"/>
          <p:cNvSpPr/>
          <p:nvPr/>
        </p:nvSpPr>
        <p:spPr>
          <a:xfrm>
            <a:off x="4038480" y="5029200"/>
            <a:ext cx="457200" cy="405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S</a:t>
            </a:r>
            <a:r>
              <a:rPr lang="en-US" baseline="-25000">
                <a:latin typeface="Arial"/>
              </a:rPr>
              <a:t>0</a:t>
            </a:r>
            <a:endParaRPr/>
          </a:p>
        </p:txBody>
      </p:sp>
      <p:sp>
        <p:nvSpPr>
          <p:cNvPr id="534" name="CustomShape 3"/>
          <p:cNvSpPr/>
          <p:nvPr/>
        </p:nvSpPr>
        <p:spPr>
          <a:xfrm>
            <a:off x="3657600" y="2514600"/>
            <a:ext cx="1447920" cy="36828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HaveCake</a:t>
            </a:r>
            <a:endParaRPr/>
          </a:p>
        </p:txBody>
      </p:sp>
      <p:sp>
        <p:nvSpPr>
          <p:cNvPr id="535" name="CustomShape 4"/>
          <p:cNvSpPr/>
          <p:nvPr/>
        </p:nvSpPr>
        <p:spPr>
          <a:xfrm>
            <a:off x="3505320" y="251460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536" name="CustomShape 5"/>
          <p:cNvSpPr/>
          <p:nvPr/>
        </p:nvSpPr>
        <p:spPr>
          <a:xfrm>
            <a:off x="5486400" y="3048120"/>
            <a:ext cx="1066680" cy="380880"/>
          </a:xfrm>
          <a:prstGeom prst="rect">
            <a:avLst/>
          </a:prstGeom>
          <a:solidFill>
            <a:srgbClr val="e6e6e6"/>
          </a:solidFill>
          <a:ln w="25560">
            <a:solidFill>
              <a:srgbClr val="89a4a7"/>
            </a:solidFill>
            <a:miter/>
          </a:ln>
        </p:spPr>
        <p:txBody>
          <a:bodyPr lIns="90000" rIns="90000" tIns="46800" bIns="46800" anchor="ctr"/>
          <a:p>
            <a:pPr algn="ctr"/>
            <a:r>
              <a:rPr lang="en-US">
                <a:latin typeface="Arial"/>
              </a:rPr>
              <a:t>Eat</a:t>
            </a:r>
            <a:endParaRPr/>
          </a:p>
        </p:txBody>
      </p:sp>
      <p:sp>
        <p:nvSpPr>
          <p:cNvPr id="537" name="CustomShape 6"/>
          <p:cNvSpPr/>
          <p:nvPr/>
        </p:nvSpPr>
        <p:spPr>
          <a:xfrm>
            <a:off x="3505320" y="4419720"/>
            <a:ext cx="152388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538" name="CustomShape 7"/>
          <p:cNvSpPr/>
          <p:nvPr/>
        </p:nvSpPr>
        <p:spPr>
          <a:xfrm>
            <a:off x="3581280" y="4419720"/>
            <a:ext cx="129528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AteCake</a:t>
            </a:r>
            <a:endParaRPr/>
          </a:p>
        </p:txBody>
      </p:sp>
      <p:sp>
        <p:nvSpPr>
          <p:cNvPr id="539" name="CustomShape 8"/>
          <p:cNvSpPr/>
          <p:nvPr/>
        </p:nvSpPr>
        <p:spPr>
          <a:xfrm>
            <a:off x="7162560" y="2514600"/>
            <a:ext cx="1447920" cy="36828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HaveCake</a:t>
            </a:r>
            <a:endParaRPr/>
          </a:p>
        </p:txBody>
      </p:sp>
      <p:sp>
        <p:nvSpPr>
          <p:cNvPr id="540" name="CustomShape 9"/>
          <p:cNvSpPr/>
          <p:nvPr/>
        </p:nvSpPr>
        <p:spPr>
          <a:xfrm>
            <a:off x="7010280" y="251460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541" name="CustomShape 10"/>
          <p:cNvSpPr/>
          <p:nvPr/>
        </p:nvSpPr>
        <p:spPr>
          <a:xfrm>
            <a:off x="7010280" y="3048120"/>
            <a:ext cx="1676520" cy="36828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HaveCake</a:t>
            </a:r>
            <a:endParaRPr/>
          </a:p>
        </p:txBody>
      </p:sp>
      <p:sp>
        <p:nvSpPr>
          <p:cNvPr id="542" name="CustomShape 11"/>
          <p:cNvSpPr/>
          <p:nvPr/>
        </p:nvSpPr>
        <p:spPr>
          <a:xfrm>
            <a:off x="7010280" y="304812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543" name="CustomShape 12"/>
          <p:cNvSpPr/>
          <p:nvPr/>
        </p:nvSpPr>
        <p:spPr>
          <a:xfrm>
            <a:off x="7010280" y="441972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544" name="CustomShape 13"/>
          <p:cNvSpPr/>
          <p:nvPr/>
        </p:nvSpPr>
        <p:spPr>
          <a:xfrm>
            <a:off x="7086240" y="4419720"/>
            <a:ext cx="129564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AteCake</a:t>
            </a:r>
            <a:endParaRPr/>
          </a:p>
        </p:txBody>
      </p:sp>
      <p:sp>
        <p:nvSpPr>
          <p:cNvPr id="545" name="CustomShape 14"/>
          <p:cNvSpPr/>
          <p:nvPr/>
        </p:nvSpPr>
        <p:spPr>
          <a:xfrm>
            <a:off x="7010280" y="388620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546" name="CustomShape 15"/>
          <p:cNvSpPr/>
          <p:nvPr/>
        </p:nvSpPr>
        <p:spPr>
          <a:xfrm>
            <a:off x="7086240" y="3886200"/>
            <a:ext cx="129564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   </a:t>
            </a:r>
            <a:r>
              <a:rPr lang="en-US">
                <a:latin typeface="Arial"/>
              </a:rPr>
              <a:t>AteCake</a:t>
            </a:r>
            <a:endParaRPr/>
          </a:p>
        </p:txBody>
      </p:sp>
      <p:sp>
        <p:nvSpPr>
          <p:cNvPr id="547" name="Line 16"/>
          <p:cNvSpPr/>
          <p:nvPr/>
        </p:nvSpPr>
        <p:spPr>
          <a:xfrm>
            <a:off x="5029200" y="2705040"/>
            <a:ext cx="457200" cy="53352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548" name="Line 17"/>
          <p:cNvSpPr/>
          <p:nvPr/>
        </p:nvSpPr>
        <p:spPr>
          <a:xfrm>
            <a:off x="6553080" y="3238560"/>
            <a:ext cx="457200" cy="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549" name="Line 18"/>
          <p:cNvSpPr/>
          <p:nvPr/>
        </p:nvSpPr>
        <p:spPr>
          <a:xfrm>
            <a:off x="6553080" y="3238560"/>
            <a:ext cx="457200" cy="83808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550" name="Line 19"/>
          <p:cNvSpPr/>
          <p:nvPr/>
        </p:nvSpPr>
        <p:spPr>
          <a:xfrm>
            <a:off x="5029200" y="2705040"/>
            <a:ext cx="1981080" cy="0"/>
          </a:xfrm>
          <a:prstGeom prst="line">
            <a:avLst/>
          </a:prstGeom>
          <a:ln w="28440">
            <a:solidFill>
              <a:srgbClr val="b6dcdf"/>
            </a:solidFill>
            <a:custDash>
              <a:ds d="635000" sp="238000"/>
            </a:custDash>
            <a:miter/>
          </a:ln>
        </p:spPr>
      </p:sp>
      <p:sp>
        <p:nvSpPr>
          <p:cNvPr id="551" name="Line 20"/>
          <p:cNvSpPr/>
          <p:nvPr/>
        </p:nvSpPr>
        <p:spPr>
          <a:xfrm>
            <a:off x="5029200" y="4610160"/>
            <a:ext cx="1981080" cy="0"/>
          </a:xfrm>
          <a:prstGeom prst="line">
            <a:avLst/>
          </a:prstGeom>
          <a:ln w="28440">
            <a:solidFill>
              <a:srgbClr val="b6dcdf"/>
            </a:solidFill>
            <a:custDash>
              <a:ds d="635000" sp="238000"/>
            </a:custDash>
            <a:miter/>
          </a:ln>
        </p:spPr>
      </p:sp>
      <p:sp>
        <p:nvSpPr>
          <p:cNvPr id="552" name="CustomShape 21"/>
          <p:cNvSpPr/>
          <p:nvPr/>
        </p:nvSpPr>
        <p:spPr>
          <a:xfrm>
            <a:off x="5867280" y="5029200"/>
            <a:ext cx="457200" cy="405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A</a:t>
            </a:r>
            <a:r>
              <a:rPr lang="en-US" baseline="-25000">
                <a:latin typeface="Arial"/>
              </a:rPr>
              <a:t>0</a:t>
            </a:r>
            <a:endParaRPr/>
          </a:p>
        </p:txBody>
      </p:sp>
      <p:sp>
        <p:nvSpPr>
          <p:cNvPr id="553" name="CustomShape 22"/>
          <p:cNvSpPr/>
          <p:nvPr/>
        </p:nvSpPr>
        <p:spPr>
          <a:xfrm>
            <a:off x="7620120" y="5029200"/>
            <a:ext cx="457200" cy="405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S</a:t>
            </a:r>
            <a:r>
              <a:rPr lang="en-US" baseline="-25000">
                <a:latin typeface="Arial"/>
              </a:rPr>
              <a:t>1</a:t>
            </a:r>
            <a:endParaRPr/>
          </a:p>
        </p:txBody>
      </p:sp>
      <p:sp>
        <p:nvSpPr>
          <p:cNvPr id="554" name="Line 23"/>
          <p:cNvSpPr/>
          <p:nvPr/>
        </p:nvSpPr>
        <p:spPr>
          <a:xfrm>
            <a:off x="7772400" y="2895480"/>
            <a:ext cx="0" cy="152640"/>
          </a:xfrm>
          <a:prstGeom prst="line">
            <a:avLst/>
          </a:prstGeom>
          <a:ln w="28440">
            <a:solidFill>
              <a:srgbClr val="ff0000"/>
            </a:solidFill>
            <a:miter/>
          </a:ln>
        </p:spPr>
      </p:sp>
      <p:sp>
        <p:nvSpPr>
          <p:cNvPr id="555" name="Line 24"/>
          <p:cNvSpPr/>
          <p:nvPr/>
        </p:nvSpPr>
        <p:spPr>
          <a:xfrm>
            <a:off x="7772400" y="4267080"/>
            <a:ext cx="0" cy="152640"/>
          </a:xfrm>
          <a:prstGeom prst="line">
            <a:avLst/>
          </a:prstGeom>
          <a:ln w="28440">
            <a:solidFill>
              <a:srgbClr val="ff0000"/>
            </a:solidFill>
            <a:miter/>
          </a:ln>
        </p:spPr>
      </p:sp>
      <p:sp>
        <p:nvSpPr>
          <p:cNvPr id="556" name="CustomShape 25"/>
          <p:cNvSpPr/>
          <p:nvPr/>
        </p:nvSpPr>
        <p:spPr>
          <a:xfrm>
            <a:off x="533520" y="1828800"/>
            <a:ext cx="2133360" cy="1465560"/>
          </a:xfrm>
          <a:prstGeom prst="rect">
            <a:avLst/>
          </a:prstGeom>
          <a:noFill/>
          <a:ln w="9360">
            <a:solidFill>
              <a:srgbClr val="c00000"/>
            </a:solidFill>
            <a:miter/>
          </a:ln>
        </p:spPr>
        <p:txBody>
          <a:bodyPr lIns="90000" rIns="90000" tIns="46800" bIns="46800"/>
          <a:p>
            <a:r>
              <a:rPr i="1" lang="en-US">
                <a:solidFill>
                  <a:srgbClr val="c00000"/>
                </a:solidFill>
                <a:latin typeface="Arial"/>
              </a:rPr>
              <a:t>INCONSISTENT SUPPORT</a:t>
            </a:r>
            <a:endParaRPr/>
          </a:p>
          <a:p>
            <a:r>
              <a:rPr i="1" lang="en-US">
                <a:latin typeface="Arial"/>
              </a:rPr>
              <a:t>All pairs of actions that achieve two literals are mutex</a:t>
            </a:r>
            <a:endParaRPr/>
          </a:p>
        </p:txBody>
      </p:sp>
      <p:sp>
        <p:nvSpPr>
          <p:cNvPr id="557" name="Line 26"/>
          <p:cNvSpPr/>
          <p:nvPr/>
        </p:nvSpPr>
        <p:spPr>
          <a:xfrm>
            <a:off x="6019920" y="2743200"/>
            <a:ext cx="0" cy="304920"/>
          </a:xfrm>
          <a:prstGeom prst="line">
            <a:avLst/>
          </a:prstGeom>
          <a:ln w="28440">
            <a:solidFill>
              <a:srgbClr val="ff0000"/>
            </a:solidFill>
            <a:miter/>
          </a:ln>
        </p:spPr>
      </p:sp>
      <p:sp>
        <p:nvSpPr>
          <p:cNvPr id="558" name="Line 27"/>
          <p:cNvSpPr/>
          <p:nvPr/>
        </p:nvSpPr>
        <p:spPr>
          <a:xfrm>
            <a:off x="6019920" y="3429000"/>
            <a:ext cx="0" cy="1143000"/>
          </a:xfrm>
          <a:prstGeom prst="line">
            <a:avLst/>
          </a:prstGeom>
          <a:ln w="28440">
            <a:solidFill>
              <a:srgbClr val="ff0000"/>
            </a:solidFill>
            <a:miter/>
          </a:ln>
        </p:spPr>
      </p:sp>
      <p:sp>
        <p:nvSpPr>
          <p:cNvPr id="559" name="CustomShape 28"/>
          <p:cNvSpPr/>
          <p:nvPr/>
        </p:nvSpPr>
        <p:spPr>
          <a:xfrm>
            <a:off x="228600" y="3630600"/>
            <a:ext cx="162720" cy="17856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560" name="CustomShape 29"/>
          <p:cNvSpPr/>
          <p:nvPr/>
        </p:nvSpPr>
        <p:spPr>
          <a:xfrm>
            <a:off x="228600" y="4393080"/>
            <a:ext cx="162720" cy="18036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561" name="CustomShape 30"/>
          <p:cNvSpPr/>
          <p:nvPr/>
        </p:nvSpPr>
        <p:spPr>
          <a:xfrm>
            <a:off x="228600" y="4771440"/>
            <a:ext cx="162720" cy="18108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562" name="CustomShape 31"/>
          <p:cNvSpPr/>
          <p:nvPr/>
        </p:nvSpPr>
        <p:spPr>
          <a:xfrm>
            <a:off x="228600" y="5533200"/>
            <a:ext cx="162720" cy="18108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563" name="CustomShape 32"/>
          <p:cNvSpPr/>
          <p:nvPr/>
        </p:nvSpPr>
        <p:spPr>
          <a:xfrm>
            <a:off x="1303560" y="3950640"/>
            <a:ext cx="277560" cy="276480"/>
          </a:xfrm>
          <a:prstGeom prst="rect">
            <a:avLst/>
          </a:prstGeom>
          <a:solidFill>
            <a:srgbClr val="cecece"/>
          </a:solidFill>
          <a:ln w="25560">
            <a:solidFill>
              <a:srgbClr val="000000"/>
            </a:solidFill>
            <a:miter/>
          </a:ln>
        </p:spPr>
      </p:sp>
      <p:sp>
        <p:nvSpPr>
          <p:cNvPr id="564" name="CustomShape 33"/>
          <p:cNvSpPr/>
          <p:nvPr/>
        </p:nvSpPr>
        <p:spPr>
          <a:xfrm>
            <a:off x="2392560" y="3630600"/>
            <a:ext cx="162720" cy="17856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565" name="CustomShape 34"/>
          <p:cNvSpPr/>
          <p:nvPr/>
        </p:nvSpPr>
        <p:spPr>
          <a:xfrm>
            <a:off x="2392560" y="4011840"/>
            <a:ext cx="162720" cy="18108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566" name="CustomShape 35"/>
          <p:cNvSpPr/>
          <p:nvPr/>
        </p:nvSpPr>
        <p:spPr>
          <a:xfrm>
            <a:off x="2392560" y="4393080"/>
            <a:ext cx="162720" cy="18036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567" name="CustomShape 36"/>
          <p:cNvSpPr/>
          <p:nvPr/>
        </p:nvSpPr>
        <p:spPr>
          <a:xfrm>
            <a:off x="2392560" y="4771440"/>
            <a:ext cx="162720" cy="18108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568" name="CustomShape 37"/>
          <p:cNvSpPr/>
          <p:nvPr/>
        </p:nvSpPr>
        <p:spPr>
          <a:xfrm>
            <a:off x="2392560" y="5151960"/>
            <a:ext cx="162720" cy="18108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569" name="CustomShape 38"/>
          <p:cNvSpPr/>
          <p:nvPr/>
        </p:nvSpPr>
        <p:spPr>
          <a:xfrm>
            <a:off x="2392560" y="5533200"/>
            <a:ext cx="162720" cy="18108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570" name="CustomShape 39"/>
          <p:cNvSpPr/>
          <p:nvPr/>
        </p:nvSpPr>
        <p:spPr>
          <a:xfrm>
            <a:off x="1303560" y="5128560"/>
            <a:ext cx="277560" cy="276480"/>
          </a:xfrm>
          <a:prstGeom prst="rect">
            <a:avLst/>
          </a:prstGeom>
          <a:solidFill>
            <a:srgbClr val="cecece"/>
          </a:solidFill>
          <a:ln w="25560">
            <a:solidFill>
              <a:srgbClr val="000000"/>
            </a:solidFill>
            <a:miter/>
          </a:ln>
        </p:spPr>
      </p:sp>
      <p:sp>
        <p:nvSpPr>
          <p:cNvPr id="571" name="Line 40"/>
          <p:cNvSpPr/>
          <p:nvPr/>
        </p:nvSpPr>
        <p:spPr>
          <a:xfrm flipV="1">
            <a:off x="412920" y="4157640"/>
            <a:ext cx="856080" cy="3092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572" name="Line 41"/>
          <p:cNvSpPr/>
          <p:nvPr/>
        </p:nvSpPr>
        <p:spPr>
          <a:xfrm>
            <a:off x="436680" y="3737520"/>
            <a:ext cx="821520" cy="30636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573" name="Line 42"/>
          <p:cNvSpPr/>
          <p:nvPr/>
        </p:nvSpPr>
        <p:spPr>
          <a:xfrm>
            <a:off x="1639800" y="4094640"/>
            <a:ext cx="7441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574" name="Line 43"/>
          <p:cNvSpPr/>
          <p:nvPr/>
        </p:nvSpPr>
        <p:spPr>
          <a:xfrm flipV="1">
            <a:off x="412920" y="5308920"/>
            <a:ext cx="856080" cy="3092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575" name="Line 44"/>
          <p:cNvSpPr/>
          <p:nvPr/>
        </p:nvSpPr>
        <p:spPr>
          <a:xfrm>
            <a:off x="385560" y="3801600"/>
            <a:ext cx="872280" cy="131580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576" name="Line 45"/>
          <p:cNvSpPr/>
          <p:nvPr/>
        </p:nvSpPr>
        <p:spPr>
          <a:xfrm>
            <a:off x="1602360" y="5245560"/>
            <a:ext cx="7549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577" name="CustomShape 46"/>
          <p:cNvSpPr/>
          <p:nvPr/>
        </p:nvSpPr>
        <p:spPr>
          <a:xfrm>
            <a:off x="2485800" y="4198320"/>
            <a:ext cx="333360" cy="1062720"/>
          </a:xfrm>
          <a:prstGeom prst="pie">
            <a:avLst/>
          </a:prstGeom>
          <a:noFill/>
          <a:ln w="25560">
            <a:solidFill>
              <a:srgbClr val="c00000"/>
            </a:solidFill>
            <a:round/>
            <a:headEnd len="med" type="triangle" w="med"/>
            <a:tailEnd len="med" type="triangle" w="med"/>
          </a:ln>
        </p:spPr>
      </p:sp>
      <p:sp>
        <p:nvSpPr>
          <p:cNvPr id="578" name="CustomShape 47"/>
          <p:cNvSpPr/>
          <p:nvPr/>
        </p:nvSpPr>
        <p:spPr>
          <a:xfrm>
            <a:off x="1359720" y="4275720"/>
            <a:ext cx="178200" cy="820440"/>
          </a:xfrm>
          <a:prstGeom prst="pie">
            <a:avLst/>
          </a:prstGeom>
          <a:noFill/>
          <a:ln w="25560">
            <a:solidFill>
              <a:srgbClr val="c00000"/>
            </a:solidFill>
            <a:round/>
          </a:ln>
        </p:spPr>
      </p:sp>
      <p:sp>
        <p:nvSpPr>
          <p:cNvPr id="579" name="Line 48"/>
          <p:cNvSpPr/>
          <p:nvPr/>
        </p:nvSpPr>
        <p:spPr>
          <a:xfrm>
            <a:off x="3048120" y="1523880"/>
            <a:ext cx="0" cy="495324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cxnSp>
        <p:nvCxnSpPr>
          <p:cNvPr id="580" name="Line 49"/>
          <p:cNvCxnSpPr/>
          <p:nvPr/>
        </p:nvCxnSpPr>
        <p:spPr>
          <a:xfrm>
            <a:off x="8534520" y="3238560"/>
            <a:ext cx="2160" cy="1372320"/>
          </a:xfrm>
          <a:prstGeom prst="curvedConnector3">
            <a:avLst/>
          </a:prstGeom>
          <a:ln w="28440">
            <a:solidFill>
              <a:srgbClr val="ff0000"/>
            </a:solidFill>
            <a:miter/>
          </a:ln>
        </p:spPr>
      </p:cxnSp>
      <p:cxnSp>
        <p:nvCxnSpPr>
          <p:cNvPr id="581" name="Line 50"/>
          <p:cNvCxnSpPr/>
          <p:nvPr/>
        </p:nvCxnSpPr>
        <p:spPr>
          <a:xfrm>
            <a:off x="8534520" y="2705040"/>
            <a:ext cx="2160" cy="1372320"/>
          </a:xfrm>
          <a:prstGeom prst="curvedConnector3">
            <a:avLst/>
          </a:prstGeom>
          <a:ln w="28440">
            <a:solidFill>
              <a:srgbClr val="ff0000"/>
            </a:solidFill>
            <a:miter/>
          </a:ln>
        </p:spPr>
      </p:cxnSp>
    </p:spTree>
  </p:cSld>
  <p:timing>
    <p:tnLst>
      <p:par>
        <p:cTn id="293" dur="indefinite" restart="never" nodeType="tmRoot">
          <p:childTnLst>
            <p:seq>
              <p:cTn id="294" dur="indefinite" nodeType="mainSeq">
                <p:childTnLst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TextShape 1"/>
          <p:cNvSpPr txBox="1"/>
          <p:nvPr/>
        </p:nvSpPr>
        <p:spPr>
          <a:xfrm>
            <a:off x="457200" y="228240"/>
            <a:ext cx="8229600" cy="114336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latin typeface="Arial"/>
              </a:rPr>
              <a:t>Planning Graph</a:t>
            </a:r>
            <a:endParaRPr/>
          </a:p>
        </p:txBody>
      </p:sp>
      <p:sp>
        <p:nvSpPr>
          <p:cNvPr id="583" name="TextShape 2"/>
          <p:cNvSpPr txBox="1"/>
          <p:nvPr/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584" name="CustomShape 3"/>
          <p:cNvSpPr/>
          <p:nvPr/>
        </p:nvSpPr>
        <p:spPr>
          <a:xfrm>
            <a:off x="4267080" y="5029200"/>
            <a:ext cx="457200" cy="405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S</a:t>
            </a:r>
            <a:r>
              <a:rPr lang="en-US" baseline="-25000">
                <a:latin typeface="Arial"/>
              </a:rPr>
              <a:t>1</a:t>
            </a:r>
            <a:endParaRPr/>
          </a:p>
        </p:txBody>
      </p:sp>
      <p:sp>
        <p:nvSpPr>
          <p:cNvPr id="585" name="CustomShape 4"/>
          <p:cNvSpPr/>
          <p:nvPr/>
        </p:nvSpPr>
        <p:spPr>
          <a:xfrm>
            <a:off x="3886200" y="2514600"/>
            <a:ext cx="1447920" cy="36828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HaveCake</a:t>
            </a:r>
            <a:endParaRPr/>
          </a:p>
        </p:txBody>
      </p:sp>
      <p:sp>
        <p:nvSpPr>
          <p:cNvPr id="586" name="CustomShape 5"/>
          <p:cNvSpPr/>
          <p:nvPr/>
        </p:nvSpPr>
        <p:spPr>
          <a:xfrm>
            <a:off x="3733920" y="251460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587" name="CustomShape 6"/>
          <p:cNvSpPr/>
          <p:nvPr/>
        </p:nvSpPr>
        <p:spPr>
          <a:xfrm>
            <a:off x="5715000" y="3048120"/>
            <a:ext cx="1066680" cy="380880"/>
          </a:xfrm>
          <a:prstGeom prst="rect">
            <a:avLst/>
          </a:prstGeom>
          <a:solidFill>
            <a:srgbClr val="e6e6e6"/>
          </a:solidFill>
          <a:ln w="25560">
            <a:solidFill>
              <a:srgbClr val="89a4a7"/>
            </a:solidFill>
            <a:miter/>
          </a:ln>
        </p:spPr>
        <p:txBody>
          <a:bodyPr lIns="90000" rIns="90000" tIns="46800" bIns="46800" anchor="ctr"/>
          <a:p>
            <a:pPr algn="ctr"/>
            <a:r>
              <a:rPr lang="en-US">
                <a:latin typeface="Arial"/>
              </a:rPr>
              <a:t>Eat</a:t>
            </a:r>
            <a:endParaRPr/>
          </a:p>
        </p:txBody>
      </p:sp>
      <p:sp>
        <p:nvSpPr>
          <p:cNvPr id="588" name="CustomShape 7"/>
          <p:cNvSpPr/>
          <p:nvPr/>
        </p:nvSpPr>
        <p:spPr>
          <a:xfrm>
            <a:off x="3733920" y="4419720"/>
            <a:ext cx="152388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589" name="CustomShape 8"/>
          <p:cNvSpPr/>
          <p:nvPr/>
        </p:nvSpPr>
        <p:spPr>
          <a:xfrm>
            <a:off x="3809880" y="4419720"/>
            <a:ext cx="129528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AteCake</a:t>
            </a:r>
            <a:endParaRPr/>
          </a:p>
        </p:txBody>
      </p:sp>
      <p:sp>
        <p:nvSpPr>
          <p:cNvPr id="590" name="CustomShape 9"/>
          <p:cNvSpPr/>
          <p:nvPr/>
        </p:nvSpPr>
        <p:spPr>
          <a:xfrm>
            <a:off x="7391160" y="2514600"/>
            <a:ext cx="1447920" cy="36828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HaveCake</a:t>
            </a:r>
            <a:endParaRPr/>
          </a:p>
        </p:txBody>
      </p:sp>
      <p:sp>
        <p:nvSpPr>
          <p:cNvPr id="591" name="CustomShape 10"/>
          <p:cNvSpPr/>
          <p:nvPr/>
        </p:nvSpPr>
        <p:spPr>
          <a:xfrm>
            <a:off x="7238880" y="251460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592" name="CustomShape 11"/>
          <p:cNvSpPr/>
          <p:nvPr/>
        </p:nvSpPr>
        <p:spPr>
          <a:xfrm>
            <a:off x="7238880" y="3048120"/>
            <a:ext cx="1676520" cy="36828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HaveCake</a:t>
            </a:r>
            <a:endParaRPr/>
          </a:p>
        </p:txBody>
      </p:sp>
      <p:sp>
        <p:nvSpPr>
          <p:cNvPr id="593" name="CustomShape 12"/>
          <p:cNvSpPr/>
          <p:nvPr/>
        </p:nvSpPr>
        <p:spPr>
          <a:xfrm>
            <a:off x="7238880" y="304812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594" name="CustomShape 13"/>
          <p:cNvSpPr/>
          <p:nvPr/>
        </p:nvSpPr>
        <p:spPr>
          <a:xfrm>
            <a:off x="7238880" y="441972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595" name="CustomShape 14"/>
          <p:cNvSpPr/>
          <p:nvPr/>
        </p:nvSpPr>
        <p:spPr>
          <a:xfrm>
            <a:off x="7314840" y="4419720"/>
            <a:ext cx="129564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AteCake</a:t>
            </a:r>
            <a:endParaRPr/>
          </a:p>
        </p:txBody>
      </p:sp>
      <p:sp>
        <p:nvSpPr>
          <p:cNvPr id="596" name="CustomShape 15"/>
          <p:cNvSpPr/>
          <p:nvPr/>
        </p:nvSpPr>
        <p:spPr>
          <a:xfrm>
            <a:off x="7238880" y="388620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597" name="CustomShape 16"/>
          <p:cNvSpPr/>
          <p:nvPr/>
        </p:nvSpPr>
        <p:spPr>
          <a:xfrm>
            <a:off x="7314840" y="3886200"/>
            <a:ext cx="129564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   </a:t>
            </a:r>
            <a:r>
              <a:rPr lang="en-US">
                <a:latin typeface="Arial"/>
              </a:rPr>
              <a:t>AteCake</a:t>
            </a:r>
            <a:endParaRPr/>
          </a:p>
        </p:txBody>
      </p:sp>
      <p:sp>
        <p:nvSpPr>
          <p:cNvPr id="598" name="CustomShape 17"/>
          <p:cNvSpPr/>
          <p:nvPr/>
        </p:nvSpPr>
        <p:spPr>
          <a:xfrm>
            <a:off x="6095880" y="5029200"/>
            <a:ext cx="457200" cy="405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A</a:t>
            </a:r>
            <a:r>
              <a:rPr lang="en-US" baseline="-25000">
                <a:latin typeface="Arial"/>
              </a:rPr>
              <a:t>1</a:t>
            </a:r>
            <a:endParaRPr/>
          </a:p>
        </p:txBody>
      </p:sp>
      <p:sp>
        <p:nvSpPr>
          <p:cNvPr id="599" name="CustomShape 18"/>
          <p:cNvSpPr/>
          <p:nvPr/>
        </p:nvSpPr>
        <p:spPr>
          <a:xfrm>
            <a:off x="7848720" y="5029200"/>
            <a:ext cx="457200" cy="405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S</a:t>
            </a:r>
            <a:r>
              <a:rPr lang="en-US" baseline="-25000">
                <a:latin typeface="Arial"/>
              </a:rPr>
              <a:t>2</a:t>
            </a:r>
            <a:endParaRPr/>
          </a:p>
        </p:txBody>
      </p:sp>
      <p:sp>
        <p:nvSpPr>
          <p:cNvPr id="600" name="CustomShape 19"/>
          <p:cNvSpPr/>
          <p:nvPr/>
        </p:nvSpPr>
        <p:spPr>
          <a:xfrm>
            <a:off x="3733920" y="3048120"/>
            <a:ext cx="1676160" cy="36828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HaveCake</a:t>
            </a:r>
            <a:endParaRPr/>
          </a:p>
        </p:txBody>
      </p:sp>
      <p:sp>
        <p:nvSpPr>
          <p:cNvPr id="601" name="CustomShape 20"/>
          <p:cNvSpPr/>
          <p:nvPr/>
        </p:nvSpPr>
        <p:spPr>
          <a:xfrm>
            <a:off x="3733920" y="3048120"/>
            <a:ext cx="152388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602" name="CustomShape 21"/>
          <p:cNvSpPr/>
          <p:nvPr/>
        </p:nvSpPr>
        <p:spPr>
          <a:xfrm>
            <a:off x="3733920" y="3886200"/>
            <a:ext cx="152388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603" name="CustomShape 22"/>
          <p:cNvSpPr/>
          <p:nvPr/>
        </p:nvSpPr>
        <p:spPr>
          <a:xfrm>
            <a:off x="3809880" y="3886200"/>
            <a:ext cx="129528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   </a:t>
            </a:r>
            <a:r>
              <a:rPr lang="en-US">
                <a:latin typeface="Arial"/>
              </a:rPr>
              <a:t>AteCake</a:t>
            </a:r>
            <a:endParaRPr/>
          </a:p>
        </p:txBody>
      </p:sp>
      <p:sp>
        <p:nvSpPr>
          <p:cNvPr id="604" name="Line 23"/>
          <p:cNvSpPr/>
          <p:nvPr/>
        </p:nvSpPr>
        <p:spPr>
          <a:xfrm>
            <a:off x="4495680" y="2895480"/>
            <a:ext cx="0" cy="152640"/>
          </a:xfrm>
          <a:prstGeom prst="line">
            <a:avLst/>
          </a:prstGeom>
          <a:ln w="28440">
            <a:solidFill>
              <a:srgbClr val="ff0000"/>
            </a:solidFill>
            <a:miter/>
          </a:ln>
        </p:spPr>
      </p:sp>
      <p:sp>
        <p:nvSpPr>
          <p:cNvPr id="605" name="Line 24"/>
          <p:cNvSpPr/>
          <p:nvPr/>
        </p:nvSpPr>
        <p:spPr>
          <a:xfrm>
            <a:off x="4495680" y="4267080"/>
            <a:ext cx="0" cy="152640"/>
          </a:xfrm>
          <a:prstGeom prst="line">
            <a:avLst/>
          </a:prstGeom>
          <a:ln w="28440">
            <a:solidFill>
              <a:srgbClr val="ff0000"/>
            </a:solidFill>
            <a:miter/>
          </a:ln>
        </p:spPr>
      </p:sp>
      <p:cxnSp>
        <p:nvCxnSpPr>
          <p:cNvPr id="606" name="Line 25"/>
          <p:cNvCxnSpPr/>
          <p:nvPr/>
        </p:nvCxnSpPr>
        <p:spPr>
          <a:xfrm flipH="1">
            <a:off x="3733560" y="3232080"/>
            <a:ext cx="2160" cy="1378800"/>
          </a:xfrm>
          <a:prstGeom prst="curvedConnector3">
            <a:avLst/>
          </a:prstGeom>
          <a:ln w="28440">
            <a:solidFill>
              <a:srgbClr val="ff0000"/>
            </a:solidFill>
            <a:miter/>
          </a:ln>
        </p:spPr>
      </p:cxnSp>
      <p:cxnSp>
        <p:nvCxnSpPr>
          <p:cNvPr id="607" name="Line 26"/>
          <p:cNvCxnSpPr/>
          <p:nvPr/>
        </p:nvCxnSpPr>
        <p:spPr>
          <a:xfrm flipH="1">
            <a:off x="3733560" y="2705040"/>
            <a:ext cx="2160" cy="1372320"/>
          </a:xfrm>
          <a:prstGeom prst="curvedConnector3">
            <a:avLst/>
          </a:prstGeom>
          <a:ln w="28440">
            <a:solidFill>
              <a:srgbClr val="ff0000"/>
            </a:solidFill>
            <a:miter/>
          </a:ln>
        </p:spPr>
      </p:cxnSp>
      <p:sp>
        <p:nvSpPr>
          <p:cNvPr id="608" name="CustomShape 27"/>
          <p:cNvSpPr/>
          <p:nvPr/>
        </p:nvSpPr>
        <p:spPr>
          <a:xfrm>
            <a:off x="5715000" y="1905120"/>
            <a:ext cx="1066680" cy="380880"/>
          </a:xfrm>
          <a:prstGeom prst="rect">
            <a:avLst/>
          </a:prstGeom>
          <a:solidFill>
            <a:srgbClr val="e6e6e6"/>
          </a:solidFill>
          <a:ln w="25560">
            <a:solidFill>
              <a:srgbClr val="89a4a7"/>
            </a:solidFill>
            <a:miter/>
          </a:ln>
        </p:spPr>
        <p:txBody>
          <a:bodyPr lIns="90000" rIns="90000" tIns="46800" bIns="46800" anchor="ctr"/>
          <a:p>
            <a:pPr algn="ctr"/>
            <a:r>
              <a:rPr lang="en-US">
                <a:latin typeface="Arial"/>
              </a:rPr>
              <a:t>Bake</a:t>
            </a:r>
            <a:endParaRPr/>
          </a:p>
        </p:txBody>
      </p:sp>
      <p:cxnSp>
        <p:nvCxnSpPr>
          <p:cNvPr id="609" name="Line 28"/>
          <p:cNvCxnSpPr/>
          <p:nvPr/>
        </p:nvCxnSpPr>
        <p:spPr>
          <a:xfrm>
            <a:off x="5035680" y="3371400"/>
            <a:ext cx="2427480" cy="2160"/>
          </a:xfrm>
          <a:prstGeom prst="curvedConnector3">
            <a:avLst/>
          </a:prstGeom>
          <a:ln w="28440">
            <a:solidFill>
              <a:srgbClr val="b6dcdf"/>
            </a:solidFill>
            <a:custDash>
              <a:ds d="635000" sp="238000"/>
            </a:custDash>
            <a:miter/>
          </a:ln>
        </p:spPr>
      </p:cxnSp>
      <p:sp>
        <p:nvSpPr>
          <p:cNvPr id="610" name="CustomShape 29"/>
          <p:cNvSpPr/>
          <p:nvPr/>
        </p:nvSpPr>
        <p:spPr>
          <a:xfrm>
            <a:off x="762120" y="5029200"/>
            <a:ext cx="457200" cy="405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S</a:t>
            </a:r>
            <a:r>
              <a:rPr lang="en-US" baseline="-25000">
                <a:latin typeface="Arial"/>
              </a:rPr>
              <a:t>0</a:t>
            </a:r>
            <a:endParaRPr/>
          </a:p>
        </p:txBody>
      </p:sp>
      <p:sp>
        <p:nvSpPr>
          <p:cNvPr id="611" name="CustomShape 30"/>
          <p:cNvSpPr/>
          <p:nvPr/>
        </p:nvSpPr>
        <p:spPr>
          <a:xfrm>
            <a:off x="380880" y="2514600"/>
            <a:ext cx="1447920" cy="36828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HaveCake</a:t>
            </a:r>
            <a:endParaRPr/>
          </a:p>
        </p:txBody>
      </p:sp>
      <p:sp>
        <p:nvSpPr>
          <p:cNvPr id="612" name="CustomShape 31"/>
          <p:cNvSpPr/>
          <p:nvPr/>
        </p:nvSpPr>
        <p:spPr>
          <a:xfrm>
            <a:off x="228600" y="251460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613" name="CustomShape 32"/>
          <p:cNvSpPr/>
          <p:nvPr/>
        </p:nvSpPr>
        <p:spPr>
          <a:xfrm>
            <a:off x="2209680" y="3048120"/>
            <a:ext cx="1067040" cy="380880"/>
          </a:xfrm>
          <a:prstGeom prst="rect">
            <a:avLst/>
          </a:prstGeom>
          <a:solidFill>
            <a:srgbClr val="e6e6e6"/>
          </a:solidFill>
          <a:ln w="25560">
            <a:solidFill>
              <a:srgbClr val="89a4a7"/>
            </a:solidFill>
            <a:miter/>
          </a:ln>
        </p:spPr>
        <p:txBody>
          <a:bodyPr lIns="90000" rIns="90000" tIns="46800" bIns="46800" anchor="ctr"/>
          <a:p>
            <a:pPr algn="ctr"/>
            <a:r>
              <a:rPr lang="en-US">
                <a:latin typeface="Arial"/>
              </a:rPr>
              <a:t>Eat</a:t>
            </a:r>
            <a:endParaRPr/>
          </a:p>
        </p:txBody>
      </p:sp>
      <p:sp>
        <p:nvSpPr>
          <p:cNvPr id="614" name="CustomShape 33"/>
          <p:cNvSpPr/>
          <p:nvPr/>
        </p:nvSpPr>
        <p:spPr>
          <a:xfrm>
            <a:off x="228600" y="4419720"/>
            <a:ext cx="152388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615" name="CustomShape 34"/>
          <p:cNvSpPr/>
          <p:nvPr/>
        </p:nvSpPr>
        <p:spPr>
          <a:xfrm>
            <a:off x="304560" y="4419720"/>
            <a:ext cx="129528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AteCake</a:t>
            </a:r>
            <a:endParaRPr/>
          </a:p>
        </p:txBody>
      </p:sp>
      <p:sp>
        <p:nvSpPr>
          <p:cNvPr id="616" name="Line 35"/>
          <p:cNvSpPr/>
          <p:nvPr/>
        </p:nvSpPr>
        <p:spPr>
          <a:xfrm>
            <a:off x="1752480" y="2705040"/>
            <a:ext cx="457200" cy="53352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617" name="Line 36"/>
          <p:cNvSpPr/>
          <p:nvPr/>
        </p:nvSpPr>
        <p:spPr>
          <a:xfrm>
            <a:off x="3276720" y="3238560"/>
            <a:ext cx="457200" cy="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618" name="Line 37"/>
          <p:cNvSpPr/>
          <p:nvPr/>
        </p:nvSpPr>
        <p:spPr>
          <a:xfrm>
            <a:off x="3276720" y="3238560"/>
            <a:ext cx="457200" cy="83808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619" name="Line 38"/>
          <p:cNvSpPr/>
          <p:nvPr/>
        </p:nvSpPr>
        <p:spPr>
          <a:xfrm>
            <a:off x="1752480" y="2705040"/>
            <a:ext cx="1981440" cy="0"/>
          </a:xfrm>
          <a:prstGeom prst="line">
            <a:avLst/>
          </a:prstGeom>
          <a:ln w="28440">
            <a:solidFill>
              <a:srgbClr val="b6dcdf"/>
            </a:solidFill>
            <a:custDash>
              <a:ds d="635000" sp="238000"/>
            </a:custDash>
            <a:miter/>
          </a:ln>
        </p:spPr>
      </p:sp>
      <p:sp>
        <p:nvSpPr>
          <p:cNvPr id="620" name="Line 39"/>
          <p:cNvSpPr/>
          <p:nvPr/>
        </p:nvSpPr>
        <p:spPr>
          <a:xfrm>
            <a:off x="1752480" y="4610160"/>
            <a:ext cx="1981440" cy="0"/>
          </a:xfrm>
          <a:prstGeom prst="line">
            <a:avLst/>
          </a:prstGeom>
          <a:ln w="28440">
            <a:solidFill>
              <a:srgbClr val="b6dcdf"/>
            </a:solidFill>
            <a:custDash>
              <a:ds d="635000" sp="238000"/>
            </a:custDash>
            <a:miter/>
          </a:ln>
        </p:spPr>
      </p:sp>
      <p:sp>
        <p:nvSpPr>
          <p:cNvPr id="621" name="CustomShape 40"/>
          <p:cNvSpPr/>
          <p:nvPr/>
        </p:nvSpPr>
        <p:spPr>
          <a:xfrm>
            <a:off x="2590920" y="5029200"/>
            <a:ext cx="457200" cy="405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A</a:t>
            </a:r>
            <a:r>
              <a:rPr lang="en-US" baseline="-25000">
                <a:latin typeface="Arial"/>
              </a:rPr>
              <a:t>0</a:t>
            </a:r>
            <a:endParaRPr/>
          </a:p>
        </p:txBody>
      </p:sp>
      <p:sp>
        <p:nvSpPr>
          <p:cNvPr id="622" name="Line 41"/>
          <p:cNvSpPr/>
          <p:nvPr/>
        </p:nvSpPr>
        <p:spPr>
          <a:xfrm>
            <a:off x="2743200" y="2743200"/>
            <a:ext cx="0" cy="304920"/>
          </a:xfrm>
          <a:prstGeom prst="line">
            <a:avLst/>
          </a:prstGeom>
          <a:ln w="28440">
            <a:solidFill>
              <a:srgbClr val="ff0000"/>
            </a:solidFill>
            <a:miter/>
          </a:ln>
        </p:spPr>
      </p:sp>
      <p:sp>
        <p:nvSpPr>
          <p:cNvPr id="623" name="Line 42"/>
          <p:cNvSpPr/>
          <p:nvPr/>
        </p:nvSpPr>
        <p:spPr>
          <a:xfrm>
            <a:off x="2743200" y="3429000"/>
            <a:ext cx="0" cy="1143000"/>
          </a:xfrm>
          <a:prstGeom prst="line">
            <a:avLst/>
          </a:prstGeom>
          <a:ln w="28440">
            <a:solidFill>
              <a:srgbClr val="ff0000"/>
            </a:solidFill>
            <a:miter/>
          </a:ln>
        </p:spPr>
      </p:sp>
    </p:spTree>
  </p:cSld>
  <p:timing>
    <p:tnLst>
      <p:par>
        <p:cTn id="307" dur="indefinite" restart="never" nodeType="tmRoot">
          <p:childTnLst>
            <p:seq>
              <p:cTn id="308" dur="indefinite" nodeType="mainSeq">
                <p:childTnLst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TextShape 1"/>
          <p:cNvSpPr txBox="1"/>
          <p:nvPr/>
        </p:nvSpPr>
        <p:spPr>
          <a:xfrm>
            <a:off x="457200" y="228240"/>
            <a:ext cx="8229600" cy="114336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latin typeface="Arial"/>
              </a:rPr>
              <a:t>Mutual Exclusion (Mutex)</a:t>
            </a:r>
            <a:endParaRPr/>
          </a:p>
        </p:txBody>
      </p:sp>
      <p:sp>
        <p:nvSpPr>
          <p:cNvPr id="625" name="CustomShape 2"/>
          <p:cNvSpPr/>
          <p:nvPr/>
        </p:nvSpPr>
        <p:spPr>
          <a:xfrm>
            <a:off x="533520" y="1828800"/>
            <a:ext cx="1981080" cy="1191240"/>
          </a:xfrm>
          <a:prstGeom prst="rect">
            <a:avLst/>
          </a:prstGeom>
          <a:noFill/>
          <a:ln w="9360">
            <a:solidFill>
              <a:srgbClr val="c00000"/>
            </a:solidFill>
            <a:miter/>
          </a:ln>
        </p:spPr>
        <p:txBody>
          <a:bodyPr lIns="90000" rIns="90000" tIns="46800" bIns="46800"/>
          <a:p>
            <a:r>
              <a:rPr i="1" lang="en-US">
                <a:solidFill>
                  <a:srgbClr val="c00000"/>
                </a:solidFill>
                <a:latin typeface="Arial"/>
              </a:rPr>
              <a:t>COMPETITION</a:t>
            </a:r>
            <a:endParaRPr/>
          </a:p>
          <a:p>
            <a:r>
              <a:rPr i="1" lang="en-US">
                <a:latin typeface="Arial"/>
              </a:rPr>
              <a:t>Preconditions are mutex; cannot both hold</a:t>
            </a:r>
            <a:endParaRPr/>
          </a:p>
        </p:txBody>
      </p:sp>
      <p:sp>
        <p:nvSpPr>
          <p:cNvPr id="626" name="Line 3"/>
          <p:cNvSpPr/>
          <p:nvPr/>
        </p:nvSpPr>
        <p:spPr>
          <a:xfrm>
            <a:off x="3048120" y="1523880"/>
            <a:ext cx="0" cy="495324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627" name="CustomShape 4"/>
          <p:cNvSpPr/>
          <p:nvPr/>
        </p:nvSpPr>
        <p:spPr>
          <a:xfrm>
            <a:off x="4495680" y="5629320"/>
            <a:ext cx="3276720" cy="916920"/>
          </a:xfrm>
          <a:prstGeom prst="rect">
            <a:avLst/>
          </a:prstGeom>
          <a:noFill/>
          <a:ln w="9360">
            <a:solidFill>
              <a:srgbClr val="c00000"/>
            </a:solidFill>
            <a:miter/>
          </a:ln>
        </p:spPr>
        <p:txBody>
          <a:bodyPr lIns="90000" rIns="90000" tIns="46800" bIns="46800"/>
          <a:p>
            <a:r>
              <a:rPr i="1" lang="en-US">
                <a:solidFill>
                  <a:srgbClr val="c00000"/>
                </a:solidFill>
                <a:latin typeface="Arial"/>
              </a:rPr>
              <a:t>INCONSISTENT EFFECTS</a:t>
            </a:r>
            <a:endParaRPr/>
          </a:p>
          <a:p>
            <a:r>
              <a:rPr i="1" lang="en-US">
                <a:latin typeface="Arial"/>
              </a:rPr>
              <a:t>An effect of one negates the effect of the other</a:t>
            </a:r>
            <a:endParaRPr/>
          </a:p>
        </p:txBody>
      </p:sp>
      <p:sp>
        <p:nvSpPr>
          <p:cNvPr id="628" name="CustomShape 5"/>
          <p:cNvSpPr/>
          <p:nvPr/>
        </p:nvSpPr>
        <p:spPr>
          <a:xfrm>
            <a:off x="480960" y="3809880"/>
            <a:ext cx="163440" cy="17892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629" name="CustomShape 6"/>
          <p:cNvSpPr/>
          <p:nvPr/>
        </p:nvSpPr>
        <p:spPr>
          <a:xfrm>
            <a:off x="480960" y="4192560"/>
            <a:ext cx="163440" cy="18216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630" name="CustomShape 7"/>
          <p:cNvSpPr/>
          <p:nvPr/>
        </p:nvSpPr>
        <p:spPr>
          <a:xfrm>
            <a:off x="480960" y="4575960"/>
            <a:ext cx="163440" cy="18216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631" name="CustomShape 8"/>
          <p:cNvSpPr/>
          <p:nvPr/>
        </p:nvSpPr>
        <p:spPr>
          <a:xfrm>
            <a:off x="480960" y="4956480"/>
            <a:ext cx="163440" cy="18216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632" name="CustomShape 9"/>
          <p:cNvSpPr/>
          <p:nvPr/>
        </p:nvSpPr>
        <p:spPr>
          <a:xfrm>
            <a:off x="480960" y="5339160"/>
            <a:ext cx="163440" cy="18216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633" name="CustomShape 10"/>
          <p:cNvSpPr/>
          <p:nvPr/>
        </p:nvSpPr>
        <p:spPr>
          <a:xfrm>
            <a:off x="480960" y="5722560"/>
            <a:ext cx="163440" cy="18216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634" name="CustomShape 11"/>
          <p:cNvSpPr/>
          <p:nvPr/>
        </p:nvSpPr>
        <p:spPr>
          <a:xfrm>
            <a:off x="1561320" y="4131000"/>
            <a:ext cx="279000" cy="278280"/>
          </a:xfrm>
          <a:prstGeom prst="rect">
            <a:avLst/>
          </a:prstGeom>
          <a:solidFill>
            <a:srgbClr val="cecece"/>
          </a:solidFill>
          <a:ln w="25560">
            <a:solidFill>
              <a:srgbClr val="000000"/>
            </a:solidFill>
            <a:miter/>
          </a:ln>
        </p:spPr>
      </p:sp>
      <p:sp>
        <p:nvSpPr>
          <p:cNvPr id="635" name="CustomShape 12"/>
          <p:cNvSpPr/>
          <p:nvPr/>
        </p:nvSpPr>
        <p:spPr>
          <a:xfrm>
            <a:off x="2655360" y="3809880"/>
            <a:ext cx="163440" cy="17892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636" name="CustomShape 13"/>
          <p:cNvSpPr/>
          <p:nvPr/>
        </p:nvSpPr>
        <p:spPr>
          <a:xfrm>
            <a:off x="2655360" y="4192560"/>
            <a:ext cx="163440" cy="18216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637" name="CustomShape 14"/>
          <p:cNvSpPr/>
          <p:nvPr/>
        </p:nvSpPr>
        <p:spPr>
          <a:xfrm>
            <a:off x="2655360" y="4575960"/>
            <a:ext cx="163440" cy="18216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638" name="CustomShape 15"/>
          <p:cNvSpPr/>
          <p:nvPr/>
        </p:nvSpPr>
        <p:spPr>
          <a:xfrm>
            <a:off x="2655360" y="4956480"/>
            <a:ext cx="163440" cy="18216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639" name="CustomShape 16"/>
          <p:cNvSpPr/>
          <p:nvPr/>
        </p:nvSpPr>
        <p:spPr>
          <a:xfrm>
            <a:off x="2655360" y="5339160"/>
            <a:ext cx="163440" cy="18216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640" name="CustomShape 17"/>
          <p:cNvSpPr/>
          <p:nvPr/>
        </p:nvSpPr>
        <p:spPr>
          <a:xfrm>
            <a:off x="2655360" y="5722560"/>
            <a:ext cx="163440" cy="18216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641" name="CustomShape 18"/>
          <p:cNvSpPr/>
          <p:nvPr/>
        </p:nvSpPr>
        <p:spPr>
          <a:xfrm>
            <a:off x="1561320" y="5315400"/>
            <a:ext cx="279000" cy="278280"/>
          </a:xfrm>
          <a:prstGeom prst="rect">
            <a:avLst/>
          </a:prstGeom>
          <a:solidFill>
            <a:srgbClr val="cecece"/>
          </a:solidFill>
          <a:ln w="25560">
            <a:solidFill>
              <a:srgbClr val="000000"/>
            </a:solidFill>
            <a:miter/>
          </a:ln>
        </p:spPr>
      </p:sp>
      <p:sp>
        <p:nvSpPr>
          <p:cNvPr id="642" name="Line 19"/>
          <p:cNvSpPr/>
          <p:nvPr/>
        </p:nvSpPr>
        <p:spPr>
          <a:xfrm flipV="1">
            <a:off x="665640" y="4340160"/>
            <a:ext cx="863280" cy="3103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643" name="Line 20"/>
          <p:cNvSpPr/>
          <p:nvPr/>
        </p:nvSpPr>
        <p:spPr>
          <a:xfrm>
            <a:off x="692280" y="3916800"/>
            <a:ext cx="823320" cy="30780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644" name="Line 21"/>
          <p:cNvSpPr/>
          <p:nvPr/>
        </p:nvSpPr>
        <p:spPr>
          <a:xfrm>
            <a:off x="1861920" y="4275720"/>
            <a:ext cx="7855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645" name="Line 22"/>
          <p:cNvSpPr/>
          <p:nvPr/>
        </p:nvSpPr>
        <p:spPr>
          <a:xfrm flipV="1">
            <a:off x="665640" y="5497920"/>
            <a:ext cx="863280" cy="3103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646" name="Line 23"/>
          <p:cNvSpPr/>
          <p:nvPr/>
        </p:nvSpPr>
        <p:spPr>
          <a:xfrm>
            <a:off x="627840" y="3994560"/>
            <a:ext cx="887760" cy="13100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647" name="Line 24"/>
          <p:cNvSpPr/>
          <p:nvPr/>
        </p:nvSpPr>
        <p:spPr>
          <a:xfrm>
            <a:off x="1861920" y="5433480"/>
            <a:ext cx="75888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648" name="Line 25"/>
          <p:cNvSpPr/>
          <p:nvPr/>
        </p:nvSpPr>
        <p:spPr>
          <a:xfrm>
            <a:off x="1861920" y="4289040"/>
            <a:ext cx="758880" cy="3481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649" name="CustomShape 26"/>
          <p:cNvSpPr/>
          <p:nvPr/>
        </p:nvSpPr>
        <p:spPr>
          <a:xfrm>
            <a:off x="228600" y="4690800"/>
            <a:ext cx="334800" cy="1063800"/>
          </a:xfrm>
          <a:prstGeom prst="pie">
            <a:avLst/>
          </a:prstGeom>
          <a:noFill/>
          <a:ln w="25560">
            <a:solidFill>
              <a:srgbClr val="c00000"/>
            </a:solidFill>
            <a:round/>
            <a:headEnd len="med" type="triangle" w="med"/>
            <a:tailEnd len="med" type="triangle" w="med"/>
          </a:ln>
        </p:spPr>
      </p:sp>
      <p:sp>
        <p:nvSpPr>
          <p:cNvPr id="650" name="CustomShape 27"/>
          <p:cNvSpPr/>
          <p:nvPr/>
        </p:nvSpPr>
        <p:spPr>
          <a:xfrm>
            <a:off x="1617840" y="4458240"/>
            <a:ext cx="179280" cy="825120"/>
          </a:xfrm>
          <a:prstGeom prst="pie">
            <a:avLst/>
          </a:prstGeom>
          <a:noFill/>
          <a:ln w="25560">
            <a:solidFill>
              <a:srgbClr val="c00000"/>
            </a:solidFill>
            <a:round/>
          </a:ln>
        </p:spPr>
      </p:sp>
      <p:sp>
        <p:nvSpPr>
          <p:cNvPr id="651" name="CustomShape 28"/>
          <p:cNvSpPr/>
          <p:nvPr/>
        </p:nvSpPr>
        <p:spPr>
          <a:xfrm>
            <a:off x="4267080" y="5029200"/>
            <a:ext cx="457200" cy="405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S</a:t>
            </a:r>
            <a:r>
              <a:rPr lang="en-US" baseline="-25000">
                <a:latin typeface="Arial"/>
              </a:rPr>
              <a:t>1</a:t>
            </a:r>
            <a:endParaRPr/>
          </a:p>
        </p:txBody>
      </p:sp>
      <p:sp>
        <p:nvSpPr>
          <p:cNvPr id="652" name="CustomShape 29"/>
          <p:cNvSpPr/>
          <p:nvPr/>
        </p:nvSpPr>
        <p:spPr>
          <a:xfrm>
            <a:off x="3886200" y="2514600"/>
            <a:ext cx="1447920" cy="36828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HaveCake</a:t>
            </a:r>
            <a:endParaRPr/>
          </a:p>
        </p:txBody>
      </p:sp>
      <p:sp>
        <p:nvSpPr>
          <p:cNvPr id="653" name="CustomShape 30"/>
          <p:cNvSpPr/>
          <p:nvPr/>
        </p:nvSpPr>
        <p:spPr>
          <a:xfrm>
            <a:off x="3733920" y="251460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654" name="CustomShape 31"/>
          <p:cNvSpPr/>
          <p:nvPr/>
        </p:nvSpPr>
        <p:spPr>
          <a:xfrm>
            <a:off x="5715000" y="3048120"/>
            <a:ext cx="1066680" cy="380880"/>
          </a:xfrm>
          <a:prstGeom prst="rect">
            <a:avLst/>
          </a:prstGeom>
          <a:solidFill>
            <a:srgbClr val="e6e6e6"/>
          </a:solidFill>
          <a:ln w="25560">
            <a:solidFill>
              <a:srgbClr val="89a4a7"/>
            </a:solidFill>
            <a:miter/>
          </a:ln>
        </p:spPr>
        <p:txBody>
          <a:bodyPr lIns="90000" rIns="90000" tIns="46800" bIns="46800" anchor="ctr"/>
          <a:p>
            <a:pPr algn="ctr"/>
            <a:r>
              <a:rPr lang="en-US">
                <a:latin typeface="Arial"/>
              </a:rPr>
              <a:t>Eat</a:t>
            </a:r>
            <a:endParaRPr/>
          </a:p>
        </p:txBody>
      </p:sp>
      <p:sp>
        <p:nvSpPr>
          <p:cNvPr id="655" name="CustomShape 32"/>
          <p:cNvSpPr/>
          <p:nvPr/>
        </p:nvSpPr>
        <p:spPr>
          <a:xfrm>
            <a:off x="3733920" y="4419720"/>
            <a:ext cx="152388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656" name="CustomShape 33"/>
          <p:cNvSpPr/>
          <p:nvPr/>
        </p:nvSpPr>
        <p:spPr>
          <a:xfrm>
            <a:off x="3809880" y="4419720"/>
            <a:ext cx="129528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AteCake</a:t>
            </a:r>
            <a:endParaRPr/>
          </a:p>
        </p:txBody>
      </p:sp>
      <p:sp>
        <p:nvSpPr>
          <p:cNvPr id="657" name="CustomShape 34"/>
          <p:cNvSpPr/>
          <p:nvPr/>
        </p:nvSpPr>
        <p:spPr>
          <a:xfrm>
            <a:off x="7391160" y="2514600"/>
            <a:ext cx="1447920" cy="36828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HaveCake</a:t>
            </a:r>
            <a:endParaRPr/>
          </a:p>
        </p:txBody>
      </p:sp>
      <p:sp>
        <p:nvSpPr>
          <p:cNvPr id="658" name="CustomShape 35"/>
          <p:cNvSpPr/>
          <p:nvPr/>
        </p:nvSpPr>
        <p:spPr>
          <a:xfrm>
            <a:off x="7238880" y="251460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659" name="CustomShape 36"/>
          <p:cNvSpPr/>
          <p:nvPr/>
        </p:nvSpPr>
        <p:spPr>
          <a:xfrm>
            <a:off x="7238880" y="3048120"/>
            <a:ext cx="1676520" cy="36828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HaveCake</a:t>
            </a:r>
            <a:endParaRPr/>
          </a:p>
        </p:txBody>
      </p:sp>
      <p:sp>
        <p:nvSpPr>
          <p:cNvPr id="660" name="CustomShape 37"/>
          <p:cNvSpPr/>
          <p:nvPr/>
        </p:nvSpPr>
        <p:spPr>
          <a:xfrm>
            <a:off x="7238880" y="304812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661" name="CustomShape 38"/>
          <p:cNvSpPr/>
          <p:nvPr/>
        </p:nvSpPr>
        <p:spPr>
          <a:xfrm>
            <a:off x="7238880" y="441972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662" name="CustomShape 39"/>
          <p:cNvSpPr/>
          <p:nvPr/>
        </p:nvSpPr>
        <p:spPr>
          <a:xfrm>
            <a:off x="7314840" y="4419720"/>
            <a:ext cx="129564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AteCake</a:t>
            </a:r>
            <a:endParaRPr/>
          </a:p>
        </p:txBody>
      </p:sp>
      <p:sp>
        <p:nvSpPr>
          <p:cNvPr id="663" name="CustomShape 40"/>
          <p:cNvSpPr/>
          <p:nvPr/>
        </p:nvSpPr>
        <p:spPr>
          <a:xfrm>
            <a:off x="7238880" y="388620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664" name="CustomShape 41"/>
          <p:cNvSpPr/>
          <p:nvPr/>
        </p:nvSpPr>
        <p:spPr>
          <a:xfrm>
            <a:off x="7314840" y="3886200"/>
            <a:ext cx="129564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   </a:t>
            </a:r>
            <a:r>
              <a:rPr lang="en-US">
                <a:latin typeface="Arial"/>
              </a:rPr>
              <a:t>AteCake</a:t>
            </a:r>
            <a:endParaRPr/>
          </a:p>
        </p:txBody>
      </p:sp>
      <p:sp>
        <p:nvSpPr>
          <p:cNvPr id="665" name="Line 42"/>
          <p:cNvSpPr/>
          <p:nvPr/>
        </p:nvSpPr>
        <p:spPr>
          <a:xfrm>
            <a:off x="5257800" y="2705040"/>
            <a:ext cx="457200" cy="53352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666" name="Line 43"/>
          <p:cNvSpPr/>
          <p:nvPr/>
        </p:nvSpPr>
        <p:spPr>
          <a:xfrm>
            <a:off x="6781680" y="3238560"/>
            <a:ext cx="457200" cy="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667" name="Line 44"/>
          <p:cNvSpPr/>
          <p:nvPr/>
        </p:nvSpPr>
        <p:spPr>
          <a:xfrm>
            <a:off x="6781680" y="3238560"/>
            <a:ext cx="457200" cy="83808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668" name="Line 45"/>
          <p:cNvSpPr/>
          <p:nvPr/>
        </p:nvSpPr>
        <p:spPr>
          <a:xfrm>
            <a:off x="5257800" y="2705040"/>
            <a:ext cx="1981080" cy="0"/>
          </a:xfrm>
          <a:prstGeom prst="line">
            <a:avLst/>
          </a:prstGeom>
          <a:ln w="28440">
            <a:solidFill>
              <a:srgbClr val="b6dcdf"/>
            </a:solidFill>
            <a:custDash>
              <a:ds d="635000" sp="238000"/>
            </a:custDash>
            <a:miter/>
          </a:ln>
        </p:spPr>
      </p:sp>
      <p:sp>
        <p:nvSpPr>
          <p:cNvPr id="669" name="Line 46"/>
          <p:cNvSpPr/>
          <p:nvPr/>
        </p:nvSpPr>
        <p:spPr>
          <a:xfrm>
            <a:off x="5257800" y="4610160"/>
            <a:ext cx="1981080" cy="0"/>
          </a:xfrm>
          <a:prstGeom prst="line">
            <a:avLst/>
          </a:prstGeom>
          <a:ln w="28440">
            <a:solidFill>
              <a:srgbClr val="b6dcdf"/>
            </a:solidFill>
            <a:custDash>
              <a:ds d="635000" sp="238000"/>
            </a:custDash>
            <a:miter/>
          </a:ln>
        </p:spPr>
      </p:sp>
      <p:sp>
        <p:nvSpPr>
          <p:cNvPr id="670" name="CustomShape 47"/>
          <p:cNvSpPr/>
          <p:nvPr/>
        </p:nvSpPr>
        <p:spPr>
          <a:xfrm>
            <a:off x="6095880" y="5029200"/>
            <a:ext cx="457200" cy="405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A</a:t>
            </a:r>
            <a:r>
              <a:rPr lang="en-US" baseline="-25000">
                <a:latin typeface="Arial"/>
              </a:rPr>
              <a:t>1</a:t>
            </a:r>
            <a:endParaRPr/>
          </a:p>
        </p:txBody>
      </p:sp>
      <p:sp>
        <p:nvSpPr>
          <p:cNvPr id="671" name="CustomShape 48"/>
          <p:cNvSpPr/>
          <p:nvPr/>
        </p:nvSpPr>
        <p:spPr>
          <a:xfrm>
            <a:off x="7848720" y="5029200"/>
            <a:ext cx="457200" cy="405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S</a:t>
            </a:r>
            <a:r>
              <a:rPr lang="en-US" baseline="-25000">
                <a:latin typeface="Arial"/>
              </a:rPr>
              <a:t>2</a:t>
            </a:r>
            <a:endParaRPr/>
          </a:p>
        </p:txBody>
      </p:sp>
      <p:sp>
        <p:nvSpPr>
          <p:cNvPr id="672" name="CustomShape 49"/>
          <p:cNvSpPr/>
          <p:nvPr/>
        </p:nvSpPr>
        <p:spPr>
          <a:xfrm>
            <a:off x="3733920" y="3048120"/>
            <a:ext cx="1676160" cy="36828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HaveCake</a:t>
            </a:r>
            <a:endParaRPr/>
          </a:p>
        </p:txBody>
      </p:sp>
      <p:sp>
        <p:nvSpPr>
          <p:cNvPr id="673" name="CustomShape 50"/>
          <p:cNvSpPr/>
          <p:nvPr/>
        </p:nvSpPr>
        <p:spPr>
          <a:xfrm>
            <a:off x="3733920" y="3048120"/>
            <a:ext cx="152388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674" name="CustomShape 51"/>
          <p:cNvSpPr/>
          <p:nvPr/>
        </p:nvSpPr>
        <p:spPr>
          <a:xfrm>
            <a:off x="3733920" y="3886200"/>
            <a:ext cx="152388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675" name="CustomShape 52"/>
          <p:cNvSpPr/>
          <p:nvPr/>
        </p:nvSpPr>
        <p:spPr>
          <a:xfrm>
            <a:off x="3809880" y="3886200"/>
            <a:ext cx="129528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   </a:t>
            </a:r>
            <a:r>
              <a:rPr lang="en-US">
                <a:latin typeface="Arial"/>
              </a:rPr>
              <a:t>AteCake</a:t>
            </a:r>
            <a:endParaRPr/>
          </a:p>
        </p:txBody>
      </p:sp>
      <p:sp>
        <p:nvSpPr>
          <p:cNvPr id="676" name="Line 53"/>
          <p:cNvSpPr/>
          <p:nvPr/>
        </p:nvSpPr>
        <p:spPr>
          <a:xfrm>
            <a:off x="4495680" y="2895480"/>
            <a:ext cx="0" cy="152640"/>
          </a:xfrm>
          <a:prstGeom prst="line">
            <a:avLst/>
          </a:prstGeom>
          <a:ln w="28440">
            <a:solidFill>
              <a:srgbClr val="ff0000"/>
            </a:solidFill>
            <a:miter/>
          </a:ln>
        </p:spPr>
      </p:sp>
      <p:sp>
        <p:nvSpPr>
          <p:cNvPr id="677" name="Line 54"/>
          <p:cNvSpPr/>
          <p:nvPr/>
        </p:nvSpPr>
        <p:spPr>
          <a:xfrm>
            <a:off x="4495680" y="4267080"/>
            <a:ext cx="0" cy="152640"/>
          </a:xfrm>
          <a:prstGeom prst="line">
            <a:avLst/>
          </a:prstGeom>
          <a:ln w="28440">
            <a:solidFill>
              <a:srgbClr val="ff0000"/>
            </a:solidFill>
            <a:miter/>
          </a:ln>
        </p:spPr>
      </p:sp>
      <p:cxnSp>
        <p:nvCxnSpPr>
          <p:cNvPr id="678" name="Line 55"/>
          <p:cNvCxnSpPr/>
          <p:nvPr/>
        </p:nvCxnSpPr>
        <p:spPr>
          <a:xfrm flipH="1">
            <a:off x="3733560" y="3232080"/>
            <a:ext cx="2160" cy="1378800"/>
          </a:xfrm>
          <a:prstGeom prst="curvedConnector3">
            <a:avLst/>
          </a:prstGeom>
          <a:ln w="28440">
            <a:solidFill>
              <a:srgbClr val="ff0000"/>
            </a:solidFill>
            <a:miter/>
          </a:ln>
        </p:spPr>
      </p:cxnSp>
      <p:cxnSp>
        <p:nvCxnSpPr>
          <p:cNvPr id="679" name="Line 56"/>
          <p:cNvCxnSpPr/>
          <p:nvPr/>
        </p:nvCxnSpPr>
        <p:spPr>
          <a:xfrm flipH="1">
            <a:off x="3733560" y="2705040"/>
            <a:ext cx="2160" cy="1372320"/>
          </a:xfrm>
          <a:prstGeom prst="curvedConnector3">
            <a:avLst/>
          </a:prstGeom>
          <a:ln w="28440">
            <a:solidFill>
              <a:srgbClr val="ff0000"/>
            </a:solidFill>
            <a:miter/>
          </a:ln>
        </p:spPr>
      </p:cxnSp>
      <p:sp>
        <p:nvSpPr>
          <p:cNvPr id="680" name="CustomShape 57"/>
          <p:cNvSpPr/>
          <p:nvPr/>
        </p:nvSpPr>
        <p:spPr>
          <a:xfrm>
            <a:off x="5715000" y="1905120"/>
            <a:ext cx="1066680" cy="380880"/>
          </a:xfrm>
          <a:prstGeom prst="rect">
            <a:avLst/>
          </a:prstGeom>
          <a:solidFill>
            <a:srgbClr val="e6e6e6"/>
          </a:solidFill>
          <a:ln w="25560">
            <a:solidFill>
              <a:srgbClr val="89a4a7"/>
            </a:solidFill>
            <a:miter/>
          </a:ln>
        </p:spPr>
        <p:txBody>
          <a:bodyPr lIns="90000" rIns="90000" tIns="46800" bIns="46800" anchor="ctr"/>
          <a:p>
            <a:pPr algn="ctr"/>
            <a:r>
              <a:rPr lang="en-US">
                <a:latin typeface="Arial"/>
              </a:rPr>
              <a:t>Bake</a:t>
            </a:r>
            <a:endParaRPr/>
          </a:p>
        </p:txBody>
      </p:sp>
      <p:sp>
        <p:nvSpPr>
          <p:cNvPr id="681" name="Line 58"/>
          <p:cNvSpPr/>
          <p:nvPr/>
        </p:nvSpPr>
        <p:spPr>
          <a:xfrm flipV="1">
            <a:off x="5257800" y="2095200"/>
            <a:ext cx="457200" cy="114300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682" name="Line 59"/>
          <p:cNvSpPr/>
          <p:nvPr/>
        </p:nvSpPr>
        <p:spPr>
          <a:xfrm flipH="1" flipV="1">
            <a:off x="6781680" y="2095200"/>
            <a:ext cx="457200" cy="60948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cxnSp>
        <p:nvCxnSpPr>
          <p:cNvPr id="683" name="Line 60"/>
          <p:cNvCxnSpPr>
            <a:stCxn id="680" idx="1"/>
            <a:endCxn id="654" idx="1"/>
          </p:cNvCxnSpPr>
          <p:nvPr/>
        </p:nvCxnSpPr>
        <p:spPr>
          <a:xfrm>
            <a:off x="5715000" y="2095560"/>
            <a:ext cx="360" cy="1143360"/>
          </a:xfrm>
          <a:prstGeom prst="curvedConnector3">
            <a:avLst/>
          </a:prstGeom>
          <a:ln w="28440">
            <a:solidFill>
              <a:srgbClr val="ff0000"/>
            </a:solidFill>
            <a:miter/>
          </a:ln>
        </p:spPr>
      </p:cxnSp>
      <p:cxnSp>
        <p:nvCxnSpPr>
          <p:cNvPr id="684" name="Line 61"/>
          <p:cNvCxnSpPr/>
          <p:nvPr/>
        </p:nvCxnSpPr>
        <p:spPr>
          <a:xfrm>
            <a:off x="5035680" y="3371400"/>
            <a:ext cx="2427480" cy="2160"/>
          </a:xfrm>
          <a:prstGeom prst="curvedConnector3">
            <a:avLst/>
          </a:prstGeom>
          <a:ln w="28440">
            <a:solidFill>
              <a:srgbClr val="b6dcdf"/>
            </a:solidFill>
            <a:custDash>
              <a:ds d="635000" sp="238000"/>
            </a:custDash>
            <a:miter/>
          </a:ln>
        </p:spPr>
      </p:cxnSp>
      <p:sp>
        <p:nvSpPr>
          <p:cNvPr id="685" name="Line 62"/>
          <p:cNvSpPr/>
          <p:nvPr/>
        </p:nvSpPr>
        <p:spPr>
          <a:xfrm>
            <a:off x="5257800" y="4076640"/>
            <a:ext cx="1981080" cy="0"/>
          </a:xfrm>
          <a:prstGeom prst="line">
            <a:avLst/>
          </a:prstGeom>
          <a:ln w="28440">
            <a:solidFill>
              <a:srgbClr val="b6dcdf"/>
            </a:solidFill>
            <a:custDash>
              <a:ds d="635000" sp="238000"/>
            </a:custDash>
            <a:miter/>
          </a:ln>
        </p:spPr>
      </p:sp>
      <p:sp>
        <p:nvSpPr>
          <p:cNvPr id="686" name="CustomShape 63"/>
          <p:cNvSpPr/>
          <p:nvPr/>
        </p:nvSpPr>
        <p:spPr>
          <a:xfrm flipH="1">
            <a:off x="6019920" y="2286000"/>
            <a:ext cx="304560" cy="380880"/>
          </a:xfrm>
          <a:prstGeom prst="pie">
            <a:avLst/>
          </a:prstGeom>
          <a:noFill/>
          <a:ln w="28440">
            <a:solidFill>
              <a:srgbClr val="ff0000"/>
            </a:solidFill>
            <a:miter/>
          </a:ln>
        </p:spPr>
      </p:sp>
      <p:sp>
        <p:nvSpPr>
          <p:cNvPr id="687" name="CustomShape 64"/>
          <p:cNvSpPr/>
          <p:nvPr/>
        </p:nvSpPr>
        <p:spPr>
          <a:xfrm flipH="1">
            <a:off x="6019920" y="2666880"/>
            <a:ext cx="304560" cy="381240"/>
          </a:xfrm>
          <a:prstGeom prst="pie">
            <a:avLst/>
          </a:prstGeom>
          <a:noFill/>
          <a:ln w="28440">
            <a:solidFill>
              <a:srgbClr val="ff0000"/>
            </a:solidFill>
            <a:miter/>
          </a:ln>
        </p:spPr>
      </p:sp>
      <p:sp>
        <p:nvSpPr>
          <p:cNvPr id="688" name="CustomShape 65"/>
          <p:cNvSpPr/>
          <p:nvPr/>
        </p:nvSpPr>
        <p:spPr>
          <a:xfrm flipH="1">
            <a:off x="5791320" y="3429000"/>
            <a:ext cx="304560" cy="228600"/>
          </a:xfrm>
          <a:prstGeom prst="pie">
            <a:avLst/>
          </a:prstGeom>
          <a:noFill/>
          <a:ln w="28440">
            <a:solidFill>
              <a:srgbClr val="ff0000"/>
            </a:solidFill>
            <a:miter/>
          </a:ln>
        </p:spPr>
      </p:sp>
      <p:sp>
        <p:nvSpPr>
          <p:cNvPr id="689" name="CustomShape 66"/>
          <p:cNvSpPr/>
          <p:nvPr/>
        </p:nvSpPr>
        <p:spPr>
          <a:xfrm flipH="1">
            <a:off x="5712120" y="4114800"/>
            <a:ext cx="304920" cy="457200"/>
          </a:xfrm>
          <a:prstGeom prst="pie">
            <a:avLst/>
          </a:prstGeom>
          <a:noFill/>
          <a:ln w="28440">
            <a:solidFill>
              <a:srgbClr val="ff0000"/>
            </a:solidFill>
            <a:miter/>
          </a:ln>
        </p:spPr>
      </p:sp>
      <p:sp>
        <p:nvSpPr>
          <p:cNvPr id="690" name="CustomShape 67"/>
          <p:cNvSpPr/>
          <p:nvPr/>
        </p:nvSpPr>
        <p:spPr>
          <a:xfrm flipH="1">
            <a:off x="5331240" y="1981080"/>
            <a:ext cx="685800" cy="1600200"/>
          </a:xfrm>
          <a:prstGeom prst="pie">
            <a:avLst/>
          </a:prstGeom>
          <a:noFill/>
          <a:ln w="28440">
            <a:solidFill>
              <a:srgbClr val="ff0000"/>
            </a:solidFill>
            <a:miter/>
          </a:ln>
        </p:spPr>
      </p:sp>
      <p:sp>
        <p:nvSpPr>
          <p:cNvPr id="691" name="CustomShape 68"/>
          <p:cNvSpPr/>
          <p:nvPr/>
        </p:nvSpPr>
        <p:spPr>
          <a:xfrm flipH="1">
            <a:off x="6858000" y="2666880"/>
            <a:ext cx="457200" cy="914400"/>
          </a:xfrm>
          <a:prstGeom prst="pie">
            <a:avLst/>
          </a:prstGeom>
          <a:noFill/>
          <a:ln w="28440">
            <a:solidFill>
              <a:srgbClr val="ff0000"/>
            </a:solidFill>
            <a:miter/>
          </a:ln>
        </p:spPr>
      </p:sp>
      <p:sp>
        <p:nvSpPr>
          <p:cNvPr id="692" name="CustomShape 69"/>
          <p:cNvSpPr/>
          <p:nvPr/>
        </p:nvSpPr>
        <p:spPr>
          <a:xfrm flipH="1">
            <a:off x="6019920" y="3429000"/>
            <a:ext cx="380880" cy="1143000"/>
          </a:xfrm>
          <a:prstGeom prst="pie">
            <a:avLst/>
          </a:prstGeom>
          <a:noFill/>
          <a:ln w="28440">
            <a:solidFill>
              <a:srgbClr val="ff0000"/>
            </a:solidFill>
            <a:miter/>
          </a:ln>
        </p:spPr>
      </p:sp>
    </p:spTree>
  </p:cSld>
  <p:timing>
    <p:tnLst>
      <p:par>
        <p:cTn id="345" dur="indefinite" restart="never" nodeType="tmRoot">
          <p:childTnLst>
            <p:seq>
              <p:cTn id="346" dur="indefinite" nodeType="mainSeq">
                <p:childTnLst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TextShape 1"/>
          <p:cNvSpPr txBox="1"/>
          <p:nvPr/>
        </p:nvSpPr>
        <p:spPr>
          <a:xfrm>
            <a:off x="457200" y="228240"/>
            <a:ext cx="8229600" cy="114336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latin typeface="Arial"/>
              </a:rPr>
              <a:t>Mutual Exclusion (Mutex)</a:t>
            </a:r>
            <a:endParaRPr/>
          </a:p>
        </p:txBody>
      </p:sp>
      <p:sp>
        <p:nvSpPr>
          <p:cNvPr id="694" name="CustomShape 2"/>
          <p:cNvSpPr/>
          <p:nvPr/>
        </p:nvSpPr>
        <p:spPr>
          <a:xfrm>
            <a:off x="533520" y="1828800"/>
            <a:ext cx="1981080" cy="1191240"/>
          </a:xfrm>
          <a:prstGeom prst="rect">
            <a:avLst/>
          </a:prstGeom>
          <a:noFill/>
          <a:ln w="9360">
            <a:solidFill>
              <a:srgbClr val="c00000"/>
            </a:solidFill>
            <a:miter/>
          </a:ln>
        </p:spPr>
        <p:txBody>
          <a:bodyPr lIns="90000" rIns="90000" tIns="46800" bIns="46800"/>
          <a:p>
            <a:r>
              <a:rPr i="1" lang="en-US">
                <a:solidFill>
                  <a:srgbClr val="c00000"/>
                </a:solidFill>
                <a:latin typeface="Arial"/>
              </a:rPr>
              <a:t>INTERFERENCE</a:t>
            </a:r>
            <a:endParaRPr/>
          </a:p>
          <a:p>
            <a:r>
              <a:rPr i="1" lang="en-US">
                <a:latin typeface="Arial"/>
              </a:rPr>
              <a:t>One deletes a precondition of the other</a:t>
            </a:r>
            <a:endParaRPr/>
          </a:p>
        </p:txBody>
      </p:sp>
      <p:sp>
        <p:nvSpPr>
          <p:cNvPr id="695" name="Line 3"/>
          <p:cNvSpPr/>
          <p:nvPr/>
        </p:nvSpPr>
        <p:spPr>
          <a:xfrm>
            <a:off x="3048120" y="1523880"/>
            <a:ext cx="0" cy="495324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696" name="CustomShape 4"/>
          <p:cNvSpPr/>
          <p:nvPr/>
        </p:nvSpPr>
        <p:spPr>
          <a:xfrm>
            <a:off x="228600" y="3613320"/>
            <a:ext cx="162720" cy="17856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697" name="CustomShape 5"/>
          <p:cNvSpPr/>
          <p:nvPr/>
        </p:nvSpPr>
        <p:spPr>
          <a:xfrm>
            <a:off x="228600" y="3994560"/>
            <a:ext cx="162720" cy="1814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698" name="CustomShape 6"/>
          <p:cNvSpPr/>
          <p:nvPr/>
        </p:nvSpPr>
        <p:spPr>
          <a:xfrm>
            <a:off x="228600" y="4376520"/>
            <a:ext cx="162720" cy="1814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699" name="CustomShape 7"/>
          <p:cNvSpPr/>
          <p:nvPr/>
        </p:nvSpPr>
        <p:spPr>
          <a:xfrm>
            <a:off x="228600" y="4755600"/>
            <a:ext cx="162720" cy="1814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700" name="CustomShape 8"/>
          <p:cNvSpPr/>
          <p:nvPr/>
        </p:nvSpPr>
        <p:spPr>
          <a:xfrm>
            <a:off x="228600" y="5137920"/>
            <a:ext cx="162720" cy="1814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701" name="CustomShape 9"/>
          <p:cNvSpPr/>
          <p:nvPr/>
        </p:nvSpPr>
        <p:spPr>
          <a:xfrm>
            <a:off x="228600" y="5519160"/>
            <a:ext cx="162720" cy="1814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702" name="CustomShape 10"/>
          <p:cNvSpPr/>
          <p:nvPr/>
        </p:nvSpPr>
        <p:spPr>
          <a:xfrm>
            <a:off x="1303920" y="3933360"/>
            <a:ext cx="277560" cy="277200"/>
          </a:xfrm>
          <a:prstGeom prst="rect">
            <a:avLst/>
          </a:prstGeom>
          <a:solidFill>
            <a:srgbClr val="cecece"/>
          </a:solidFill>
          <a:ln w="25560">
            <a:solidFill>
              <a:srgbClr val="000000"/>
            </a:solidFill>
            <a:miter/>
          </a:ln>
        </p:spPr>
      </p:sp>
      <p:sp>
        <p:nvSpPr>
          <p:cNvPr id="703" name="CustomShape 11"/>
          <p:cNvSpPr/>
          <p:nvPr/>
        </p:nvSpPr>
        <p:spPr>
          <a:xfrm>
            <a:off x="2392560" y="3613320"/>
            <a:ext cx="162720" cy="17856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704" name="CustomShape 12"/>
          <p:cNvSpPr/>
          <p:nvPr/>
        </p:nvSpPr>
        <p:spPr>
          <a:xfrm>
            <a:off x="2392560" y="3994560"/>
            <a:ext cx="162720" cy="1814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705" name="CustomShape 13"/>
          <p:cNvSpPr/>
          <p:nvPr/>
        </p:nvSpPr>
        <p:spPr>
          <a:xfrm>
            <a:off x="2392560" y="4376520"/>
            <a:ext cx="162720" cy="1814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706" name="CustomShape 14"/>
          <p:cNvSpPr/>
          <p:nvPr/>
        </p:nvSpPr>
        <p:spPr>
          <a:xfrm>
            <a:off x="2392560" y="4755600"/>
            <a:ext cx="162720" cy="1814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707" name="CustomShape 15"/>
          <p:cNvSpPr/>
          <p:nvPr/>
        </p:nvSpPr>
        <p:spPr>
          <a:xfrm>
            <a:off x="2392560" y="5137920"/>
            <a:ext cx="162720" cy="1814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708" name="CustomShape 16"/>
          <p:cNvSpPr/>
          <p:nvPr/>
        </p:nvSpPr>
        <p:spPr>
          <a:xfrm>
            <a:off x="2392560" y="5519160"/>
            <a:ext cx="162720" cy="1814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808080"/>
            </a:solidFill>
            <a:miter/>
          </a:ln>
        </p:spPr>
      </p:sp>
      <p:sp>
        <p:nvSpPr>
          <p:cNvPr id="709" name="CustomShape 17"/>
          <p:cNvSpPr/>
          <p:nvPr/>
        </p:nvSpPr>
        <p:spPr>
          <a:xfrm>
            <a:off x="1303920" y="5111280"/>
            <a:ext cx="277560" cy="277200"/>
          </a:xfrm>
          <a:prstGeom prst="rect">
            <a:avLst/>
          </a:prstGeom>
          <a:solidFill>
            <a:srgbClr val="cecece"/>
          </a:solidFill>
          <a:ln w="25560">
            <a:solidFill>
              <a:srgbClr val="000000"/>
            </a:solidFill>
            <a:miter/>
          </a:ln>
        </p:spPr>
      </p:sp>
      <p:sp>
        <p:nvSpPr>
          <p:cNvPr id="710" name="Line 18"/>
          <p:cNvSpPr/>
          <p:nvPr/>
        </p:nvSpPr>
        <p:spPr>
          <a:xfrm flipV="1">
            <a:off x="412560" y="4141440"/>
            <a:ext cx="856800" cy="3092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711" name="Line 19"/>
          <p:cNvSpPr/>
          <p:nvPr/>
        </p:nvSpPr>
        <p:spPr>
          <a:xfrm>
            <a:off x="436680" y="3719880"/>
            <a:ext cx="821880" cy="3067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712" name="Line 20"/>
          <p:cNvSpPr/>
          <p:nvPr/>
        </p:nvSpPr>
        <p:spPr>
          <a:xfrm>
            <a:off x="1616040" y="4077720"/>
            <a:ext cx="76860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713" name="Line 21"/>
          <p:cNvSpPr/>
          <p:nvPr/>
        </p:nvSpPr>
        <p:spPr>
          <a:xfrm flipV="1">
            <a:off x="412560" y="5295240"/>
            <a:ext cx="856800" cy="3067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714" name="Line 22"/>
          <p:cNvSpPr/>
          <p:nvPr/>
        </p:nvSpPr>
        <p:spPr>
          <a:xfrm>
            <a:off x="385920" y="3783960"/>
            <a:ext cx="896760" cy="131868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715" name="Line 23"/>
          <p:cNvSpPr/>
          <p:nvPr/>
        </p:nvSpPr>
        <p:spPr>
          <a:xfrm>
            <a:off x="1616040" y="5231160"/>
            <a:ext cx="74484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716" name="Line 24"/>
          <p:cNvSpPr/>
          <p:nvPr/>
        </p:nvSpPr>
        <p:spPr>
          <a:xfrm>
            <a:off x="1602720" y="4104360"/>
            <a:ext cx="758160" cy="33336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717" name="CustomShape 25"/>
          <p:cNvSpPr/>
          <p:nvPr/>
        </p:nvSpPr>
        <p:spPr>
          <a:xfrm>
            <a:off x="1386720" y="4256280"/>
            <a:ext cx="154800" cy="827640"/>
          </a:xfrm>
          <a:prstGeom prst="pie">
            <a:avLst/>
          </a:prstGeom>
          <a:noFill/>
          <a:ln w="25560">
            <a:solidFill>
              <a:srgbClr val="c00000"/>
            </a:solidFill>
            <a:round/>
          </a:ln>
        </p:spPr>
      </p:sp>
      <p:sp>
        <p:nvSpPr>
          <p:cNvPr id="718" name="CustomShape 26"/>
          <p:cNvSpPr/>
          <p:nvPr/>
        </p:nvSpPr>
        <p:spPr>
          <a:xfrm rot="10800000">
            <a:off x="482040" y="4181400"/>
            <a:ext cx="2412720" cy="1684800"/>
          </a:xfrm>
          <a:prstGeom prst="pie">
            <a:avLst/>
          </a:prstGeom>
          <a:noFill/>
          <a:ln w="25560">
            <a:solidFill>
              <a:srgbClr val="c00000"/>
            </a:solidFill>
            <a:round/>
            <a:tailEnd len="med" type="triangle" w="med"/>
          </a:ln>
        </p:spPr>
      </p:sp>
      <p:sp>
        <p:nvSpPr>
          <p:cNvPr id="719" name="CustomShape 27"/>
          <p:cNvSpPr/>
          <p:nvPr/>
        </p:nvSpPr>
        <p:spPr>
          <a:xfrm>
            <a:off x="4267080" y="5029200"/>
            <a:ext cx="457200" cy="405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S</a:t>
            </a:r>
            <a:r>
              <a:rPr lang="en-US" baseline="-25000">
                <a:latin typeface="Arial"/>
              </a:rPr>
              <a:t>1</a:t>
            </a:r>
            <a:endParaRPr/>
          </a:p>
        </p:txBody>
      </p:sp>
      <p:sp>
        <p:nvSpPr>
          <p:cNvPr id="720" name="CustomShape 28"/>
          <p:cNvSpPr/>
          <p:nvPr/>
        </p:nvSpPr>
        <p:spPr>
          <a:xfrm>
            <a:off x="3886200" y="2514600"/>
            <a:ext cx="1447920" cy="36828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HaveCake</a:t>
            </a:r>
            <a:endParaRPr/>
          </a:p>
        </p:txBody>
      </p:sp>
      <p:sp>
        <p:nvSpPr>
          <p:cNvPr id="721" name="CustomShape 29"/>
          <p:cNvSpPr/>
          <p:nvPr/>
        </p:nvSpPr>
        <p:spPr>
          <a:xfrm>
            <a:off x="3733920" y="251460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722" name="CustomShape 30"/>
          <p:cNvSpPr/>
          <p:nvPr/>
        </p:nvSpPr>
        <p:spPr>
          <a:xfrm>
            <a:off x="5715000" y="3048120"/>
            <a:ext cx="1066680" cy="380880"/>
          </a:xfrm>
          <a:prstGeom prst="rect">
            <a:avLst/>
          </a:prstGeom>
          <a:solidFill>
            <a:srgbClr val="e6e6e6"/>
          </a:solidFill>
          <a:ln w="25560">
            <a:solidFill>
              <a:srgbClr val="89a4a7"/>
            </a:solidFill>
            <a:miter/>
          </a:ln>
        </p:spPr>
        <p:txBody>
          <a:bodyPr lIns="90000" rIns="90000" tIns="46800" bIns="46800" anchor="ctr"/>
          <a:p>
            <a:pPr algn="ctr"/>
            <a:r>
              <a:rPr lang="en-US">
                <a:latin typeface="Arial"/>
              </a:rPr>
              <a:t>Eat</a:t>
            </a:r>
            <a:endParaRPr/>
          </a:p>
        </p:txBody>
      </p:sp>
      <p:sp>
        <p:nvSpPr>
          <p:cNvPr id="723" name="CustomShape 31"/>
          <p:cNvSpPr/>
          <p:nvPr/>
        </p:nvSpPr>
        <p:spPr>
          <a:xfrm>
            <a:off x="3733920" y="4419720"/>
            <a:ext cx="152388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724" name="CustomShape 32"/>
          <p:cNvSpPr/>
          <p:nvPr/>
        </p:nvSpPr>
        <p:spPr>
          <a:xfrm>
            <a:off x="3809880" y="4419720"/>
            <a:ext cx="129528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AteCake</a:t>
            </a:r>
            <a:endParaRPr/>
          </a:p>
        </p:txBody>
      </p:sp>
      <p:sp>
        <p:nvSpPr>
          <p:cNvPr id="725" name="CustomShape 33"/>
          <p:cNvSpPr/>
          <p:nvPr/>
        </p:nvSpPr>
        <p:spPr>
          <a:xfrm>
            <a:off x="7391160" y="2514600"/>
            <a:ext cx="1447920" cy="36828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HaveCake</a:t>
            </a:r>
            <a:endParaRPr/>
          </a:p>
        </p:txBody>
      </p:sp>
      <p:sp>
        <p:nvSpPr>
          <p:cNvPr id="726" name="CustomShape 34"/>
          <p:cNvSpPr/>
          <p:nvPr/>
        </p:nvSpPr>
        <p:spPr>
          <a:xfrm>
            <a:off x="7238880" y="251460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727" name="CustomShape 35"/>
          <p:cNvSpPr/>
          <p:nvPr/>
        </p:nvSpPr>
        <p:spPr>
          <a:xfrm>
            <a:off x="7238880" y="3048120"/>
            <a:ext cx="1676520" cy="36828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HaveCake</a:t>
            </a:r>
            <a:endParaRPr/>
          </a:p>
        </p:txBody>
      </p:sp>
      <p:sp>
        <p:nvSpPr>
          <p:cNvPr id="728" name="CustomShape 36"/>
          <p:cNvSpPr/>
          <p:nvPr/>
        </p:nvSpPr>
        <p:spPr>
          <a:xfrm>
            <a:off x="7238880" y="304812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729" name="CustomShape 37"/>
          <p:cNvSpPr/>
          <p:nvPr/>
        </p:nvSpPr>
        <p:spPr>
          <a:xfrm>
            <a:off x="7238880" y="441972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730" name="CustomShape 38"/>
          <p:cNvSpPr/>
          <p:nvPr/>
        </p:nvSpPr>
        <p:spPr>
          <a:xfrm>
            <a:off x="7314840" y="4419720"/>
            <a:ext cx="129564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AteCake</a:t>
            </a:r>
            <a:endParaRPr/>
          </a:p>
        </p:txBody>
      </p:sp>
      <p:sp>
        <p:nvSpPr>
          <p:cNvPr id="731" name="CustomShape 39"/>
          <p:cNvSpPr/>
          <p:nvPr/>
        </p:nvSpPr>
        <p:spPr>
          <a:xfrm>
            <a:off x="7238880" y="388620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732" name="CustomShape 40"/>
          <p:cNvSpPr/>
          <p:nvPr/>
        </p:nvSpPr>
        <p:spPr>
          <a:xfrm>
            <a:off x="7314840" y="3886200"/>
            <a:ext cx="129564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   </a:t>
            </a:r>
            <a:r>
              <a:rPr lang="en-US">
                <a:latin typeface="Arial"/>
              </a:rPr>
              <a:t>AteCake</a:t>
            </a:r>
            <a:endParaRPr/>
          </a:p>
        </p:txBody>
      </p:sp>
      <p:sp>
        <p:nvSpPr>
          <p:cNvPr id="733" name="Line 41"/>
          <p:cNvSpPr/>
          <p:nvPr/>
        </p:nvSpPr>
        <p:spPr>
          <a:xfrm>
            <a:off x="5257800" y="2705040"/>
            <a:ext cx="457200" cy="53352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734" name="Line 42"/>
          <p:cNvSpPr/>
          <p:nvPr/>
        </p:nvSpPr>
        <p:spPr>
          <a:xfrm>
            <a:off x="6781680" y="3238560"/>
            <a:ext cx="457200" cy="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735" name="Line 43"/>
          <p:cNvSpPr/>
          <p:nvPr/>
        </p:nvSpPr>
        <p:spPr>
          <a:xfrm>
            <a:off x="6781680" y="3238560"/>
            <a:ext cx="457200" cy="83808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736" name="Line 44"/>
          <p:cNvSpPr/>
          <p:nvPr/>
        </p:nvSpPr>
        <p:spPr>
          <a:xfrm>
            <a:off x="5257800" y="2705040"/>
            <a:ext cx="1981080" cy="0"/>
          </a:xfrm>
          <a:prstGeom prst="line">
            <a:avLst/>
          </a:prstGeom>
          <a:ln w="28440">
            <a:solidFill>
              <a:srgbClr val="b6dcdf"/>
            </a:solidFill>
            <a:custDash>
              <a:ds d="635000" sp="238000"/>
            </a:custDash>
            <a:miter/>
          </a:ln>
        </p:spPr>
      </p:sp>
      <p:sp>
        <p:nvSpPr>
          <p:cNvPr id="737" name="Line 45"/>
          <p:cNvSpPr/>
          <p:nvPr/>
        </p:nvSpPr>
        <p:spPr>
          <a:xfrm>
            <a:off x="5257800" y="4610160"/>
            <a:ext cx="1981080" cy="0"/>
          </a:xfrm>
          <a:prstGeom prst="line">
            <a:avLst/>
          </a:prstGeom>
          <a:ln w="28440">
            <a:solidFill>
              <a:srgbClr val="b6dcdf"/>
            </a:solidFill>
            <a:custDash>
              <a:ds d="635000" sp="238000"/>
            </a:custDash>
            <a:miter/>
          </a:ln>
        </p:spPr>
      </p:sp>
      <p:sp>
        <p:nvSpPr>
          <p:cNvPr id="738" name="CustomShape 46"/>
          <p:cNvSpPr/>
          <p:nvPr/>
        </p:nvSpPr>
        <p:spPr>
          <a:xfrm>
            <a:off x="6095880" y="5029200"/>
            <a:ext cx="457200" cy="405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A</a:t>
            </a:r>
            <a:r>
              <a:rPr lang="en-US" baseline="-25000">
                <a:latin typeface="Arial"/>
              </a:rPr>
              <a:t>1</a:t>
            </a:r>
            <a:endParaRPr/>
          </a:p>
        </p:txBody>
      </p:sp>
      <p:sp>
        <p:nvSpPr>
          <p:cNvPr id="739" name="CustomShape 47"/>
          <p:cNvSpPr/>
          <p:nvPr/>
        </p:nvSpPr>
        <p:spPr>
          <a:xfrm>
            <a:off x="7848720" y="5029200"/>
            <a:ext cx="457200" cy="405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S</a:t>
            </a:r>
            <a:r>
              <a:rPr lang="en-US" baseline="-25000">
                <a:latin typeface="Arial"/>
              </a:rPr>
              <a:t>2</a:t>
            </a:r>
            <a:endParaRPr/>
          </a:p>
        </p:txBody>
      </p:sp>
      <p:sp>
        <p:nvSpPr>
          <p:cNvPr id="740" name="CustomShape 48"/>
          <p:cNvSpPr/>
          <p:nvPr/>
        </p:nvSpPr>
        <p:spPr>
          <a:xfrm>
            <a:off x="3733920" y="3048120"/>
            <a:ext cx="1676160" cy="36828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HaveCake</a:t>
            </a:r>
            <a:endParaRPr/>
          </a:p>
        </p:txBody>
      </p:sp>
      <p:sp>
        <p:nvSpPr>
          <p:cNvPr id="741" name="CustomShape 49"/>
          <p:cNvSpPr/>
          <p:nvPr/>
        </p:nvSpPr>
        <p:spPr>
          <a:xfrm>
            <a:off x="3733920" y="3048120"/>
            <a:ext cx="152388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742" name="CustomShape 50"/>
          <p:cNvSpPr/>
          <p:nvPr/>
        </p:nvSpPr>
        <p:spPr>
          <a:xfrm>
            <a:off x="3733920" y="3886200"/>
            <a:ext cx="152388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743" name="CustomShape 51"/>
          <p:cNvSpPr/>
          <p:nvPr/>
        </p:nvSpPr>
        <p:spPr>
          <a:xfrm>
            <a:off x="3809880" y="3886200"/>
            <a:ext cx="129528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   </a:t>
            </a:r>
            <a:r>
              <a:rPr lang="en-US">
                <a:latin typeface="Arial"/>
              </a:rPr>
              <a:t>AteCake</a:t>
            </a:r>
            <a:endParaRPr/>
          </a:p>
        </p:txBody>
      </p:sp>
      <p:sp>
        <p:nvSpPr>
          <p:cNvPr id="744" name="Line 52"/>
          <p:cNvSpPr/>
          <p:nvPr/>
        </p:nvSpPr>
        <p:spPr>
          <a:xfrm>
            <a:off x="4495680" y="2895480"/>
            <a:ext cx="0" cy="152640"/>
          </a:xfrm>
          <a:prstGeom prst="line">
            <a:avLst/>
          </a:prstGeom>
          <a:ln w="28440">
            <a:solidFill>
              <a:srgbClr val="ff0000"/>
            </a:solidFill>
            <a:miter/>
          </a:ln>
        </p:spPr>
      </p:sp>
      <p:sp>
        <p:nvSpPr>
          <p:cNvPr id="745" name="Line 53"/>
          <p:cNvSpPr/>
          <p:nvPr/>
        </p:nvSpPr>
        <p:spPr>
          <a:xfrm>
            <a:off x="4495680" y="4267080"/>
            <a:ext cx="0" cy="152640"/>
          </a:xfrm>
          <a:prstGeom prst="line">
            <a:avLst/>
          </a:prstGeom>
          <a:ln w="28440">
            <a:solidFill>
              <a:srgbClr val="ff0000"/>
            </a:solidFill>
            <a:miter/>
          </a:ln>
        </p:spPr>
      </p:sp>
      <p:cxnSp>
        <p:nvCxnSpPr>
          <p:cNvPr id="746" name="Line 54"/>
          <p:cNvCxnSpPr/>
          <p:nvPr/>
        </p:nvCxnSpPr>
        <p:spPr>
          <a:xfrm flipH="1">
            <a:off x="3733560" y="3232080"/>
            <a:ext cx="2160" cy="1378800"/>
          </a:xfrm>
          <a:prstGeom prst="curvedConnector3">
            <a:avLst/>
          </a:prstGeom>
          <a:ln w="28440">
            <a:solidFill>
              <a:srgbClr val="ff0000"/>
            </a:solidFill>
            <a:miter/>
          </a:ln>
        </p:spPr>
      </p:cxnSp>
      <p:cxnSp>
        <p:nvCxnSpPr>
          <p:cNvPr id="747" name="Line 55"/>
          <p:cNvCxnSpPr/>
          <p:nvPr/>
        </p:nvCxnSpPr>
        <p:spPr>
          <a:xfrm flipH="1">
            <a:off x="3733560" y="2705040"/>
            <a:ext cx="2160" cy="1372320"/>
          </a:xfrm>
          <a:prstGeom prst="curvedConnector3">
            <a:avLst/>
          </a:prstGeom>
          <a:ln w="28440">
            <a:solidFill>
              <a:srgbClr val="ff0000"/>
            </a:solidFill>
            <a:miter/>
          </a:ln>
        </p:spPr>
      </p:cxnSp>
      <p:sp>
        <p:nvSpPr>
          <p:cNvPr id="748" name="CustomShape 56"/>
          <p:cNvSpPr/>
          <p:nvPr/>
        </p:nvSpPr>
        <p:spPr>
          <a:xfrm>
            <a:off x="5715000" y="1905120"/>
            <a:ext cx="1066680" cy="380880"/>
          </a:xfrm>
          <a:prstGeom prst="rect">
            <a:avLst/>
          </a:prstGeom>
          <a:solidFill>
            <a:srgbClr val="e6e6e6"/>
          </a:solidFill>
          <a:ln w="25560">
            <a:solidFill>
              <a:srgbClr val="89a4a7"/>
            </a:solidFill>
            <a:miter/>
          </a:ln>
        </p:spPr>
        <p:txBody>
          <a:bodyPr lIns="90000" rIns="90000" tIns="46800" bIns="46800" anchor="ctr"/>
          <a:p>
            <a:pPr algn="ctr"/>
            <a:r>
              <a:rPr lang="en-US">
                <a:latin typeface="Arial"/>
              </a:rPr>
              <a:t>Bake</a:t>
            </a:r>
            <a:endParaRPr/>
          </a:p>
        </p:txBody>
      </p:sp>
      <p:sp>
        <p:nvSpPr>
          <p:cNvPr id="749" name="Line 57"/>
          <p:cNvSpPr/>
          <p:nvPr/>
        </p:nvSpPr>
        <p:spPr>
          <a:xfrm flipV="1">
            <a:off x="5257800" y="2095200"/>
            <a:ext cx="457200" cy="114300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750" name="Line 58"/>
          <p:cNvSpPr/>
          <p:nvPr/>
        </p:nvSpPr>
        <p:spPr>
          <a:xfrm flipH="1" flipV="1">
            <a:off x="6781680" y="2095200"/>
            <a:ext cx="457200" cy="60948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cxnSp>
        <p:nvCxnSpPr>
          <p:cNvPr id="751" name="Line 59"/>
          <p:cNvCxnSpPr/>
          <p:nvPr/>
        </p:nvCxnSpPr>
        <p:spPr>
          <a:xfrm>
            <a:off x="5035680" y="3371400"/>
            <a:ext cx="2427480" cy="2160"/>
          </a:xfrm>
          <a:prstGeom prst="curvedConnector3">
            <a:avLst/>
          </a:prstGeom>
          <a:ln w="28440">
            <a:solidFill>
              <a:srgbClr val="b6dcdf"/>
            </a:solidFill>
            <a:custDash>
              <a:ds d="635000" sp="238000"/>
            </a:custDash>
            <a:miter/>
          </a:ln>
        </p:spPr>
      </p:cxnSp>
      <p:sp>
        <p:nvSpPr>
          <p:cNvPr id="752" name="Line 60"/>
          <p:cNvSpPr/>
          <p:nvPr/>
        </p:nvSpPr>
        <p:spPr>
          <a:xfrm>
            <a:off x="5257800" y="4076640"/>
            <a:ext cx="1981080" cy="0"/>
          </a:xfrm>
          <a:prstGeom prst="line">
            <a:avLst/>
          </a:prstGeom>
          <a:ln w="28440">
            <a:solidFill>
              <a:srgbClr val="b6dcdf"/>
            </a:solidFill>
            <a:custDash>
              <a:ds d="635000" sp="238000"/>
            </a:custDash>
            <a:miter/>
          </a:ln>
        </p:spPr>
      </p:sp>
      <p:sp>
        <p:nvSpPr>
          <p:cNvPr id="753" name="CustomShape 61"/>
          <p:cNvSpPr/>
          <p:nvPr/>
        </p:nvSpPr>
        <p:spPr>
          <a:xfrm>
            <a:off x="5715000" y="1371600"/>
            <a:ext cx="1066680" cy="380880"/>
          </a:xfrm>
          <a:prstGeom prst="rect">
            <a:avLst/>
          </a:prstGeom>
          <a:solidFill>
            <a:srgbClr val="e6e6e6"/>
          </a:solidFill>
          <a:ln w="25560">
            <a:solidFill>
              <a:srgbClr val="89a4a7"/>
            </a:solidFill>
            <a:miter/>
          </a:ln>
        </p:spPr>
        <p:txBody>
          <a:bodyPr lIns="90000" rIns="90000" tIns="46800" bIns="46800" anchor="ctr"/>
          <a:p>
            <a:pPr algn="ctr"/>
            <a:r>
              <a:rPr lang="en-US">
                <a:latin typeface="Arial"/>
              </a:rPr>
              <a:t>Sell</a:t>
            </a:r>
            <a:endParaRPr/>
          </a:p>
        </p:txBody>
      </p:sp>
      <p:cxnSp>
        <p:nvCxnSpPr>
          <p:cNvPr id="754" name="Line 62"/>
          <p:cNvCxnSpPr>
            <a:endCxn id="753" idx="3"/>
          </p:cNvCxnSpPr>
          <p:nvPr/>
        </p:nvCxnSpPr>
        <p:spPr>
          <a:xfrm flipH="1" flipV="1">
            <a:off x="6781680" y="1562040"/>
            <a:ext cx="1981800" cy="1676520"/>
          </a:xfrm>
          <a:prstGeom prst="curvedConnector3">
            <a:avLst/>
          </a:prstGeom>
          <a:ln w="28440">
            <a:solidFill>
              <a:srgbClr val="b6dcdf"/>
            </a:solidFill>
            <a:miter/>
          </a:ln>
        </p:spPr>
      </p:cxnSp>
      <p:cxnSp>
        <p:nvCxnSpPr>
          <p:cNvPr id="755" name="Line 63"/>
          <p:cNvCxnSpPr>
            <a:stCxn id="753" idx="1"/>
          </p:cNvCxnSpPr>
          <p:nvPr/>
        </p:nvCxnSpPr>
        <p:spPr>
          <a:xfrm flipH="1">
            <a:off x="4494960" y="1562040"/>
            <a:ext cx="1220400" cy="952920"/>
          </a:xfrm>
          <a:prstGeom prst="curvedConnector3">
            <a:avLst/>
          </a:prstGeom>
          <a:ln w="28440">
            <a:solidFill>
              <a:srgbClr val="b6dcdf"/>
            </a:solidFill>
            <a:miter/>
          </a:ln>
        </p:spPr>
      </p:cxnSp>
      <p:sp>
        <p:nvSpPr>
          <p:cNvPr id="756" name="CustomShape 64"/>
          <p:cNvSpPr/>
          <p:nvPr/>
        </p:nvSpPr>
        <p:spPr>
          <a:xfrm flipH="1">
            <a:off x="5331240" y="1523880"/>
            <a:ext cx="685800" cy="1752840"/>
          </a:xfrm>
          <a:prstGeom prst="pie">
            <a:avLst/>
          </a:prstGeom>
          <a:noFill/>
          <a:ln w="28440">
            <a:solidFill>
              <a:srgbClr val="ff0000"/>
            </a:solidFill>
            <a:miter/>
          </a:ln>
        </p:spPr>
      </p:sp>
    </p:spTree>
  </p:cSld>
  <p:timing>
    <p:tnLst>
      <p:par>
        <p:cTn id="387" dur="indefinite" restart="never" nodeType="tmRoot">
          <p:childTnLst>
            <p:seq>
              <p:cTn id="388" dur="indefinite" nodeType="mainSeq">
                <p:childTnLst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TextShape 1"/>
          <p:cNvSpPr txBox="1"/>
          <p:nvPr/>
        </p:nvSpPr>
        <p:spPr>
          <a:xfrm>
            <a:off x="457200" y="228240"/>
            <a:ext cx="8229600" cy="114336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latin typeface="Arial"/>
              </a:rPr>
              <a:t>Planning Graph</a:t>
            </a:r>
            <a:endParaRPr/>
          </a:p>
        </p:txBody>
      </p:sp>
      <p:sp>
        <p:nvSpPr>
          <p:cNvPr id="758" name="TextShape 2"/>
          <p:cNvSpPr txBox="1"/>
          <p:nvPr/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759" name="CustomShape 3"/>
          <p:cNvSpPr/>
          <p:nvPr/>
        </p:nvSpPr>
        <p:spPr>
          <a:xfrm>
            <a:off x="4267080" y="5029200"/>
            <a:ext cx="457200" cy="405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S</a:t>
            </a:r>
            <a:r>
              <a:rPr lang="en-US" baseline="-25000">
                <a:latin typeface="Arial"/>
              </a:rPr>
              <a:t>1</a:t>
            </a:r>
            <a:endParaRPr/>
          </a:p>
        </p:txBody>
      </p:sp>
      <p:sp>
        <p:nvSpPr>
          <p:cNvPr id="760" name="CustomShape 4"/>
          <p:cNvSpPr/>
          <p:nvPr/>
        </p:nvSpPr>
        <p:spPr>
          <a:xfrm>
            <a:off x="3886200" y="2514600"/>
            <a:ext cx="1447920" cy="36828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HaveCake</a:t>
            </a:r>
            <a:endParaRPr/>
          </a:p>
        </p:txBody>
      </p:sp>
      <p:sp>
        <p:nvSpPr>
          <p:cNvPr id="761" name="CustomShape 5"/>
          <p:cNvSpPr/>
          <p:nvPr/>
        </p:nvSpPr>
        <p:spPr>
          <a:xfrm>
            <a:off x="3733920" y="251460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762" name="CustomShape 6"/>
          <p:cNvSpPr/>
          <p:nvPr/>
        </p:nvSpPr>
        <p:spPr>
          <a:xfrm>
            <a:off x="5715000" y="3048120"/>
            <a:ext cx="1066680" cy="380880"/>
          </a:xfrm>
          <a:prstGeom prst="rect">
            <a:avLst/>
          </a:prstGeom>
          <a:solidFill>
            <a:srgbClr val="e6e6e6"/>
          </a:solidFill>
          <a:ln w="25560">
            <a:solidFill>
              <a:srgbClr val="89a4a7"/>
            </a:solidFill>
            <a:miter/>
          </a:ln>
        </p:spPr>
        <p:txBody>
          <a:bodyPr lIns="90000" rIns="90000" tIns="46800" bIns="46800" anchor="ctr"/>
          <a:p>
            <a:pPr algn="ctr"/>
            <a:r>
              <a:rPr lang="en-US">
                <a:latin typeface="Arial"/>
              </a:rPr>
              <a:t>Eat</a:t>
            </a:r>
            <a:endParaRPr/>
          </a:p>
        </p:txBody>
      </p:sp>
      <p:sp>
        <p:nvSpPr>
          <p:cNvPr id="763" name="CustomShape 7"/>
          <p:cNvSpPr/>
          <p:nvPr/>
        </p:nvSpPr>
        <p:spPr>
          <a:xfrm>
            <a:off x="3733920" y="4419720"/>
            <a:ext cx="152388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764" name="CustomShape 8"/>
          <p:cNvSpPr/>
          <p:nvPr/>
        </p:nvSpPr>
        <p:spPr>
          <a:xfrm>
            <a:off x="3809880" y="4419720"/>
            <a:ext cx="129528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AteCake</a:t>
            </a:r>
            <a:endParaRPr/>
          </a:p>
        </p:txBody>
      </p:sp>
      <p:sp>
        <p:nvSpPr>
          <p:cNvPr id="765" name="CustomShape 9"/>
          <p:cNvSpPr/>
          <p:nvPr/>
        </p:nvSpPr>
        <p:spPr>
          <a:xfrm>
            <a:off x="7391160" y="2514600"/>
            <a:ext cx="1447920" cy="36828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HaveCake</a:t>
            </a:r>
            <a:endParaRPr/>
          </a:p>
        </p:txBody>
      </p:sp>
      <p:sp>
        <p:nvSpPr>
          <p:cNvPr id="766" name="CustomShape 10"/>
          <p:cNvSpPr/>
          <p:nvPr/>
        </p:nvSpPr>
        <p:spPr>
          <a:xfrm>
            <a:off x="7238880" y="251460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767" name="CustomShape 11"/>
          <p:cNvSpPr/>
          <p:nvPr/>
        </p:nvSpPr>
        <p:spPr>
          <a:xfrm>
            <a:off x="7238880" y="3048120"/>
            <a:ext cx="1676520" cy="36828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HaveCake</a:t>
            </a:r>
            <a:endParaRPr/>
          </a:p>
        </p:txBody>
      </p:sp>
      <p:sp>
        <p:nvSpPr>
          <p:cNvPr id="768" name="CustomShape 12"/>
          <p:cNvSpPr/>
          <p:nvPr/>
        </p:nvSpPr>
        <p:spPr>
          <a:xfrm>
            <a:off x="7238880" y="304812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769" name="CustomShape 13"/>
          <p:cNvSpPr/>
          <p:nvPr/>
        </p:nvSpPr>
        <p:spPr>
          <a:xfrm>
            <a:off x="7238880" y="441972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770" name="CustomShape 14"/>
          <p:cNvSpPr/>
          <p:nvPr/>
        </p:nvSpPr>
        <p:spPr>
          <a:xfrm>
            <a:off x="7314840" y="4419720"/>
            <a:ext cx="129564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AteCake</a:t>
            </a:r>
            <a:endParaRPr/>
          </a:p>
        </p:txBody>
      </p:sp>
      <p:sp>
        <p:nvSpPr>
          <p:cNvPr id="771" name="CustomShape 15"/>
          <p:cNvSpPr/>
          <p:nvPr/>
        </p:nvSpPr>
        <p:spPr>
          <a:xfrm>
            <a:off x="7238880" y="388620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772" name="CustomShape 16"/>
          <p:cNvSpPr/>
          <p:nvPr/>
        </p:nvSpPr>
        <p:spPr>
          <a:xfrm>
            <a:off x="7314840" y="3886200"/>
            <a:ext cx="129564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   </a:t>
            </a:r>
            <a:r>
              <a:rPr lang="en-US">
                <a:latin typeface="Arial"/>
              </a:rPr>
              <a:t>AteCake</a:t>
            </a:r>
            <a:endParaRPr/>
          </a:p>
        </p:txBody>
      </p:sp>
      <p:sp>
        <p:nvSpPr>
          <p:cNvPr id="773" name="Line 17"/>
          <p:cNvSpPr/>
          <p:nvPr/>
        </p:nvSpPr>
        <p:spPr>
          <a:xfrm>
            <a:off x="5257800" y="2705040"/>
            <a:ext cx="457200" cy="53352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774" name="Line 18"/>
          <p:cNvSpPr/>
          <p:nvPr/>
        </p:nvSpPr>
        <p:spPr>
          <a:xfrm>
            <a:off x="6781680" y="3238560"/>
            <a:ext cx="457200" cy="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775" name="Line 19"/>
          <p:cNvSpPr/>
          <p:nvPr/>
        </p:nvSpPr>
        <p:spPr>
          <a:xfrm>
            <a:off x="6781680" y="3238560"/>
            <a:ext cx="457200" cy="83808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776" name="Line 20"/>
          <p:cNvSpPr/>
          <p:nvPr/>
        </p:nvSpPr>
        <p:spPr>
          <a:xfrm>
            <a:off x="5257800" y="2705040"/>
            <a:ext cx="1981080" cy="0"/>
          </a:xfrm>
          <a:prstGeom prst="line">
            <a:avLst/>
          </a:prstGeom>
          <a:ln w="28440">
            <a:solidFill>
              <a:srgbClr val="b6dcdf"/>
            </a:solidFill>
            <a:custDash>
              <a:ds d="635000" sp="238000"/>
            </a:custDash>
            <a:miter/>
          </a:ln>
        </p:spPr>
      </p:sp>
      <p:sp>
        <p:nvSpPr>
          <p:cNvPr id="777" name="Line 21"/>
          <p:cNvSpPr/>
          <p:nvPr/>
        </p:nvSpPr>
        <p:spPr>
          <a:xfrm>
            <a:off x="5257800" y="4610160"/>
            <a:ext cx="1981080" cy="0"/>
          </a:xfrm>
          <a:prstGeom prst="line">
            <a:avLst/>
          </a:prstGeom>
          <a:ln w="28440">
            <a:solidFill>
              <a:srgbClr val="b6dcdf"/>
            </a:solidFill>
            <a:custDash>
              <a:ds d="635000" sp="238000"/>
            </a:custDash>
            <a:miter/>
          </a:ln>
        </p:spPr>
      </p:sp>
      <p:sp>
        <p:nvSpPr>
          <p:cNvPr id="778" name="CustomShape 22"/>
          <p:cNvSpPr/>
          <p:nvPr/>
        </p:nvSpPr>
        <p:spPr>
          <a:xfrm>
            <a:off x="6095880" y="5029200"/>
            <a:ext cx="457200" cy="405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A</a:t>
            </a:r>
            <a:r>
              <a:rPr lang="en-US" baseline="-25000">
                <a:latin typeface="Arial"/>
              </a:rPr>
              <a:t>1</a:t>
            </a:r>
            <a:endParaRPr/>
          </a:p>
        </p:txBody>
      </p:sp>
      <p:sp>
        <p:nvSpPr>
          <p:cNvPr id="779" name="CustomShape 23"/>
          <p:cNvSpPr/>
          <p:nvPr/>
        </p:nvSpPr>
        <p:spPr>
          <a:xfrm>
            <a:off x="7848720" y="5029200"/>
            <a:ext cx="457200" cy="405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S</a:t>
            </a:r>
            <a:r>
              <a:rPr lang="en-US" baseline="-25000">
                <a:latin typeface="Arial"/>
              </a:rPr>
              <a:t>2</a:t>
            </a:r>
            <a:endParaRPr/>
          </a:p>
        </p:txBody>
      </p:sp>
      <p:sp>
        <p:nvSpPr>
          <p:cNvPr id="780" name="CustomShape 24"/>
          <p:cNvSpPr/>
          <p:nvPr/>
        </p:nvSpPr>
        <p:spPr>
          <a:xfrm>
            <a:off x="3733920" y="3048120"/>
            <a:ext cx="1676160" cy="36828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HaveCake</a:t>
            </a:r>
            <a:endParaRPr/>
          </a:p>
        </p:txBody>
      </p:sp>
      <p:sp>
        <p:nvSpPr>
          <p:cNvPr id="781" name="CustomShape 25"/>
          <p:cNvSpPr/>
          <p:nvPr/>
        </p:nvSpPr>
        <p:spPr>
          <a:xfrm>
            <a:off x="3733920" y="3048120"/>
            <a:ext cx="152388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782" name="CustomShape 26"/>
          <p:cNvSpPr/>
          <p:nvPr/>
        </p:nvSpPr>
        <p:spPr>
          <a:xfrm>
            <a:off x="3733920" y="3886200"/>
            <a:ext cx="152388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783" name="CustomShape 27"/>
          <p:cNvSpPr/>
          <p:nvPr/>
        </p:nvSpPr>
        <p:spPr>
          <a:xfrm>
            <a:off x="3809880" y="3886200"/>
            <a:ext cx="129528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   </a:t>
            </a:r>
            <a:r>
              <a:rPr lang="en-US">
                <a:latin typeface="Arial"/>
              </a:rPr>
              <a:t>AteCake</a:t>
            </a:r>
            <a:endParaRPr/>
          </a:p>
        </p:txBody>
      </p:sp>
      <p:sp>
        <p:nvSpPr>
          <p:cNvPr id="784" name="Line 28"/>
          <p:cNvSpPr/>
          <p:nvPr/>
        </p:nvSpPr>
        <p:spPr>
          <a:xfrm>
            <a:off x="4495680" y="2895480"/>
            <a:ext cx="0" cy="152640"/>
          </a:xfrm>
          <a:prstGeom prst="line">
            <a:avLst/>
          </a:prstGeom>
          <a:ln w="28440">
            <a:solidFill>
              <a:srgbClr val="ff0000"/>
            </a:solidFill>
            <a:miter/>
          </a:ln>
        </p:spPr>
      </p:sp>
      <p:sp>
        <p:nvSpPr>
          <p:cNvPr id="785" name="Line 29"/>
          <p:cNvSpPr/>
          <p:nvPr/>
        </p:nvSpPr>
        <p:spPr>
          <a:xfrm>
            <a:off x="4495680" y="4267080"/>
            <a:ext cx="0" cy="152640"/>
          </a:xfrm>
          <a:prstGeom prst="line">
            <a:avLst/>
          </a:prstGeom>
          <a:ln w="28440">
            <a:solidFill>
              <a:srgbClr val="ff0000"/>
            </a:solidFill>
            <a:miter/>
          </a:ln>
        </p:spPr>
      </p:sp>
      <p:cxnSp>
        <p:nvCxnSpPr>
          <p:cNvPr id="786" name="Line 30"/>
          <p:cNvCxnSpPr/>
          <p:nvPr/>
        </p:nvCxnSpPr>
        <p:spPr>
          <a:xfrm flipH="1">
            <a:off x="3733560" y="3232080"/>
            <a:ext cx="2160" cy="1378800"/>
          </a:xfrm>
          <a:prstGeom prst="curvedConnector3">
            <a:avLst/>
          </a:prstGeom>
          <a:ln w="28440">
            <a:solidFill>
              <a:srgbClr val="ff0000"/>
            </a:solidFill>
            <a:miter/>
          </a:ln>
        </p:spPr>
      </p:cxnSp>
      <p:cxnSp>
        <p:nvCxnSpPr>
          <p:cNvPr id="787" name="Line 31"/>
          <p:cNvCxnSpPr/>
          <p:nvPr/>
        </p:nvCxnSpPr>
        <p:spPr>
          <a:xfrm flipH="1">
            <a:off x="3733560" y="2705040"/>
            <a:ext cx="2160" cy="1372320"/>
          </a:xfrm>
          <a:prstGeom prst="curvedConnector3">
            <a:avLst/>
          </a:prstGeom>
          <a:ln w="28440">
            <a:solidFill>
              <a:srgbClr val="ff0000"/>
            </a:solidFill>
            <a:miter/>
          </a:ln>
        </p:spPr>
      </p:cxnSp>
      <p:sp>
        <p:nvSpPr>
          <p:cNvPr id="788" name="CustomShape 32"/>
          <p:cNvSpPr/>
          <p:nvPr/>
        </p:nvSpPr>
        <p:spPr>
          <a:xfrm>
            <a:off x="5715000" y="1905120"/>
            <a:ext cx="1066680" cy="380880"/>
          </a:xfrm>
          <a:prstGeom prst="rect">
            <a:avLst/>
          </a:prstGeom>
          <a:solidFill>
            <a:srgbClr val="e6e6e6"/>
          </a:solidFill>
          <a:ln w="25560">
            <a:solidFill>
              <a:srgbClr val="89a4a7"/>
            </a:solidFill>
            <a:miter/>
          </a:ln>
        </p:spPr>
        <p:txBody>
          <a:bodyPr lIns="90000" rIns="90000" tIns="46800" bIns="46800" anchor="ctr"/>
          <a:p>
            <a:pPr algn="ctr"/>
            <a:r>
              <a:rPr lang="en-US">
                <a:latin typeface="Arial"/>
              </a:rPr>
              <a:t>Bake</a:t>
            </a:r>
            <a:endParaRPr/>
          </a:p>
        </p:txBody>
      </p:sp>
      <p:sp>
        <p:nvSpPr>
          <p:cNvPr id="789" name="Line 33"/>
          <p:cNvSpPr/>
          <p:nvPr/>
        </p:nvSpPr>
        <p:spPr>
          <a:xfrm flipV="1">
            <a:off x="5257800" y="2095200"/>
            <a:ext cx="457200" cy="114300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790" name="Line 34"/>
          <p:cNvSpPr/>
          <p:nvPr/>
        </p:nvSpPr>
        <p:spPr>
          <a:xfrm flipH="1" flipV="1">
            <a:off x="6781680" y="2095200"/>
            <a:ext cx="457200" cy="60948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cxnSp>
        <p:nvCxnSpPr>
          <p:cNvPr id="791" name="Line 35"/>
          <p:cNvCxnSpPr>
            <a:stCxn id="788" idx="1"/>
            <a:endCxn id="762" idx="1"/>
          </p:cNvCxnSpPr>
          <p:nvPr/>
        </p:nvCxnSpPr>
        <p:spPr>
          <a:xfrm>
            <a:off x="5715000" y="2095560"/>
            <a:ext cx="360" cy="1143360"/>
          </a:xfrm>
          <a:prstGeom prst="curvedConnector3">
            <a:avLst/>
          </a:prstGeom>
          <a:ln w="28440">
            <a:solidFill>
              <a:srgbClr val="ff0000"/>
            </a:solidFill>
            <a:miter/>
          </a:ln>
        </p:spPr>
      </p:cxnSp>
      <p:cxnSp>
        <p:nvCxnSpPr>
          <p:cNvPr id="792" name="Line 36"/>
          <p:cNvCxnSpPr/>
          <p:nvPr/>
        </p:nvCxnSpPr>
        <p:spPr>
          <a:xfrm>
            <a:off x="5035680" y="3371400"/>
            <a:ext cx="2427480" cy="2160"/>
          </a:xfrm>
          <a:prstGeom prst="curvedConnector3">
            <a:avLst/>
          </a:prstGeom>
          <a:ln w="28440">
            <a:solidFill>
              <a:srgbClr val="b6dcdf"/>
            </a:solidFill>
            <a:custDash>
              <a:ds d="635000" sp="238000"/>
            </a:custDash>
            <a:miter/>
          </a:ln>
        </p:spPr>
      </p:cxnSp>
      <p:sp>
        <p:nvSpPr>
          <p:cNvPr id="793" name="Line 37"/>
          <p:cNvSpPr/>
          <p:nvPr/>
        </p:nvSpPr>
        <p:spPr>
          <a:xfrm>
            <a:off x="5257800" y="4076640"/>
            <a:ext cx="1981080" cy="0"/>
          </a:xfrm>
          <a:prstGeom prst="line">
            <a:avLst/>
          </a:prstGeom>
          <a:ln w="28440">
            <a:solidFill>
              <a:srgbClr val="b6dcdf"/>
            </a:solidFill>
            <a:custDash>
              <a:ds d="635000" sp="238000"/>
            </a:custDash>
            <a:miter/>
          </a:ln>
        </p:spPr>
      </p:sp>
      <p:sp>
        <p:nvSpPr>
          <p:cNvPr id="794" name="CustomShape 38"/>
          <p:cNvSpPr/>
          <p:nvPr/>
        </p:nvSpPr>
        <p:spPr>
          <a:xfrm flipH="1">
            <a:off x="6019920" y="2286000"/>
            <a:ext cx="304560" cy="380880"/>
          </a:xfrm>
          <a:prstGeom prst="pie">
            <a:avLst/>
          </a:prstGeom>
          <a:noFill/>
          <a:ln w="28440">
            <a:solidFill>
              <a:srgbClr val="ff0000"/>
            </a:solidFill>
            <a:miter/>
          </a:ln>
        </p:spPr>
      </p:sp>
      <p:sp>
        <p:nvSpPr>
          <p:cNvPr id="795" name="CustomShape 39"/>
          <p:cNvSpPr/>
          <p:nvPr/>
        </p:nvSpPr>
        <p:spPr>
          <a:xfrm flipH="1">
            <a:off x="6019920" y="2666880"/>
            <a:ext cx="304560" cy="381240"/>
          </a:xfrm>
          <a:prstGeom prst="pie">
            <a:avLst/>
          </a:prstGeom>
          <a:noFill/>
          <a:ln w="28440">
            <a:solidFill>
              <a:srgbClr val="ff0000"/>
            </a:solidFill>
            <a:miter/>
          </a:ln>
        </p:spPr>
      </p:sp>
      <p:sp>
        <p:nvSpPr>
          <p:cNvPr id="796" name="CustomShape 40"/>
          <p:cNvSpPr/>
          <p:nvPr/>
        </p:nvSpPr>
        <p:spPr>
          <a:xfrm flipH="1">
            <a:off x="5791320" y="3429000"/>
            <a:ext cx="304560" cy="228600"/>
          </a:xfrm>
          <a:prstGeom prst="pie">
            <a:avLst/>
          </a:prstGeom>
          <a:noFill/>
          <a:ln w="28440">
            <a:solidFill>
              <a:srgbClr val="ff0000"/>
            </a:solidFill>
            <a:miter/>
          </a:ln>
        </p:spPr>
      </p:sp>
      <p:sp>
        <p:nvSpPr>
          <p:cNvPr id="797" name="CustomShape 41"/>
          <p:cNvSpPr/>
          <p:nvPr/>
        </p:nvSpPr>
        <p:spPr>
          <a:xfrm flipH="1">
            <a:off x="5712120" y="4114800"/>
            <a:ext cx="304920" cy="457200"/>
          </a:xfrm>
          <a:prstGeom prst="pie">
            <a:avLst/>
          </a:prstGeom>
          <a:noFill/>
          <a:ln w="28440">
            <a:solidFill>
              <a:srgbClr val="ff0000"/>
            </a:solidFill>
            <a:miter/>
          </a:ln>
        </p:spPr>
      </p:sp>
      <p:sp>
        <p:nvSpPr>
          <p:cNvPr id="798" name="CustomShape 42"/>
          <p:cNvSpPr/>
          <p:nvPr/>
        </p:nvSpPr>
        <p:spPr>
          <a:xfrm flipH="1">
            <a:off x="5331240" y="1981080"/>
            <a:ext cx="685800" cy="1600200"/>
          </a:xfrm>
          <a:prstGeom prst="pie">
            <a:avLst/>
          </a:prstGeom>
          <a:noFill/>
          <a:ln w="28440">
            <a:solidFill>
              <a:srgbClr val="ff0000"/>
            </a:solidFill>
            <a:miter/>
          </a:ln>
        </p:spPr>
      </p:sp>
      <p:sp>
        <p:nvSpPr>
          <p:cNvPr id="799" name="CustomShape 43"/>
          <p:cNvSpPr/>
          <p:nvPr/>
        </p:nvSpPr>
        <p:spPr>
          <a:xfrm flipH="1">
            <a:off x="6858000" y="2666880"/>
            <a:ext cx="457200" cy="914400"/>
          </a:xfrm>
          <a:prstGeom prst="pie">
            <a:avLst/>
          </a:prstGeom>
          <a:noFill/>
          <a:ln w="28440">
            <a:solidFill>
              <a:srgbClr val="ff0000"/>
            </a:solidFill>
            <a:miter/>
          </a:ln>
        </p:spPr>
      </p:sp>
      <p:sp>
        <p:nvSpPr>
          <p:cNvPr id="800" name="CustomShape 44"/>
          <p:cNvSpPr/>
          <p:nvPr/>
        </p:nvSpPr>
        <p:spPr>
          <a:xfrm flipH="1">
            <a:off x="6019920" y="3429000"/>
            <a:ext cx="380880" cy="1143000"/>
          </a:xfrm>
          <a:prstGeom prst="pie">
            <a:avLst/>
          </a:prstGeom>
          <a:noFill/>
          <a:ln w="28440">
            <a:solidFill>
              <a:srgbClr val="ff0000"/>
            </a:solidFill>
            <a:miter/>
          </a:ln>
        </p:spPr>
      </p:sp>
      <p:sp>
        <p:nvSpPr>
          <p:cNvPr id="801" name="CustomShape 45"/>
          <p:cNvSpPr/>
          <p:nvPr/>
        </p:nvSpPr>
        <p:spPr>
          <a:xfrm>
            <a:off x="762120" y="5029200"/>
            <a:ext cx="457200" cy="405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S</a:t>
            </a:r>
            <a:r>
              <a:rPr lang="en-US" baseline="-25000">
                <a:latin typeface="Arial"/>
              </a:rPr>
              <a:t>0</a:t>
            </a:r>
            <a:endParaRPr/>
          </a:p>
        </p:txBody>
      </p:sp>
      <p:sp>
        <p:nvSpPr>
          <p:cNvPr id="802" name="CustomShape 46"/>
          <p:cNvSpPr/>
          <p:nvPr/>
        </p:nvSpPr>
        <p:spPr>
          <a:xfrm>
            <a:off x="380880" y="2514600"/>
            <a:ext cx="1447920" cy="36828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HaveCake</a:t>
            </a:r>
            <a:endParaRPr/>
          </a:p>
        </p:txBody>
      </p:sp>
      <p:sp>
        <p:nvSpPr>
          <p:cNvPr id="803" name="CustomShape 47"/>
          <p:cNvSpPr/>
          <p:nvPr/>
        </p:nvSpPr>
        <p:spPr>
          <a:xfrm>
            <a:off x="228600" y="2514600"/>
            <a:ext cx="152424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804" name="CustomShape 48"/>
          <p:cNvSpPr/>
          <p:nvPr/>
        </p:nvSpPr>
        <p:spPr>
          <a:xfrm>
            <a:off x="2209680" y="3048120"/>
            <a:ext cx="1067040" cy="380880"/>
          </a:xfrm>
          <a:prstGeom prst="rect">
            <a:avLst/>
          </a:prstGeom>
          <a:solidFill>
            <a:srgbClr val="e6e6e6"/>
          </a:solidFill>
          <a:ln w="25560">
            <a:solidFill>
              <a:srgbClr val="89a4a7"/>
            </a:solidFill>
            <a:miter/>
          </a:ln>
        </p:spPr>
        <p:txBody>
          <a:bodyPr lIns="90000" rIns="90000" tIns="46800" bIns="46800" anchor="ctr"/>
          <a:p>
            <a:pPr algn="ctr"/>
            <a:r>
              <a:rPr lang="en-US">
                <a:latin typeface="Arial"/>
              </a:rPr>
              <a:t>Eat</a:t>
            </a:r>
            <a:endParaRPr/>
          </a:p>
        </p:txBody>
      </p:sp>
      <p:sp>
        <p:nvSpPr>
          <p:cNvPr id="805" name="CustomShape 49"/>
          <p:cNvSpPr/>
          <p:nvPr/>
        </p:nvSpPr>
        <p:spPr>
          <a:xfrm>
            <a:off x="228600" y="4419720"/>
            <a:ext cx="1523880" cy="38088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806" name="CustomShape 50"/>
          <p:cNvSpPr/>
          <p:nvPr/>
        </p:nvSpPr>
        <p:spPr>
          <a:xfrm>
            <a:off x="304560" y="4419720"/>
            <a:ext cx="129528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AteCake</a:t>
            </a:r>
            <a:endParaRPr/>
          </a:p>
        </p:txBody>
      </p:sp>
      <p:sp>
        <p:nvSpPr>
          <p:cNvPr id="807" name="Line 51"/>
          <p:cNvSpPr/>
          <p:nvPr/>
        </p:nvSpPr>
        <p:spPr>
          <a:xfrm>
            <a:off x="1752480" y="2705040"/>
            <a:ext cx="457200" cy="53352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808" name="Line 52"/>
          <p:cNvSpPr/>
          <p:nvPr/>
        </p:nvSpPr>
        <p:spPr>
          <a:xfrm>
            <a:off x="3276720" y="3238560"/>
            <a:ext cx="457200" cy="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809" name="Line 53"/>
          <p:cNvSpPr/>
          <p:nvPr/>
        </p:nvSpPr>
        <p:spPr>
          <a:xfrm>
            <a:off x="3276720" y="3238560"/>
            <a:ext cx="457200" cy="83808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810" name="Line 54"/>
          <p:cNvSpPr/>
          <p:nvPr/>
        </p:nvSpPr>
        <p:spPr>
          <a:xfrm>
            <a:off x="1752480" y="2705040"/>
            <a:ext cx="1981440" cy="0"/>
          </a:xfrm>
          <a:prstGeom prst="line">
            <a:avLst/>
          </a:prstGeom>
          <a:ln w="28440">
            <a:solidFill>
              <a:srgbClr val="b6dcdf"/>
            </a:solidFill>
            <a:custDash>
              <a:ds d="635000" sp="238000"/>
            </a:custDash>
            <a:miter/>
          </a:ln>
        </p:spPr>
      </p:sp>
      <p:sp>
        <p:nvSpPr>
          <p:cNvPr id="811" name="Line 55"/>
          <p:cNvSpPr/>
          <p:nvPr/>
        </p:nvSpPr>
        <p:spPr>
          <a:xfrm>
            <a:off x="1752480" y="4610160"/>
            <a:ext cx="1981440" cy="0"/>
          </a:xfrm>
          <a:prstGeom prst="line">
            <a:avLst/>
          </a:prstGeom>
          <a:ln w="28440">
            <a:solidFill>
              <a:srgbClr val="b6dcdf"/>
            </a:solidFill>
            <a:custDash>
              <a:ds d="635000" sp="238000"/>
            </a:custDash>
            <a:miter/>
          </a:ln>
        </p:spPr>
      </p:sp>
      <p:sp>
        <p:nvSpPr>
          <p:cNvPr id="812" name="CustomShape 56"/>
          <p:cNvSpPr/>
          <p:nvPr/>
        </p:nvSpPr>
        <p:spPr>
          <a:xfrm>
            <a:off x="2590920" y="5029200"/>
            <a:ext cx="457200" cy="405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A</a:t>
            </a:r>
            <a:r>
              <a:rPr lang="en-US" baseline="-25000">
                <a:latin typeface="Arial"/>
              </a:rPr>
              <a:t>0</a:t>
            </a:r>
            <a:endParaRPr/>
          </a:p>
        </p:txBody>
      </p:sp>
      <p:sp>
        <p:nvSpPr>
          <p:cNvPr id="813" name="Line 57"/>
          <p:cNvSpPr/>
          <p:nvPr/>
        </p:nvSpPr>
        <p:spPr>
          <a:xfrm>
            <a:off x="2743200" y="2743200"/>
            <a:ext cx="0" cy="304920"/>
          </a:xfrm>
          <a:prstGeom prst="line">
            <a:avLst/>
          </a:prstGeom>
          <a:ln w="28440">
            <a:solidFill>
              <a:srgbClr val="ff0000"/>
            </a:solidFill>
            <a:miter/>
          </a:ln>
        </p:spPr>
      </p:sp>
      <p:sp>
        <p:nvSpPr>
          <p:cNvPr id="814" name="Line 58"/>
          <p:cNvSpPr/>
          <p:nvPr/>
        </p:nvSpPr>
        <p:spPr>
          <a:xfrm>
            <a:off x="2743200" y="3429000"/>
            <a:ext cx="0" cy="1143000"/>
          </a:xfrm>
          <a:prstGeom prst="line">
            <a:avLst/>
          </a:prstGeom>
          <a:ln w="28440">
            <a:solidFill>
              <a:srgbClr val="ff0000"/>
            </a:solidFill>
            <a:miter/>
          </a:ln>
        </p:spPr>
      </p:sp>
      <p:cxnSp>
        <p:nvCxnSpPr>
          <p:cNvPr id="815" name="Line 59"/>
          <p:cNvCxnSpPr/>
          <p:nvPr/>
        </p:nvCxnSpPr>
        <p:spPr>
          <a:xfrm>
            <a:off x="8763120" y="3238560"/>
            <a:ext cx="2160" cy="1372320"/>
          </a:xfrm>
          <a:prstGeom prst="curvedConnector3">
            <a:avLst/>
          </a:prstGeom>
          <a:ln w="28440">
            <a:solidFill>
              <a:srgbClr val="ff0000"/>
            </a:solidFill>
            <a:miter/>
          </a:ln>
        </p:spPr>
      </p:cxnSp>
      <p:cxnSp>
        <p:nvCxnSpPr>
          <p:cNvPr id="816" name="Line 60"/>
          <p:cNvCxnSpPr/>
          <p:nvPr/>
        </p:nvCxnSpPr>
        <p:spPr>
          <a:xfrm>
            <a:off x="8763120" y="2666880"/>
            <a:ext cx="2160" cy="1372320"/>
          </a:xfrm>
          <a:prstGeom prst="curvedConnector3">
            <a:avLst/>
          </a:prstGeom>
          <a:ln w="28440">
            <a:solidFill>
              <a:srgbClr val="00b050"/>
            </a:solidFill>
            <a:custDash>
              <a:ds d="317000" sp="238000"/>
            </a:custDash>
            <a:miter/>
          </a:ln>
        </p:spPr>
      </p:cxnSp>
    </p:spTree>
  </p:cSld>
  <p:timing>
    <p:tnLst>
      <p:par>
        <p:cTn id="407" dur="indefinite" restart="never" nodeType="tmRoot">
          <p:childTnLst>
            <p:seq>
              <p:cTn id="408" dur="indefinite" nodeType="mainSeq">
                <p:childTnLst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TextShape 1"/>
          <p:cNvSpPr txBox="1"/>
          <p:nvPr/>
        </p:nvSpPr>
        <p:spPr>
          <a:xfrm>
            <a:off x="457200" y="228240"/>
            <a:ext cx="8229600" cy="1143360"/>
          </a:xfrm>
          <a:prstGeom prst="rect">
            <a:avLst/>
          </a:prstGeom>
        </p:spPr>
        <p:txBody>
          <a:bodyPr lIns="90360" rIns="90360" anchor="ctr"/>
          <a:p>
            <a:pPr algn="ctr"/>
            <a:r>
              <a:rPr lang="en-US" sz="4400">
                <a:latin typeface="Arial"/>
              </a:rPr>
              <a:t>Observation 1</a:t>
            </a:r>
            <a:endParaRPr/>
          </a:p>
        </p:txBody>
      </p:sp>
      <p:sp>
        <p:nvSpPr>
          <p:cNvPr id="818" name="CustomShape 2"/>
          <p:cNvSpPr/>
          <p:nvPr/>
        </p:nvSpPr>
        <p:spPr>
          <a:xfrm>
            <a:off x="2451240" y="5715000"/>
            <a:ext cx="4245840" cy="637200"/>
          </a:xfrm>
          <a:prstGeom prst="rect">
            <a:avLst/>
          </a:prstGeom>
          <a:noFill/>
          <a:ln>
            <a:noFill/>
          </a:ln>
        </p:spPr>
        <p:txBody>
          <a:bodyPr wrap="none" lIns="90360" rIns="90360" tIns="44280" bIns="44280"/>
          <a:p>
            <a:pPr algn="ctr"/>
            <a:r>
              <a:rPr lang="en-US" sz="2000">
                <a:latin typeface="Arial"/>
              </a:rPr>
              <a:t>Propositions monotonically increase</a:t>
            </a:r>
            <a:endParaRPr/>
          </a:p>
          <a:p>
            <a:pPr algn="ctr"/>
            <a:r>
              <a:rPr lang="en-US" sz="1600">
                <a:latin typeface="Arial"/>
              </a:rPr>
              <a:t>(always carried forward by no-ops)</a:t>
            </a:r>
            <a:endParaRPr/>
          </a:p>
        </p:txBody>
      </p:sp>
      <p:sp>
        <p:nvSpPr>
          <p:cNvPr id="819" name="CustomShape 3"/>
          <p:cNvSpPr/>
          <p:nvPr/>
        </p:nvSpPr>
        <p:spPr>
          <a:xfrm>
            <a:off x="1096920" y="2095560"/>
            <a:ext cx="384120" cy="1154520"/>
          </a:xfrm>
          <a:prstGeom prst="rect">
            <a:avLst/>
          </a:prstGeom>
          <a:solidFill>
            <a:srgbClr val="c1ceff"/>
          </a:solidFill>
          <a:ln w="12600">
            <a:solidFill>
              <a:srgbClr val="808080"/>
            </a:solidFill>
            <a:miter/>
          </a:ln>
        </p:spPr>
        <p:txBody>
          <a:bodyPr wrap="none" lIns="90360" rIns="90360" tIns="44280" bIns="44280"/>
          <a:p>
            <a:pPr algn="ctr"/>
            <a:r>
              <a:rPr lang="en-US" sz="1400">
                <a:latin typeface="Arial"/>
              </a:rPr>
              <a:t>p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¬q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¬r</a:t>
            </a:r>
            <a:endParaRPr/>
          </a:p>
        </p:txBody>
      </p:sp>
      <p:sp>
        <p:nvSpPr>
          <p:cNvPr id="820" name="CustomShape 4"/>
          <p:cNvSpPr/>
          <p:nvPr/>
        </p:nvSpPr>
        <p:spPr>
          <a:xfrm>
            <a:off x="3171600" y="2095560"/>
            <a:ext cx="384120" cy="1580760"/>
          </a:xfrm>
          <a:prstGeom prst="rect">
            <a:avLst/>
          </a:prstGeom>
          <a:solidFill>
            <a:srgbClr val="c1ceff"/>
          </a:solidFill>
          <a:ln w="12600">
            <a:solidFill>
              <a:srgbClr val="808080"/>
            </a:solidFill>
            <a:miter/>
          </a:ln>
        </p:spPr>
        <p:txBody>
          <a:bodyPr wrap="none" lIns="90360" rIns="90360" tIns="44280" bIns="44280"/>
          <a:p>
            <a:r>
              <a:rPr lang="en-US" sz="1400">
                <a:latin typeface="Arial"/>
              </a:rPr>
              <a:t>p</a:t>
            </a:r>
            <a:endParaRPr/>
          </a:p>
          <a:p>
            <a:endParaRPr/>
          </a:p>
          <a:p>
            <a:r>
              <a:rPr lang="en-US" sz="1400">
                <a:latin typeface="Arial"/>
              </a:rPr>
              <a:t>q</a:t>
            </a:r>
            <a:endParaRPr/>
          </a:p>
          <a:p>
            <a:endParaRPr/>
          </a:p>
          <a:p>
            <a:r>
              <a:rPr lang="en-US" sz="1400">
                <a:latin typeface="Arial"/>
              </a:rPr>
              <a:t>¬q</a:t>
            </a:r>
            <a:endParaRPr/>
          </a:p>
          <a:p>
            <a:endParaRPr/>
          </a:p>
          <a:p>
            <a:r>
              <a:rPr lang="en-US" sz="1400">
                <a:latin typeface="Arial"/>
              </a:rPr>
              <a:t>¬r</a:t>
            </a:r>
            <a:endParaRPr/>
          </a:p>
        </p:txBody>
      </p:sp>
      <p:sp>
        <p:nvSpPr>
          <p:cNvPr id="821" name="CustomShape 5"/>
          <p:cNvSpPr/>
          <p:nvPr/>
        </p:nvSpPr>
        <p:spPr>
          <a:xfrm>
            <a:off x="5254560" y="2095560"/>
            <a:ext cx="384120" cy="2007000"/>
          </a:xfrm>
          <a:prstGeom prst="rect">
            <a:avLst/>
          </a:prstGeom>
          <a:solidFill>
            <a:srgbClr val="c1ceff"/>
          </a:solidFill>
          <a:ln w="12600">
            <a:solidFill>
              <a:srgbClr val="808080"/>
            </a:solidFill>
            <a:miter/>
          </a:ln>
        </p:spPr>
        <p:txBody>
          <a:bodyPr wrap="none" lIns="90360" rIns="90360" tIns="44280" bIns="44280"/>
          <a:p>
            <a:pPr algn="ctr"/>
            <a:r>
              <a:rPr lang="en-US" sz="1400">
                <a:latin typeface="Arial"/>
              </a:rPr>
              <a:t>p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q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¬q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r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¬r</a:t>
            </a:r>
            <a:endParaRPr/>
          </a:p>
        </p:txBody>
      </p:sp>
      <p:sp>
        <p:nvSpPr>
          <p:cNvPr id="822" name="CustomShape 6"/>
          <p:cNvSpPr/>
          <p:nvPr/>
        </p:nvSpPr>
        <p:spPr>
          <a:xfrm>
            <a:off x="7351560" y="2095560"/>
            <a:ext cx="384120" cy="2007000"/>
          </a:xfrm>
          <a:prstGeom prst="rect">
            <a:avLst/>
          </a:prstGeom>
          <a:solidFill>
            <a:srgbClr val="c1ceff"/>
          </a:solidFill>
          <a:ln w="12600">
            <a:solidFill>
              <a:srgbClr val="808080"/>
            </a:solidFill>
            <a:miter/>
          </a:ln>
        </p:spPr>
        <p:txBody>
          <a:bodyPr wrap="none" lIns="90360" rIns="90360" tIns="44280" bIns="44280"/>
          <a:p>
            <a:pPr algn="ctr"/>
            <a:r>
              <a:rPr lang="en-US" sz="1400">
                <a:latin typeface="Arial"/>
              </a:rPr>
              <a:t>p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q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¬q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r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¬r</a:t>
            </a:r>
            <a:endParaRPr/>
          </a:p>
        </p:txBody>
      </p:sp>
      <p:sp>
        <p:nvSpPr>
          <p:cNvPr id="823" name="Line 7"/>
          <p:cNvSpPr/>
          <p:nvPr/>
        </p:nvSpPr>
        <p:spPr>
          <a:xfrm>
            <a:off x="1514520" y="2286000"/>
            <a:ext cx="163980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824" name="Line 8"/>
          <p:cNvSpPr/>
          <p:nvPr/>
        </p:nvSpPr>
        <p:spPr>
          <a:xfrm>
            <a:off x="1519200" y="2712960"/>
            <a:ext cx="1635120" cy="35712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825" name="Line 9"/>
          <p:cNvSpPr/>
          <p:nvPr/>
        </p:nvSpPr>
        <p:spPr>
          <a:xfrm>
            <a:off x="1512720" y="3119400"/>
            <a:ext cx="1635120" cy="35712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826" name="Line 10"/>
          <p:cNvSpPr/>
          <p:nvPr/>
        </p:nvSpPr>
        <p:spPr>
          <a:xfrm>
            <a:off x="3591000" y="3557520"/>
            <a:ext cx="1635120" cy="35712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827" name="Line 11"/>
          <p:cNvSpPr/>
          <p:nvPr/>
        </p:nvSpPr>
        <p:spPr>
          <a:xfrm>
            <a:off x="3592440" y="2290680"/>
            <a:ext cx="163980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828" name="Line 12"/>
          <p:cNvSpPr/>
          <p:nvPr/>
        </p:nvSpPr>
        <p:spPr>
          <a:xfrm>
            <a:off x="3586320" y="2697120"/>
            <a:ext cx="163980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829" name="Line 13"/>
          <p:cNvSpPr/>
          <p:nvPr/>
        </p:nvSpPr>
        <p:spPr>
          <a:xfrm>
            <a:off x="3591000" y="3124080"/>
            <a:ext cx="163980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830" name="Line 14"/>
          <p:cNvSpPr/>
          <p:nvPr/>
        </p:nvSpPr>
        <p:spPr>
          <a:xfrm>
            <a:off x="5680080" y="2281320"/>
            <a:ext cx="163980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831" name="Line 15"/>
          <p:cNvSpPr/>
          <p:nvPr/>
        </p:nvSpPr>
        <p:spPr>
          <a:xfrm>
            <a:off x="5673600" y="2708280"/>
            <a:ext cx="164016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832" name="Line 16"/>
          <p:cNvSpPr/>
          <p:nvPr/>
        </p:nvSpPr>
        <p:spPr>
          <a:xfrm>
            <a:off x="5667480" y="3114720"/>
            <a:ext cx="163980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833" name="Line 17"/>
          <p:cNvSpPr/>
          <p:nvPr/>
        </p:nvSpPr>
        <p:spPr>
          <a:xfrm>
            <a:off x="5670720" y="3521160"/>
            <a:ext cx="163980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834" name="Line 18"/>
          <p:cNvSpPr/>
          <p:nvPr/>
        </p:nvSpPr>
        <p:spPr>
          <a:xfrm>
            <a:off x="5684760" y="3970440"/>
            <a:ext cx="163980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835" name="CustomShape 19"/>
          <p:cNvSpPr/>
          <p:nvPr/>
        </p:nvSpPr>
        <p:spPr>
          <a:xfrm>
            <a:off x="2168280" y="2432160"/>
            <a:ext cx="300240" cy="302040"/>
          </a:xfrm>
          <a:prstGeom prst="rect">
            <a:avLst/>
          </a:prstGeom>
          <a:solidFill>
            <a:srgbClr val="cecece"/>
          </a:solidFill>
          <a:ln w="12600">
            <a:solidFill>
              <a:srgbClr val="000000"/>
            </a:solidFill>
            <a:miter/>
          </a:ln>
        </p:spPr>
        <p:txBody>
          <a:bodyPr wrap="none" lIns="90360" rIns="90360" tIns="44280" bIns="44280"/>
          <a:p>
            <a:r>
              <a:rPr lang="en-US" sz="1400">
                <a:latin typeface="Arial"/>
              </a:rPr>
              <a:t>A</a:t>
            </a:r>
            <a:endParaRPr/>
          </a:p>
        </p:txBody>
      </p:sp>
      <p:sp>
        <p:nvSpPr>
          <p:cNvPr id="836" name="Line 20"/>
          <p:cNvSpPr/>
          <p:nvPr/>
        </p:nvSpPr>
        <p:spPr>
          <a:xfrm>
            <a:off x="1503360" y="2308320"/>
            <a:ext cx="646200" cy="2221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837" name="Line 21"/>
          <p:cNvSpPr/>
          <p:nvPr/>
        </p:nvSpPr>
        <p:spPr>
          <a:xfrm flipV="1">
            <a:off x="1508040" y="2646360"/>
            <a:ext cx="630360" cy="15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838" name="Line 22"/>
          <p:cNvSpPr/>
          <p:nvPr/>
        </p:nvSpPr>
        <p:spPr>
          <a:xfrm>
            <a:off x="2487600" y="2614680"/>
            <a:ext cx="666720" cy="6336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839" name="CustomShape 23"/>
          <p:cNvSpPr/>
          <p:nvPr/>
        </p:nvSpPr>
        <p:spPr>
          <a:xfrm>
            <a:off x="4257720" y="2425680"/>
            <a:ext cx="300240" cy="302040"/>
          </a:xfrm>
          <a:prstGeom prst="rect">
            <a:avLst/>
          </a:prstGeom>
          <a:solidFill>
            <a:srgbClr val="cecece"/>
          </a:solidFill>
          <a:ln w="12600">
            <a:solidFill>
              <a:srgbClr val="000000"/>
            </a:solidFill>
            <a:miter/>
          </a:ln>
        </p:spPr>
        <p:txBody>
          <a:bodyPr wrap="none" lIns="90360" rIns="90360" tIns="44280" bIns="44280"/>
          <a:p>
            <a:r>
              <a:rPr lang="en-US" sz="1400">
                <a:latin typeface="Arial"/>
              </a:rPr>
              <a:t>A</a:t>
            </a:r>
            <a:endParaRPr/>
          </a:p>
        </p:txBody>
      </p:sp>
      <p:sp>
        <p:nvSpPr>
          <p:cNvPr id="840" name="Line 24"/>
          <p:cNvSpPr/>
          <p:nvPr/>
        </p:nvSpPr>
        <p:spPr>
          <a:xfrm>
            <a:off x="3592440" y="2301840"/>
            <a:ext cx="646200" cy="2221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841" name="Line 25"/>
          <p:cNvSpPr/>
          <p:nvPr/>
        </p:nvSpPr>
        <p:spPr>
          <a:xfrm flipV="1">
            <a:off x="3567240" y="2639880"/>
            <a:ext cx="660240" cy="47160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842" name="Line 26"/>
          <p:cNvSpPr/>
          <p:nvPr/>
        </p:nvSpPr>
        <p:spPr>
          <a:xfrm>
            <a:off x="4576680" y="2608200"/>
            <a:ext cx="666720" cy="637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843" name="CustomShape 27"/>
          <p:cNvSpPr/>
          <p:nvPr/>
        </p:nvSpPr>
        <p:spPr>
          <a:xfrm>
            <a:off x="4257720" y="3208320"/>
            <a:ext cx="300240" cy="302040"/>
          </a:xfrm>
          <a:prstGeom prst="rect">
            <a:avLst/>
          </a:prstGeom>
          <a:solidFill>
            <a:srgbClr val="cecece"/>
          </a:solidFill>
          <a:ln w="12600">
            <a:solidFill>
              <a:srgbClr val="000000"/>
            </a:solidFill>
            <a:miter/>
          </a:ln>
        </p:spPr>
        <p:txBody>
          <a:bodyPr wrap="none" lIns="90360" rIns="90360" tIns="44280" bIns="44280"/>
          <a:p>
            <a:r>
              <a:rPr lang="en-US" sz="1400">
                <a:latin typeface="Arial"/>
              </a:rPr>
              <a:t>B</a:t>
            </a:r>
            <a:endParaRPr/>
          </a:p>
        </p:txBody>
      </p:sp>
      <p:sp>
        <p:nvSpPr>
          <p:cNvPr id="844" name="Line 28"/>
          <p:cNvSpPr/>
          <p:nvPr/>
        </p:nvSpPr>
        <p:spPr>
          <a:xfrm>
            <a:off x="3592440" y="2735280"/>
            <a:ext cx="641520" cy="55728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845" name="Line 29"/>
          <p:cNvSpPr/>
          <p:nvPr/>
        </p:nvSpPr>
        <p:spPr>
          <a:xfrm flipV="1">
            <a:off x="3587760" y="3396960"/>
            <a:ext cx="646200" cy="1364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846" name="Line 30"/>
          <p:cNvSpPr/>
          <p:nvPr/>
        </p:nvSpPr>
        <p:spPr>
          <a:xfrm>
            <a:off x="4573440" y="3376440"/>
            <a:ext cx="679680" cy="14148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847" name="CustomShape 31"/>
          <p:cNvSpPr/>
          <p:nvPr/>
        </p:nvSpPr>
        <p:spPr>
          <a:xfrm>
            <a:off x="6337080" y="2428920"/>
            <a:ext cx="300240" cy="302040"/>
          </a:xfrm>
          <a:prstGeom prst="rect">
            <a:avLst/>
          </a:prstGeom>
          <a:solidFill>
            <a:srgbClr val="cecece"/>
          </a:solidFill>
          <a:ln w="12600">
            <a:solidFill>
              <a:srgbClr val="000000"/>
            </a:solidFill>
            <a:miter/>
          </a:ln>
        </p:spPr>
        <p:txBody>
          <a:bodyPr wrap="none" lIns="90360" rIns="90360" tIns="44280" bIns="44280"/>
          <a:p>
            <a:r>
              <a:rPr lang="en-US" sz="1400">
                <a:latin typeface="Arial"/>
              </a:rPr>
              <a:t>A</a:t>
            </a:r>
            <a:endParaRPr/>
          </a:p>
        </p:txBody>
      </p:sp>
      <p:sp>
        <p:nvSpPr>
          <p:cNvPr id="848" name="Line 32"/>
          <p:cNvSpPr/>
          <p:nvPr/>
        </p:nvSpPr>
        <p:spPr>
          <a:xfrm>
            <a:off x="5672160" y="2305080"/>
            <a:ext cx="646200" cy="2221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849" name="Line 33"/>
          <p:cNvSpPr/>
          <p:nvPr/>
        </p:nvSpPr>
        <p:spPr>
          <a:xfrm flipV="1">
            <a:off x="5646600" y="2643120"/>
            <a:ext cx="660600" cy="47160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850" name="Line 34"/>
          <p:cNvSpPr/>
          <p:nvPr/>
        </p:nvSpPr>
        <p:spPr>
          <a:xfrm>
            <a:off x="6656400" y="2611440"/>
            <a:ext cx="666720" cy="6336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851" name="CustomShape 35"/>
          <p:cNvSpPr/>
          <p:nvPr/>
        </p:nvSpPr>
        <p:spPr>
          <a:xfrm>
            <a:off x="6348240" y="3222720"/>
            <a:ext cx="300240" cy="302040"/>
          </a:xfrm>
          <a:prstGeom prst="rect">
            <a:avLst/>
          </a:prstGeom>
          <a:solidFill>
            <a:srgbClr val="cecece"/>
          </a:solidFill>
          <a:ln w="12600">
            <a:solidFill>
              <a:srgbClr val="000000"/>
            </a:solidFill>
            <a:miter/>
          </a:ln>
        </p:spPr>
        <p:txBody>
          <a:bodyPr wrap="none" lIns="90360" rIns="90360" tIns="44280" bIns="44280"/>
          <a:p>
            <a:r>
              <a:rPr lang="en-US" sz="1400">
                <a:latin typeface="Arial"/>
              </a:rPr>
              <a:t>B</a:t>
            </a:r>
            <a:endParaRPr/>
          </a:p>
        </p:txBody>
      </p:sp>
      <p:sp>
        <p:nvSpPr>
          <p:cNvPr id="852" name="Line 36"/>
          <p:cNvSpPr/>
          <p:nvPr/>
        </p:nvSpPr>
        <p:spPr>
          <a:xfrm>
            <a:off x="5672160" y="2738520"/>
            <a:ext cx="657360" cy="5540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853" name="Line 37"/>
          <p:cNvSpPr/>
          <p:nvPr/>
        </p:nvSpPr>
        <p:spPr>
          <a:xfrm flipV="1">
            <a:off x="5673600" y="3440160"/>
            <a:ext cx="666720" cy="5191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854" name="Line 38"/>
          <p:cNvSpPr/>
          <p:nvPr/>
        </p:nvSpPr>
        <p:spPr>
          <a:xfrm>
            <a:off x="6678720" y="3387600"/>
            <a:ext cx="654120" cy="13356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855" name="Line 39"/>
          <p:cNvSpPr/>
          <p:nvPr/>
        </p:nvSpPr>
        <p:spPr>
          <a:xfrm flipH="1" flipV="1">
            <a:off x="1566360" y="3757680"/>
            <a:ext cx="1195560" cy="1735200"/>
          </a:xfrm>
          <a:prstGeom prst="line">
            <a:avLst/>
          </a:prstGeom>
          <a:ln w="76320">
            <a:solidFill>
              <a:srgbClr val="333399"/>
            </a:solidFill>
            <a:miter/>
            <a:tailEnd len="med" type="triangle" w="med"/>
          </a:ln>
        </p:spPr>
      </p:sp>
      <p:sp>
        <p:nvSpPr>
          <p:cNvPr id="856" name="Line 40"/>
          <p:cNvSpPr/>
          <p:nvPr/>
        </p:nvSpPr>
        <p:spPr>
          <a:xfrm flipH="1" flipV="1">
            <a:off x="3365640" y="4095720"/>
            <a:ext cx="210960" cy="1333440"/>
          </a:xfrm>
          <a:prstGeom prst="line">
            <a:avLst/>
          </a:prstGeom>
          <a:ln w="76320">
            <a:solidFill>
              <a:srgbClr val="333399"/>
            </a:solidFill>
            <a:miter/>
            <a:tailEnd len="med" type="triangle" w="med"/>
          </a:ln>
        </p:spPr>
      </p:sp>
      <p:sp>
        <p:nvSpPr>
          <p:cNvPr id="857" name="Line 41"/>
          <p:cNvSpPr/>
          <p:nvPr/>
        </p:nvSpPr>
        <p:spPr>
          <a:xfrm flipV="1">
            <a:off x="5081760" y="4286160"/>
            <a:ext cx="304560" cy="1154160"/>
          </a:xfrm>
          <a:prstGeom prst="line">
            <a:avLst/>
          </a:prstGeom>
          <a:ln w="76320">
            <a:solidFill>
              <a:srgbClr val="333399"/>
            </a:solidFill>
            <a:miter/>
            <a:tailEnd len="med" type="triangle" w="med"/>
          </a:ln>
        </p:spPr>
      </p:sp>
      <p:sp>
        <p:nvSpPr>
          <p:cNvPr id="858" name="Line 42"/>
          <p:cNvSpPr/>
          <p:nvPr/>
        </p:nvSpPr>
        <p:spPr>
          <a:xfrm flipV="1">
            <a:off x="6424560" y="4265280"/>
            <a:ext cx="803160" cy="1322280"/>
          </a:xfrm>
          <a:prstGeom prst="line">
            <a:avLst/>
          </a:prstGeom>
          <a:ln w="76320">
            <a:solidFill>
              <a:srgbClr val="333399"/>
            </a:solidFill>
            <a:miter/>
            <a:tailEnd len="med" type="triangle" w="med"/>
          </a:ln>
        </p:spPr>
      </p:sp>
    </p:spTree>
  </p:cSld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" name="TextShape 1"/>
          <p:cNvSpPr txBox="1"/>
          <p:nvPr/>
        </p:nvSpPr>
        <p:spPr>
          <a:xfrm>
            <a:off x="457200" y="228240"/>
            <a:ext cx="8229600" cy="1143360"/>
          </a:xfrm>
          <a:prstGeom prst="rect">
            <a:avLst/>
          </a:prstGeom>
        </p:spPr>
        <p:txBody>
          <a:bodyPr lIns="90360" rIns="90360" anchor="ctr"/>
          <a:p>
            <a:pPr algn="ctr"/>
            <a:r>
              <a:rPr lang="en-US" sz="4400">
                <a:latin typeface="Arial"/>
              </a:rPr>
              <a:t>Observation 2</a:t>
            </a:r>
            <a:endParaRPr/>
          </a:p>
        </p:txBody>
      </p:sp>
      <p:sp>
        <p:nvSpPr>
          <p:cNvPr id="860" name="CustomShape 2"/>
          <p:cNvSpPr/>
          <p:nvPr/>
        </p:nvSpPr>
        <p:spPr>
          <a:xfrm>
            <a:off x="2804760" y="5472000"/>
            <a:ext cx="3679200" cy="637200"/>
          </a:xfrm>
          <a:prstGeom prst="rect">
            <a:avLst/>
          </a:prstGeom>
          <a:noFill/>
          <a:ln>
            <a:noFill/>
          </a:ln>
        </p:spPr>
        <p:txBody>
          <a:bodyPr wrap="none" lIns="90360" rIns="90360" tIns="44280" bIns="44280"/>
          <a:p>
            <a:pPr algn="ctr"/>
            <a:r>
              <a:rPr lang="en-US" sz="2000">
                <a:latin typeface="Arial"/>
              </a:rPr>
              <a:t>Actions monotonically increase</a:t>
            </a:r>
            <a:endParaRPr/>
          </a:p>
          <a:p>
            <a:pPr algn="ctr"/>
            <a:r>
              <a:rPr lang="en-US" sz="1600">
                <a:latin typeface="Arial"/>
              </a:rPr>
              <a:t>(if they applied before, they still do)</a:t>
            </a:r>
            <a:endParaRPr/>
          </a:p>
        </p:txBody>
      </p:sp>
      <p:sp>
        <p:nvSpPr>
          <p:cNvPr id="861" name="CustomShape 3"/>
          <p:cNvSpPr/>
          <p:nvPr/>
        </p:nvSpPr>
        <p:spPr>
          <a:xfrm>
            <a:off x="1096920" y="2095560"/>
            <a:ext cx="384120" cy="1154520"/>
          </a:xfrm>
          <a:prstGeom prst="rect">
            <a:avLst/>
          </a:prstGeom>
          <a:solidFill>
            <a:srgbClr val="c1ceff"/>
          </a:solidFill>
          <a:ln w="12600">
            <a:solidFill>
              <a:srgbClr val="808080"/>
            </a:solidFill>
            <a:miter/>
          </a:ln>
        </p:spPr>
        <p:txBody>
          <a:bodyPr wrap="none" lIns="90360" rIns="90360" tIns="44280" bIns="44280"/>
          <a:p>
            <a:pPr algn="ctr"/>
            <a:r>
              <a:rPr lang="en-US" sz="1400">
                <a:latin typeface="Arial"/>
              </a:rPr>
              <a:t>p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¬q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¬r</a:t>
            </a:r>
            <a:endParaRPr/>
          </a:p>
        </p:txBody>
      </p:sp>
      <p:sp>
        <p:nvSpPr>
          <p:cNvPr id="862" name="CustomShape 4"/>
          <p:cNvSpPr/>
          <p:nvPr/>
        </p:nvSpPr>
        <p:spPr>
          <a:xfrm>
            <a:off x="3171600" y="2095560"/>
            <a:ext cx="384120" cy="1580760"/>
          </a:xfrm>
          <a:prstGeom prst="rect">
            <a:avLst/>
          </a:prstGeom>
          <a:solidFill>
            <a:srgbClr val="c1ceff"/>
          </a:solidFill>
          <a:ln w="12600">
            <a:solidFill>
              <a:srgbClr val="808080"/>
            </a:solidFill>
            <a:miter/>
          </a:ln>
        </p:spPr>
        <p:txBody>
          <a:bodyPr wrap="none" lIns="90360" rIns="90360" tIns="44280" bIns="44280"/>
          <a:p>
            <a:r>
              <a:rPr lang="en-US" sz="1400">
                <a:latin typeface="Arial"/>
              </a:rPr>
              <a:t>p</a:t>
            </a:r>
            <a:endParaRPr/>
          </a:p>
          <a:p>
            <a:endParaRPr/>
          </a:p>
          <a:p>
            <a:r>
              <a:rPr lang="en-US" sz="1400">
                <a:latin typeface="Arial"/>
              </a:rPr>
              <a:t>q</a:t>
            </a:r>
            <a:endParaRPr/>
          </a:p>
          <a:p>
            <a:endParaRPr/>
          </a:p>
          <a:p>
            <a:r>
              <a:rPr lang="en-US" sz="1400">
                <a:latin typeface="Arial"/>
              </a:rPr>
              <a:t>¬q</a:t>
            </a:r>
            <a:endParaRPr/>
          </a:p>
          <a:p>
            <a:endParaRPr/>
          </a:p>
          <a:p>
            <a:r>
              <a:rPr lang="en-US" sz="1400">
                <a:latin typeface="Arial"/>
              </a:rPr>
              <a:t>¬r</a:t>
            </a:r>
            <a:endParaRPr/>
          </a:p>
        </p:txBody>
      </p:sp>
      <p:sp>
        <p:nvSpPr>
          <p:cNvPr id="863" name="CustomShape 5"/>
          <p:cNvSpPr/>
          <p:nvPr/>
        </p:nvSpPr>
        <p:spPr>
          <a:xfrm>
            <a:off x="5254560" y="2095560"/>
            <a:ext cx="384120" cy="2007000"/>
          </a:xfrm>
          <a:prstGeom prst="rect">
            <a:avLst/>
          </a:prstGeom>
          <a:solidFill>
            <a:srgbClr val="c1ceff"/>
          </a:solidFill>
          <a:ln w="12600">
            <a:solidFill>
              <a:srgbClr val="808080"/>
            </a:solidFill>
            <a:miter/>
          </a:ln>
        </p:spPr>
        <p:txBody>
          <a:bodyPr wrap="none" lIns="90360" rIns="90360" tIns="44280" bIns="44280"/>
          <a:p>
            <a:pPr algn="ctr"/>
            <a:r>
              <a:rPr lang="en-US" sz="1400">
                <a:latin typeface="Arial"/>
              </a:rPr>
              <a:t>p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q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¬q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r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¬r</a:t>
            </a:r>
            <a:endParaRPr/>
          </a:p>
        </p:txBody>
      </p:sp>
      <p:sp>
        <p:nvSpPr>
          <p:cNvPr id="864" name="CustomShape 6"/>
          <p:cNvSpPr/>
          <p:nvPr/>
        </p:nvSpPr>
        <p:spPr>
          <a:xfrm>
            <a:off x="7351560" y="2095560"/>
            <a:ext cx="384120" cy="2007000"/>
          </a:xfrm>
          <a:prstGeom prst="rect">
            <a:avLst/>
          </a:prstGeom>
          <a:solidFill>
            <a:srgbClr val="c1ceff"/>
          </a:solidFill>
          <a:ln w="12600">
            <a:solidFill>
              <a:srgbClr val="808080"/>
            </a:solidFill>
            <a:miter/>
          </a:ln>
        </p:spPr>
        <p:txBody>
          <a:bodyPr wrap="none" lIns="90360" rIns="90360" tIns="44280" bIns="44280"/>
          <a:p>
            <a:pPr algn="ctr"/>
            <a:r>
              <a:rPr lang="en-US" sz="1400">
                <a:latin typeface="Arial"/>
              </a:rPr>
              <a:t>p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q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¬q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r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¬r</a:t>
            </a:r>
            <a:endParaRPr/>
          </a:p>
        </p:txBody>
      </p:sp>
      <p:sp>
        <p:nvSpPr>
          <p:cNvPr id="865" name="Line 7"/>
          <p:cNvSpPr/>
          <p:nvPr/>
        </p:nvSpPr>
        <p:spPr>
          <a:xfrm>
            <a:off x="1514520" y="2286000"/>
            <a:ext cx="163980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866" name="Line 8"/>
          <p:cNvSpPr/>
          <p:nvPr/>
        </p:nvSpPr>
        <p:spPr>
          <a:xfrm>
            <a:off x="1519200" y="2712960"/>
            <a:ext cx="1635120" cy="35712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867" name="Line 9"/>
          <p:cNvSpPr/>
          <p:nvPr/>
        </p:nvSpPr>
        <p:spPr>
          <a:xfrm>
            <a:off x="1512720" y="3119400"/>
            <a:ext cx="1635120" cy="35712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868" name="Line 10"/>
          <p:cNvSpPr/>
          <p:nvPr/>
        </p:nvSpPr>
        <p:spPr>
          <a:xfrm>
            <a:off x="3591000" y="3557520"/>
            <a:ext cx="1635120" cy="35712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869" name="Line 11"/>
          <p:cNvSpPr/>
          <p:nvPr/>
        </p:nvSpPr>
        <p:spPr>
          <a:xfrm>
            <a:off x="3592440" y="2290680"/>
            <a:ext cx="163980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870" name="Line 12"/>
          <p:cNvSpPr/>
          <p:nvPr/>
        </p:nvSpPr>
        <p:spPr>
          <a:xfrm>
            <a:off x="3586320" y="2697120"/>
            <a:ext cx="163980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871" name="Line 13"/>
          <p:cNvSpPr/>
          <p:nvPr/>
        </p:nvSpPr>
        <p:spPr>
          <a:xfrm>
            <a:off x="3591000" y="3124080"/>
            <a:ext cx="163980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872" name="Line 14"/>
          <p:cNvSpPr/>
          <p:nvPr/>
        </p:nvSpPr>
        <p:spPr>
          <a:xfrm>
            <a:off x="5680080" y="2281320"/>
            <a:ext cx="163980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873" name="Line 15"/>
          <p:cNvSpPr/>
          <p:nvPr/>
        </p:nvSpPr>
        <p:spPr>
          <a:xfrm>
            <a:off x="5673600" y="2708280"/>
            <a:ext cx="164016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874" name="Line 16"/>
          <p:cNvSpPr/>
          <p:nvPr/>
        </p:nvSpPr>
        <p:spPr>
          <a:xfrm>
            <a:off x="5667480" y="3114720"/>
            <a:ext cx="163980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875" name="Line 17"/>
          <p:cNvSpPr/>
          <p:nvPr/>
        </p:nvSpPr>
        <p:spPr>
          <a:xfrm>
            <a:off x="5670720" y="3521160"/>
            <a:ext cx="163980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876" name="Line 18"/>
          <p:cNvSpPr/>
          <p:nvPr/>
        </p:nvSpPr>
        <p:spPr>
          <a:xfrm>
            <a:off x="5684760" y="3970440"/>
            <a:ext cx="163980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877" name="CustomShape 19"/>
          <p:cNvSpPr/>
          <p:nvPr/>
        </p:nvSpPr>
        <p:spPr>
          <a:xfrm>
            <a:off x="2168280" y="2432160"/>
            <a:ext cx="300240" cy="302040"/>
          </a:xfrm>
          <a:prstGeom prst="rect">
            <a:avLst/>
          </a:prstGeom>
          <a:solidFill>
            <a:srgbClr val="cecece"/>
          </a:solidFill>
          <a:ln w="12600">
            <a:solidFill>
              <a:srgbClr val="000000"/>
            </a:solidFill>
            <a:miter/>
          </a:ln>
        </p:spPr>
        <p:txBody>
          <a:bodyPr wrap="none" lIns="90360" rIns="90360" tIns="44280" bIns="44280"/>
          <a:p>
            <a:r>
              <a:rPr lang="en-US" sz="1400">
                <a:latin typeface="Arial"/>
              </a:rPr>
              <a:t>A</a:t>
            </a:r>
            <a:endParaRPr/>
          </a:p>
        </p:txBody>
      </p:sp>
      <p:sp>
        <p:nvSpPr>
          <p:cNvPr id="878" name="Line 20"/>
          <p:cNvSpPr/>
          <p:nvPr/>
        </p:nvSpPr>
        <p:spPr>
          <a:xfrm>
            <a:off x="1503360" y="2308320"/>
            <a:ext cx="646200" cy="2221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879" name="Line 21"/>
          <p:cNvSpPr/>
          <p:nvPr/>
        </p:nvSpPr>
        <p:spPr>
          <a:xfrm flipV="1">
            <a:off x="1508040" y="2646360"/>
            <a:ext cx="630360" cy="15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880" name="Line 22"/>
          <p:cNvSpPr/>
          <p:nvPr/>
        </p:nvSpPr>
        <p:spPr>
          <a:xfrm>
            <a:off x="2487600" y="2614680"/>
            <a:ext cx="666720" cy="6336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881" name="CustomShape 23"/>
          <p:cNvSpPr/>
          <p:nvPr/>
        </p:nvSpPr>
        <p:spPr>
          <a:xfrm>
            <a:off x="4257720" y="2425680"/>
            <a:ext cx="300240" cy="302040"/>
          </a:xfrm>
          <a:prstGeom prst="rect">
            <a:avLst/>
          </a:prstGeom>
          <a:solidFill>
            <a:srgbClr val="cecece"/>
          </a:solidFill>
          <a:ln w="12600">
            <a:solidFill>
              <a:srgbClr val="000000"/>
            </a:solidFill>
            <a:miter/>
          </a:ln>
        </p:spPr>
        <p:txBody>
          <a:bodyPr wrap="none" lIns="90360" rIns="90360" tIns="44280" bIns="44280"/>
          <a:p>
            <a:r>
              <a:rPr lang="en-US" sz="1400">
                <a:latin typeface="Arial"/>
              </a:rPr>
              <a:t>A</a:t>
            </a:r>
            <a:endParaRPr/>
          </a:p>
        </p:txBody>
      </p:sp>
      <p:sp>
        <p:nvSpPr>
          <p:cNvPr id="882" name="Line 24"/>
          <p:cNvSpPr/>
          <p:nvPr/>
        </p:nvSpPr>
        <p:spPr>
          <a:xfrm>
            <a:off x="3592440" y="2301840"/>
            <a:ext cx="646200" cy="2221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883" name="Line 25"/>
          <p:cNvSpPr/>
          <p:nvPr/>
        </p:nvSpPr>
        <p:spPr>
          <a:xfrm flipV="1">
            <a:off x="3567240" y="2639880"/>
            <a:ext cx="660240" cy="47160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884" name="Line 26"/>
          <p:cNvSpPr/>
          <p:nvPr/>
        </p:nvSpPr>
        <p:spPr>
          <a:xfrm>
            <a:off x="4576680" y="2608200"/>
            <a:ext cx="666720" cy="637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885" name="CustomShape 27"/>
          <p:cNvSpPr/>
          <p:nvPr/>
        </p:nvSpPr>
        <p:spPr>
          <a:xfrm>
            <a:off x="4257720" y="3208320"/>
            <a:ext cx="300240" cy="302040"/>
          </a:xfrm>
          <a:prstGeom prst="rect">
            <a:avLst/>
          </a:prstGeom>
          <a:solidFill>
            <a:srgbClr val="cecece"/>
          </a:solidFill>
          <a:ln w="12600">
            <a:solidFill>
              <a:srgbClr val="000000"/>
            </a:solidFill>
            <a:miter/>
          </a:ln>
        </p:spPr>
        <p:txBody>
          <a:bodyPr wrap="none" lIns="90360" rIns="90360" tIns="44280" bIns="44280"/>
          <a:p>
            <a:r>
              <a:rPr lang="en-US" sz="1400">
                <a:latin typeface="Arial"/>
              </a:rPr>
              <a:t>B</a:t>
            </a:r>
            <a:endParaRPr/>
          </a:p>
        </p:txBody>
      </p:sp>
      <p:sp>
        <p:nvSpPr>
          <p:cNvPr id="886" name="Line 28"/>
          <p:cNvSpPr/>
          <p:nvPr/>
        </p:nvSpPr>
        <p:spPr>
          <a:xfrm>
            <a:off x="3592440" y="2735280"/>
            <a:ext cx="641520" cy="55728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887" name="Line 29"/>
          <p:cNvSpPr/>
          <p:nvPr/>
        </p:nvSpPr>
        <p:spPr>
          <a:xfrm flipV="1">
            <a:off x="3587760" y="3396960"/>
            <a:ext cx="646200" cy="1364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888" name="Line 30"/>
          <p:cNvSpPr/>
          <p:nvPr/>
        </p:nvSpPr>
        <p:spPr>
          <a:xfrm>
            <a:off x="4573440" y="3376440"/>
            <a:ext cx="679680" cy="14148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889" name="CustomShape 31"/>
          <p:cNvSpPr/>
          <p:nvPr/>
        </p:nvSpPr>
        <p:spPr>
          <a:xfrm>
            <a:off x="6337080" y="2428920"/>
            <a:ext cx="300240" cy="302040"/>
          </a:xfrm>
          <a:prstGeom prst="rect">
            <a:avLst/>
          </a:prstGeom>
          <a:solidFill>
            <a:srgbClr val="cecece"/>
          </a:solidFill>
          <a:ln w="12600">
            <a:solidFill>
              <a:srgbClr val="000000"/>
            </a:solidFill>
            <a:miter/>
          </a:ln>
        </p:spPr>
        <p:txBody>
          <a:bodyPr wrap="none" lIns="90360" rIns="90360" tIns="44280" bIns="44280"/>
          <a:p>
            <a:r>
              <a:rPr lang="en-US" sz="1400">
                <a:latin typeface="Arial"/>
              </a:rPr>
              <a:t>A</a:t>
            </a:r>
            <a:endParaRPr/>
          </a:p>
        </p:txBody>
      </p:sp>
      <p:sp>
        <p:nvSpPr>
          <p:cNvPr id="890" name="Line 32"/>
          <p:cNvSpPr/>
          <p:nvPr/>
        </p:nvSpPr>
        <p:spPr>
          <a:xfrm>
            <a:off x="5672160" y="2305080"/>
            <a:ext cx="646200" cy="2221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891" name="Line 33"/>
          <p:cNvSpPr/>
          <p:nvPr/>
        </p:nvSpPr>
        <p:spPr>
          <a:xfrm flipV="1">
            <a:off x="5646600" y="2643120"/>
            <a:ext cx="660600" cy="47160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892" name="Line 34"/>
          <p:cNvSpPr/>
          <p:nvPr/>
        </p:nvSpPr>
        <p:spPr>
          <a:xfrm>
            <a:off x="6656400" y="2611440"/>
            <a:ext cx="666720" cy="6336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893" name="CustomShape 35"/>
          <p:cNvSpPr/>
          <p:nvPr/>
        </p:nvSpPr>
        <p:spPr>
          <a:xfrm>
            <a:off x="6348240" y="3222720"/>
            <a:ext cx="300240" cy="302040"/>
          </a:xfrm>
          <a:prstGeom prst="rect">
            <a:avLst/>
          </a:prstGeom>
          <a:solidFill>
            <a:srgbClr val="cecece"/>
          </a:solidFill>
          <a:ln w="12600">
            <a:solidFill>
              <a:srgbClr val="000000"/>
            </a:solidFill>
            <a:miter/>
          </a:ln>
        </p:spPr>
        <p:txBody>
          <a:bodyPr wrap="none" lIns="90360" rIns="90360" tIns="44280" bIns="44280"/>
          <a:p>
            <a:r>
              <a:rPr lang="en-US" sz="1400">
                <a:latin typeface="Arial"/>
              </a:rPr>
              <a:t>B</a:t>
            </a:r>
            <a:endParaRPr/>
          </a:p>
        </p:txBody>
      </p:sp>
      <p:sp>
        <p:nvSpPr>
          <p:cNvPr id="894" name="Line 36"/>
          <p:cNvSpPr/>
          <p:nvPr/>
        </p:nvSpPr>
        <p:spPr>
          <a:xfrm>
            <a:off x="5672160" y="2738520"/>
            <a:ext cx="657360" cy="5540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895" name="Line 37"/>
          <p:cNvSpPr/>
          <p:nvPr/>
        </p:nvSpPr>
        <p:spPr>
          <a:xfrm flipV="1">
            <a:off x="5673600" y="3440160"/>
            <a:ext cx="666720" cy="5191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896" name="Line 38"/>
          <p:cNvSpPr/>
          <p:nvPr/>
        </p:nvSpPr>
        <p:spPr>
          <a:xfrm>
            <a:off x="6678720" y="3387600"/>
            <a:ext cx="654120" cy="13356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897" name="Line 39"/>
          <p:cNvSpPr/>
          <p:nvPr/>
        </p:nvSpPr>
        <p:spPr>
          <a:xfrm flipH="1" flipV="1">
            <a:off x="2476080" y="3639960"/>
            <a:ext cx="582840" cy="1578240"/>
          </a:xfrm>
          <a:prstGeom prst="line">
            <a:avLst/>
          </a:prstGeom>
          <a:ln w="76320">
            <a:solidFill>
              <a:srgbClr val="333399"/>
            </a:solidFill>
            <a:miter/>
            <a:tailEnd len="med" type="triangle" w="med"/>
          </a:ln>
        </p:spPr>
      </p:sp>
      <p:sp>
        <p:nvSpPr>
          <p:cNvPr id="898" name="Line 40"/>
          <p:cNvSpPr/>
          <p:nvPr/>
        </p:nvSpPr>
        <p:spPr>
          <a:xfrm flipH="1" flipV="1">
            <a:off x="4370040" y="4043520"/>
            <a:ext cx="42840" cy="1195200"/>
          </a:xfrm>
          <a:prstGeom prst="line">
            <a:avLst/>
          </a:prstGeom>
          <a:ln w="76320">
            <a:solidFill>
              <a:srgbClr val="333399"/>
            </a:solidFill>
            <a:miter/>
            <a:tailEnd len="med" type="triangle" w="med"/>
          </a:ln>
        </p:spPr>
      </p:sp>
      <p:sp>
        <p:nvSpPr>
          <p:cNvPr id="899" name="Line 41"/>
          <p:cNvSpPr/>
          <p:nvPr/>
        </p:nvSpPr>
        <p:spPr>
          <a:xfrm flipV="1">
            <a:off x="5672160" y="4127040"/>
            <a:ext cx="603360" cy="1143000"/>
          </a:xfrm>
          <a:prstGeom prst="line">
            <a:avLst/>
          </a:prstGeom>
          <a:ln w="76320">
            <a:solidFill>
              <a:srgbClr val="333399"/>
            </a:solidFill>
            <a:miter/>
            <a:tailEnd len="med" type="triangle" w="med"/>
          </a:ln>
        </p:spPr>
      </p:sp>
    </p:spTree>
  </p:cSld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TextShape 1"/>
          <p:cNvSpPr txBox="1"/>
          <p:nvPr/>
        </p:nvSpPr>
        <p:spPr>
          <a:xfrm>
            <a:off x="457200" y="228240"/>
            <a:ext cx="8229600" cy="1143360"/>
          </a:xfrm>
          <a:prstGeom prst="rect">
            <a:avLst/>
          </a:prstGeom>
        </p:spPr>
        <p:txBody>
          <a:bodyPr lIns="90360" rIns="90360" anchor="ctr"/>
          <a:p>
            <a:pPr algn="ctr"/>
            <a:r>
              <a:rPr lang="en-US" sz="4400">
                <a:latin typeface="Arial"/>
              </a:rPr>
              <a:t>Observation 3</a:t>
            </a:r>
            <a:endParaRPr/>
          </a:p>
        </p:txBody>
      </p:sp>
      <p:sp>
        <p:nvSpPr>
          <p:cNvPr id="901" name="CustomShape 2"/>
          <p:cNvSpPr/>
          <p:nvPr/>
        </p:nvSpPr>
        <p:spPr>
          <a:xfrm>
            <a:off x="1358640" y="5705640"/>
            <a:ext cx="6468120" cy="393840"/>
          </a:xfrm>
          <a:prstGeom prst="rect">
            <a:avLst/>
          </a:prstGeom>
          <a:noFill/>
          <a:ln>
            <a:noFill/>
          </a:ln>
        </p:spPr>
        <p:txBody>
          <a:bodyPr wrap="none" lIns="90360" rIns="90360" tIns="44280" bIns="44280"/>
          <a:p>
            <a:r>
              <a:rPr lang="en-US" sz="2000">
                <a:latin typeface="Arial"/>
              </a:rPr>
              <a:t>Proposition mutex relationships monotonically decrease</a:t>
            </a:r>
            <a:endParaRPr/>
          </a:p>
        </p:txBody>
      </p:sp>
      <p:sp>
        <p:nvSpPr>
          <p:cNvPr id="902" name="CustomShape 3"/>
          <p:cNvSpPr/>
          <p:nvPr/>
        </p:nvSpPr>
        <p:spPr>
          <a:xfrm>
            <a:off x="2295000" y="2211480"/>
            <a:ext cx="359640" cy="1580760"/>
          </a:xfrm>
          <a:prstGeom prst="rect">
            <a:avLst/>
          </a:prstGeom>
          <a:solidFill>
            <a:srgbClr val="c1ceff"/>
          </a:solidFill>
          <a:ln w="12600">
            <a:solidFill>
              <a:srgbClr val="808080"/>
            </a:solidFill>
            <a:miter/>
          </a:ln>
        </p:spPr>
        <p:txBody>
          <a:bodyPr wrap="none" lIns="90360" rIns="90360" tIns="44280" bIns="44280"/>
          <a:p>
            <a:pPr algn="ctr"/>
            <a:r>
              <a:rPr lang="en-US" sz="1400">
                <a:latin typeface="Arial"/>
              </a:rPr>
              <a:t>p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q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r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…</a:t>
            </a:r>
            <a:endParaRPr/>
          </a:p>
        </p:txBody>
      </p:sp>
      <p:sp>
        <p:nvSpPr>
          <p:cNvPr id="903" name="Line 4"/>
          <p:cNvSpPr/>
          <p:nvPr/>
        </p:nvSpPr>
        <p:spPr>
          <a:xfrm flipV="1">
            <a:off x="2671920" y="3672000"/>
            <a:ext cx="1645920" cy="144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904" name="Line 5"/>
          <p:cNvSpPr/>
          <p:nvPr/>
        </p:nvSpPr>
        <p:spPr>
          <a:xfrm>
            <a:off x="2673360" y="2406600"/>
            <a:ext cx="163980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905" name="Line 6"/>
          <p:cNvSpPr/>
          <p:nvPr/>
        </p:nvSpPr>
        <p:spPr>
          <a:xfrm>
            <a:off x="2666880" y="2813040"/>
            <a:ext cx="164016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906" name="Line 7"/>
          <p:cNvSpPr/>
          <p:nvPr/>
        </p:nvSpPr>
        <p:spPr>
          <a:xfrm>
            <a:off x="2671920" y="3240000"/>
            <a:ext cx="163980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907" name="Line 8"/>
          <p:cNvSpPr/>
          <p:nvPr/>
        </p:nvSpPr>
        <p:spPr>
          <a:xfrm>
            <a:off x="4741920" y="2397240"/>
            <a:ext cx="165888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908" name="Line 9"/>
          <p:cNvSpPr/>
          <p:nvPr/>
        </p:nvSpPr>
        <p:spPr>
          <a:xfrm>
            <a:off x="4730760" y="2824200"/>
            <a:ext cx="166356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909" name="Line 10"/>
          <p:cNvSpPr/>
          <p:nvPr/>
        </p:nvSpPr>
        <p:spPr>
          <a:xfrm>
            <a:off x="4730760" y="3230640"/>
            <a:ext cx="168444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910" name="Line 11"/>
          <p:cNvSpPr/>
          <p:nvPr/>
        </p:nvSpPr>
        <p:spPr>
          <a:xfrm>
            <a:off x="4719600" y="3659040"/>
            <a:ext cx="169380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911" name="Line 12"/>
          <p:cNvSpPr/>
          <p:nvPr/>
        </p:nvSpPr>
        <p:spPr>
          <a:xfrm flipH="1" flipV="1">
            <a:off x="2603520" y="4021200"/>
            <a:ext cx="519120" cy="1503360"/>
          </a:xfrm>
          <a:prstGeom prst="line">
            <a:avLst/>
          </a:prstGeom>
          <a:ln w="76320">
            <a:solidFill>
              <a:srgbClr val="c00000"/>
            </a:solidFill>
            <a:miter/>
            <a:tailEnd len="med" type="triangle" w="med"/>
          </a:ln>
        </p:spPr>
      </p:sp>
      <p:sp>
        <p:nvSpPr>
          <p:cNvPr id="912" name="Line 13"/>
          <p:cNvSpPr/>
          <p:nvPr/>
        </p:nvSpPr>
        <p:spPr>
          <a:xfrm flipV="1">
            <a:off x="4508640" y="4169880"/>
            <a:ext cx="10800" cy="1374840"/>
          </a:xfrm>
          <a:prstGeom prst="line">
            <a:avLst/>
          </a:prstGeom>
          <a:ln w="76320">
            <a:solidFill>
              <a:srgbClr val="c00000"/>
            </a:solidFill>
            <a:miter/>
            <a:tailEnd len="med" type="triangle" w="med"/>
          </a:ln>
        </p:spPr>
      </p:sp>
      <p:sp>
        <p:nvSpPr>
          <p:cNvPr id="913" name="Line 14"/>
          <p:cNvSpPr/>
          <p:nvPr/>
        </p:nvSpPr>
        <p:spPr>
          <a:xfrm flipV="1">
            <a:off x="5799240" y="4063680"/>
            <a:ext cx="603000" cy="1523880"/>
          </a:xfrm>
          <a:prstGeom prst="line">
            <a:avLst/>
          </a:prstGeom>
          <a:ln w="76320">
            <a:solidFill>
              <a:srgbClr val="c00000"/>
            </a:solidFill>
            <a:miter/>
            <a:tailEnd len="med" type="triangle" w="med"/>
          </a:ln>
        </p:spPr>
      </p:sp>
      <p:sp>
        <p:nvSpPr>
          <p:cNvPr id="914" name="CustomShape 15"/>
          <p:cNvSpPr/>
          <p:nvPr/>
        </p:nvSpPr>
        <p:spPr>
          <a:xfrm>
            <a:off x="2425680" y="2487600"/>
            <a:ext cx="95400" cy="257040"/>
          </a:xfrm>
          <a:prstGeom prst="pie">
            <a:avLst/>
          </a:prstGeom>
          <a:noFill/>
          <a:ln w="25560">
            <a:solidFill>
              <a:srgbClr val="c00000"/>
            </a:solidFill>
            <a:round/>
          </a:ln>
        </p:spPr>
      </p:sp>
      <p:sp>
        <p:nvSpPr>
          <p:cNvPr id="915" name="CustomShape 16"/>
          <p:cNvSpPr/>
          <p:nvPr/>
        </p:nvSpPr>
        <p:spPr>
          <a:xfrm>
            <a:off x="3373200" y="2857680"/>
            <a:ext cx="300240" cy="302040"/>
          </a:xfrm>
          <a:prstGeom prst="rect">
            <a:avLst/>
          </a:prstGeom>
          <a:solidFill>
            <a:srgbClr val="cecece"/>
          </a:solidFill>
          <a:ln w="12600">
            <a:solidFill>
              <a:srgbClr val="000000"/>
            </a:solidFill>
            <a:miter/>
          </a:ln>
        </p:spPr>
        <p:txBody>
          <a:bodyPr wrap="none" lIns="90360" rIns="90360" tIns="44280" bIns="44280"/>
          <a:p>
            <a:r>
              <a:rPr lang="en-US" sz="1400">
                <a:latin typeface="Arial"/>
              </a:rPr>
              <a:t>A</a:t>
            </a:r>
            <a:endParaRPr/>
          </a:p>
        </p:txBody>
      </p:sp>
      <p:sp>
        <p:nvSpPr>
          <p:cNvPr id="916" name="Line 17"/>
          <p:cNvSpPr/>
          <p:nvPr/>
        </p:nvSpPr>
        <p:spPr>
          <a:xfrm flipV="1">
            <a:off x="2666880" y="3047760"/>
            <a:ext cx="689040" cy="15876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917" name="Line 18"/>
          <p:cNvSpPr/>
          <p:nvPr/>
        </p:nvSpPr>
        <p:spPr>
          <a:xfrm flipV="1">
            <a:off x="3693960" y="2836800"/>
            <a:ext cx="623880" cy="16848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918" name="CustomShape 19"/>
          <p:cNvSpPr/>
          <p:nvPr/>
        </p:nvSpPr>
        <p:spPr>
          <a:xfrm>
            <a:off x="4322880" y="2205000"/>
            <a:ext cx="401400" cy="1580760"/>
          </a:xfrm>
          <a:prstGeom prst="rect">
            <a:avLst/>
          </a:prstGeom>
          <a:solidFill>
            <a:srgbClr val="c1ceff"/>
          </a:solidFill>
          <a:ln w="12600">
            <a:solidFill>
              <a:srgbClr val="808080"/>
            </a:solidFill>
            <a:miter/>
          </a:ln>
        </p:spPr>
        <p:txBody>
          <a:bodyPr lIns="90360" rIns="90360" tIns="44280" bIns="44280"/>
          <a:p>
            <a:pPr algn="ctr"/>
            <a:r>
              <a:rPr lang="en-US" sz="1400">
                <a:latin typeface="Arial"/>
              </a:rPr>
              <a:t>p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q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r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…</a:t>
            </a:r>
            <a:endParaRPr/>
          </a:p>
        </p:txBody>
      </p:sp>
      <p:sp>
        <p:nvSpPr>
          <p:cNvPr id="919" name="CustomShape 20"/>
          <p:cNvSpPr/>
          <p:nvPr/>
        </p:nvSpPr>
        <p:spPr>
          <a:xfrm>
            <a:off x="6427440" y="2205000"/>
            <a:ext cx="359640" cy="1580760"/>
          </a:xfrm>
          <a:prstGeom prst="rect">
            <a:avLst/>
          </a:prstGeom>
          <a:solidFill>
            <a:srgbClr val="c1ceff"/>
          </a:solidFill>
          <a:ln w="12600">
            <a:solidFill>
              <a:srgbClr val="808080"/>
            </a:solidFill>
            <a:miter/>
          </a:ln>
        </p:spPr>
        <p:txBody>
          <a:bodyPr wrap="none" lIns="90360" rIns="90360" tIns="44280" bIns="44280"/>
          <a:p>
            <a:pPr algn="ctr"/>
            <a:r>
              <a:rPr lang="en-US" sz="1400">
                <a:latin typeface="Arial"/>
              </a:rPr>
              <a:t>p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q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r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…</a:t>
            </a:r>
            <a:endParaRPr/>
          </a:p>
        </p:txBody>
      </p:sp>
      <p:sp>
        <p:nvSpPr>
          <p:cNvPr id="920" name="CustomShape 21"/>
          <p:cNvSpPr/>
          <p:nvPr/>
        </p:nvSpPr>
        <p:spPr>
          <a:xfrm>
            <a:off x="3151080" y="2417760"/>
            <a:ext cx="130320" cy="390600"/>
          </a:xfrm>
          <a:prstGeom prst="pie">
            <a:avLst/>
          </a:prstGeom>
          <a:noFill/>
          <a:ln w="25560">
            <a:solidFill>
              <a:srgbClr val="c00000"/>
            </a:solidFill>
            <a:round/>
          </a:ln>
        </p:spPr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extShape 1"/>
          <p:cNvSpPr txBox="1"/>
          <p:nvPr/>
        </p:nvSpPr>
        <p:spPr>
          <a:xfrm>
            <a:off x="457200" y="228240"/>
            <a:ext cx="8229600" cy="114336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latin typeface="Arial"/>
              </a:rPr>
              <a:t>Actions</a:t>
            </a:r>
            <a:endParaRPr/>
          </a:p>
        </p:txBody>
      </p:sp>
      <p:sp>
        <p:nvSpPr>
          <p:cNvPr id="201" name="Line 2"/>
          <p:cNvSpPr/>
          <p:nvPr/>
        </p:nvSpPr>
        <p:spPr>
          <a:xfrm>
            <a:off x="5943600" y="2841480"/>
            <a:ext cx="1728720" cy="0"/>
          </a:xfrm>
          <a:prstGeom prst="line">
            <a:avLst/>
          </a:prstGeom>
          <a:ln w="19080">
            <a:solidFill>
              <a:srgbClr val="000000"/>
            </a:solidFill>
            <a:miter/>
          </a:ln>
        </p:spPr>
      </p:sp>
      <p:sp>
        <p:nvSpPr>
          <p:cNvPr id="202" name="Line 3"/>
          <p:cNvSpPr/>
          <p:nvPr/>
        </p:nvSpPr>
        <p:spPr>
          <a:xfrm>
            <a:off x="5943600" y="2768760"/>
            <a:ext cx="1728720" cy="0"/>
          </a:xfrm>
          <a:prstGeom prst="line">
            <a:avLst/>
          </a:prstGeom>
          <a:ln w="19080">
            <a:solidFill>
              <a:srgbClr val="000000"/>
            </a:solidFill>
            <a:miter/>
          </a:ln>
        </p:spPr>
      </p:sp>
      <p:sp>
        <p:nvSpPr>
          <p:cNvPr id="203" name="Line 4"/>
          <p:cNvSpPr/>
          <p:nvPr/>
        </p:nvSpPr>
        <p:spPr>
          <a:xfrm>
            <a:off x="5943600" y="2768760"/>
            <a:ext cx="0" cy="7272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204" name="Line 5"/>
          <p:cNvSpPr/>
          <p:nvPr/>
        </p:nvSpPr>
        <p:spPr>
          <a:xfrm>
            <a:off x="7672320" y="2768760"/>
            <a:ext cx="0" cy="7272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205" name="Line 6"/>
          <p:cNvSpPr/>
          <p:nvPr/>
        </p:nvSpPr>
        <p:spPr>
          <a:xfrm>
            <a:off x="6807240" y="2768760"/>
            <a:ext cx="0" cy="7272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206" name="Line 7"/>
          <p:cNvSpPr/>
          <p:nvPr/>
        </p:nvSpPr>
        <p:spPr>
          <a:xfrm>
            <a:off x="6375240" y="2768760"/>
            <a:ext cx="0" cy="7272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207" name="Line 8"/>
          <p:cNvSpPr/>
          <p:nvPr/>
        </p:nvSpPr>
        <p:spPr>
          <a:xfrm>
            <a:off x="7240680" y="2768760"/>
            <a:ext cx="0" cy="7272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208" name="CustomShape 9"/>
          <p:cNvSpPr/>
          <p:nvPr/>
        </p:nvSpPr>
        <p:spPr>
          <a:xfrm>
            <a:off x="5943600" y="2336760"/>
            <a:ext cx="431640" cy="432000"/>
          </a:xfrm>
          <a:prstGeom prst="rect">
            <a:avLst/>
          </a:prstGeom>
          <a:solidFill>
            <a:srgbClr val="ff0000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A</a:t>
            </a:r>
            <a:endParaRPr/>
          </a:p>
        </p:txBody>
      </p:sp>
      <p:sp>
        <p:nvSpPr>
          <p:cNvPr id="209" name="CustomShape 10"/>
          <p:cNvSpPr/>
          <p:nvPr/>
        </p:nvSpPr>
        <p:spPr>
          <a:xfrm>
            <a:off x="5943600" y="1905120"/>
            <a:ext cx="431640" cy="431640"/>
          </a:xfrm>
          <a:prstGeom prst="rect">
            <a:avLst/>
          </a:prstGeom>
          <a:solidFill>
            <a:srgbClr val="ffff00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C</a:t>
            </a:r>
            <a:endParaRPr/>
          </a:p>
        </p:txBody>
      </p:sp>
      <p:sp>
        <p:nvSpPr>
          <p:cNvPr id="210" name="CustomShape 11"/>
          <p:cNvSpPr/>
          <p:nvPr/>
        </p:nvSpPr>
        <p:spPr>
          <a:xfrm>
            <a:off x="6807240" y="2336760"/>
            <a:ext cx="431640" cy="432000"/>
          </a:xfrm>
          <a:prstGeom prst="rect">
            <a:avLst/>
          </a:prstGeom>
          <a:solidFill>
            <a:srgbClr val="0000ff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B</a:t>
            </a:r>
            <a:endParaRPr/>
          </a:p>
        </p:txBody>
      </p:sp>
      <p:sp>
        <p:nvSpPr>
          <p:cNvPr id="211" name="CustomShape 12"/>
          <p:cNvSpPr/>
          <p:nvPr/>
        </p:nvSpPr>
        <p:spPr>
          <a:xfrm>
            <a:off x="1676520" y="1752480"/>
            <a:ext cx="1523880" cy="1465560"/>
          </a:xfrm>
          <a:prstGeom prst="rect">
            <a:avLst/>
          </a:prstGeom>
          <a:noFill/>
          <a:ln w="1908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On(C, A)</a:t>
            </a:r>
            <a:endParaRPr/>
          </a:p>
          <a:p>
            <a:r>
              <a:rPr lang="en-US">
                <a:latin typeface="Arial"/>
              </a:rPr>
              <a:t>On(A, Table)</a:t>
            </a:r>
            <a:endParaRPr/>
          </a:p>
          <a:p>
            <a:r>
              <a:rPr lang="en-US">
                <a:latin typeface="Arial"/>
              </a:rPr>
              <a:t>On(B, Table)</a:t>
            </a:r>
            <a:endParaRPr/>
          </a:p>
          <a:p>
            <a:r>
              <a:rPr lang="en-US">
                <a:latin typeface="Arial"/>
              </a:rPr>
              <a:t>Clear(C)</a:t>
            </a:r>
            <a:endParaRPr/>
          </a:p>
          <a:p>
            <a:r>
              <a:rPr lang="en-US">
                <a:latin typeface="Arial"/>
              </a:rPr>
              <a:t>Clear(B)</a:t>
            </a:r>
            <a:endParaRPr/>
          </a:p>
        </p:txBody>
      </p:sp>
      <p:sp>
        <p:nvSpPr>
          <p:cNvPr id="212" name="CustomShape 13"/>
          <p:cNvSpPr/>
          <p:nvPr/>
        </p:nvSpPr>
        <p:spPr>
          <a:xfrm>
            <a:off x="1905120" y="3733920"/>
            <a:ext cx="5562360" cy="1191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ACTION: Move(b,x,y)</a:t>
            </a:r>
            <a:endParaRPr/>
          </a:p>
          <a:p>
            <a:r>
              <a:rPr lang="en-US">
                <a:latin typeface="Arial"/>
              </a:rPr>
              <a:t>  </a:t>
            </a:r>
            <a:r>
              <a:rPr lang="en-US">
                <a:latin typeface="Arial"/>
              </a:rPr>
              <a:t>PRECONDITIONS: On(b,x), Clear(b), Clear(y)</a:t>
            </a:r>
            <a:endParaRPr/>
          </a:p>
          <a:p>
            <a:r>
              <a:rPr lang="en-US">
                <a:latin typeface="Arial"/>
              </a:rPr>
              <a:t>  </a:t>
            </a:r>
            <a:r>
              <a:rPr lang="en-US">
                <a:latin typeface="Arial"/>
              </a:rPr>
              <a:t>POSTCONDITIONS: On(b,y), Clear(x)</a:t>
            </a:r>
            <a:endParaRPr/>
          </a:p>
          <a:p>
            <a:r>
              <a:rPr lang="en-US">
                <a:latin typeface="Arial"/>
              </a:rPr>
              <a:t>  </a:t>
            </a: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     </a:t>
            </a: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On(b,x), </a:t>
            </a: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Clear(y)</a:t>
            </a:r>
            <a:endParaRPr/>
          </a:p>
        </p:txBody>
      </p:sp>
      <p:sp>
        <p:nvSpPr>
          <p:cNvPr id="213" name="CustomShape 14"/>
          <p:cNvSpPr/>
          <p:nvPr/>
        </p:nvSpPr>
        <p:spPr>
          <a:xfrm>
            <a:off x="1905120" y="5124600"/>
            <a:ext cx="5562360" cy="1191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ACTION: Move(C,A,Table)</a:t>
            </a:r>
            <a:endParaRPr/>
          </a:p>
          <a:p>
            <a:r>
              <a:rPr lang="en-US">
                <a:latin typeface="Arial"/>
              </a:rPr>
              <a:t>  </a:t>
            </a:r>
            <a:r>
              <a:rPr lang="en-US">
                <a:latin typeface="Arial"/>
              </a:rPr>
              <a:t>PRECONDITIONS: On(C,A), Clear(C), Clear(Table)</a:t>
            </a:r>
            <a:endParaRPr/>
          </a:p>
          <a:p>
            <a:r>
              <a:rPr lang="en-US">
                <a:latin typeface="Arial"/>
              </a:rPr>
              <a:t>  </a:t>
            </a:r>
            <a:r>
              <a:rPr lang="en-US">
                <a:latin typeface="Arial"/>
              </a:rPr>
              <a:t>POSTCONDITIONS: On(C,Table), Clear(A)</a:t>
            </a:r>
            <a:endParaRPr/>
          </a:p>
          <a:p>
            <a:r>
              <a:rPr lang="en-US">
                <a:latin typeface="Arial"/>
              </a:rPr>
              <a:t>  </a:t>
            </a: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     </a:t>
            </a: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On(C,A), </a:t>
            </a: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Clear(Table)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dur="indefinite" nodeType="mainSeq">
                <p:childTnLst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" name="TextShape 1"/>
          <p:cNvSpPr txBox="1"/>
          <p:nvPr/>
        </p:nvSpPr>
        <p:spPr>
          <a:xfrm>
            <a:off x="457200" y="228240"/>
            <a:ext cx="8229600" cy="1143360"/>
          </a:xfrm>
          <a:prstGeom prst="rect">
            <a:avLst/>
          </a:prstGeom>
        </p:spPr>
        <p:txBody>
          <a:bodyPr lIns="90360" rIns="90360" anchor="ctr"/>
          <a:p>
            <a:pPr algn="ctr"/>
            <a:r>
              <a:rPr lang="en-US" sz="4400">
                <a:latin typeface="Arial"/>
              </a:rPr>
              <a:t>Observation 4</a:t>
            </a:r>
            <a:endParaRPr/>
          </a:p>
        </p:txBody>
      </p:sp>
      <p:sp>
        <p:nvSpPr>
          <p:cNvPr id="922" name="CustomShape 2"/>
          <p:cNvSpPr/>
          <p:nvPr/>
        </p:nvSpPr>
        <p:spPr>
          <a:xfrm>
            <a:off x="1619640" y="5705640"/>
            <a:ext cx="5901120" cy="393840"/>
          </a:xfrm>
          <a:prstGeom prst="rect">
            <a:avLst/>
          </a:prstGeom>
          <a:noFill/>
          <a:ln>
            <a:noFill/>
          </a:ln>
        </p:spPr>
        <p:txBody>
          <a:bodyPr wrap="none" lIns="90360" rIns="90360" tIns="44280" bIns="44280"/>
          <a:p>
            <a:r>
              <a:rPr lang="en-US" sz="2000">
                <a:latin typeface="Arial"/>
              </a:rPr>
              <a:t>Action mutex relationships monotonically decrease</a:t>
            </a:r>
            <a:endParaRPr/>
          </a:p>
        </p:txBody>
      </p:sp>
      <p:sp>
        <p:nvSpPr>
          <p:cNvPr id="923" name="CustomShape 3"/>
          <p:cNvSpPr/>
          <p:nvPr/>
        </p:nvSpPr>
        <p:spPr>
          <a:xfrm>
            <a:off x="1142640" y="2284560"/>
            <a:ext cx="359640" cy="1154520"/>
          </a:xfrm>
          <a:prstGeom prst="rect">
            <a:avLst/>
          </a:prstGeom>
          <a:solidFill>
            <a:srgbClr val="c1ceff"/>
          </a:solidFill>
          <a:ln w="12600">
            <a:solidFill>
              <a:srgbClr val="808080"/>
            </a:solidFill>
            <a:miter/>
          </a:ln>
        </p:spPr>
        <p:txBody>
          <a:bodyPr wrap="none" lIns="90360" rIns="90360" tIns="44280" bIns="44280"/>
          <a:p>
            <a:pPr algn="ctr"/>
            <a:r>
              <a:rPr lang="en-US" sz="1400">
                <a:latin typeface="Arial"/>
              </a:rPr>
              <a:t>p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q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…</a:t>
            </a:r>
            <a:endParaRPr/>
          </a:p>
        </p:txBody>
      </p:sp>
      <p:sp>
        <p:nvSpPr>
          <p:cNvPr id="924" name="Line 4"/>
          <p:cNvSpPr/>
          <p:nvPr/>
        </p:nvSpPr>
        <p:spPr>
          <a:xfrm>
            <a:off x="1521000" y="2479680"/>
            <a:ext cx="163980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925" name="Line 5"/>
          <p:cNvSpPr/>
          <p:nvPr/>
        </p:nvSpPr>
        <p:spPr>
          <a:xfrm>
            <a:off x="1514520" y="2886120"/>
            <a:ext cx="163980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926" name="Line 6"/>
          <p:cNvSpPr/>
          <p:nvPr/>
        </p:nvSpPr>
        <p:spPr>
          <a:xfrm>
            <a:off x="3589200" y="2470320"/>
            <a:ext cx="165924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927" name="Line 7"/>
          <p:cNvSpPr/>
          <p:nvPr/>
        </p:nvSpPr>
        <p:spPr>
          <a:xfrm>
            <a:off x="3578400" y="2897280"/>
            <a:ext cx="166356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928" name="Line 8"/>
          <p:cNvSpPr/>
          <p:nvPr/>
        </p:nvSpPr>
        <p:spPr>
          <a:xfrm>
            <a:off x="3578400" y="3303720"/>
            <a:ext cx="168408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929" name="Line 9"/>
          <p:cNvSpPr/>
          <p:nvPr/>
        </p:nvSpPr>
        <p:spPr>
          <a:xfrm>
            <a:off x="3567240" y="3732120"/>
            <a:ext cx="169380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930" name="Line 10"/>
          <p:cNvSpPr/>
          <p:nvPr/>
        </p:nvSpPr>
        <p:spPr>
          <a:xfrm flipH="1" flipV="1">
            <a:off x="2444400" y="4064040"/>
            <a:ext cx="338040" cy="1440000"/>
          </a:xfrm>
          <a:prstGeom prst="line">
            <a:avLst/>
          </a:prstGeom>
          <a:ln w="76320">
            <a:solidFill>
              <a:srgbClr val="c00000"/>
            </a:solidFill>
            <a:miter/>
            <a:tailEnd len="med" type="triangle" w="med"/>
          </a:ln>
        </p:spPr>
      </p:sp>
      <p:sp>
        <p:nvSpPr>
          <p:cNvPr id="931" name="Line 11"/>
          <p:cNvSpPr/>
          <p:nvPr/>
        </p:nvSpPr>
        <p:spPr>
          <a:xfrm flipV="1">
            <a:off x="4032360" y="4074840"/>
            <a:ext cx="349200" cy="1415880"/>
          </a:xfrm>
          <a:prstGeom prst="line">
            <a:avLst/>
          </a:prstGeom>
          <a:ln w="76320">
            <a:solidFill>
              <a:srgbClr val="c00000"/>
            </a:solidFill>
            <a:miter/>
            <a:tailEnd len="med" type="triangle" w="med"/>
          </a:ln>
        </p:spPr>
      </p:sp>
      <p:sp>
        <p:nvSpPr>
          <p:cNvPr id="932" name="CustomShape 12"/>
          <p:cNvSpPr/>
          <p:nvPr/>
        </p:nvSpPr>
        <p:spPr>
          <a:xfrm>
            <a:off x="1273320" y="2560680"/>
            <a:ext cx="95040" cy="257040"/>
          </a:xfrm>
          <a:prstGeom prst="pie">
            <a:avLst/>
          </a:prstGeom>
          <a:noFill/>
          <a:ln w="25560">
            <a:solidFill>
              <a:srgbClr val="c00000"/>
            </a:solidFill>
            <a:round/>
          </a:ln>
        </p:spPr>
      </p:sp>
      <p:sp>
        <p:nvSpPr>
          <p:cNvPr id="933" name="CustomShape 13"/>
          <p:cNvSpPr/>
          <p:nvPr/>
        </p:nvSpPr>
        <p:spPr>
          <a:xfrm>
            <a:off x="2209680" y="3014640"/>
            <a:ext cx="300240" cy="302040"/>
          </a:xfrm>
          <a:prstGeom prst="rect">
            <a:avLst/>
          </a:prstGeom>
          <a:solidFill>
            <a:srgbClr val="cecece"/>
          </a:solidFill>
          <a:ln w="12600">
            <a:solidFill>
              <a:srgbClr val="000000"/>
            </a:solidFill>
            <a:miter/>
          </a:ln>
        </p:spPr>
        <p:txBody>
          <a:bodyPr wrap="none" lIns="90360" rIns="90360" tIns="44280" bIns="44280"/>
          <a:p>
            <a:r>
              <a:rPr lang="en-US" sz="1400">
                <a:latin typeface="Arial"/>
              </a:rPr>
              <a:t>B</a:t>
            </a:r>
            <a:endParaRPr/>
          </a:p>
        </p:txBody>
      </p:sp>
      <p:sp>
        <p:nvSpPr>
          <p:cNvPr id="934" name="Line 14"/>
          <p:cNvSpPr/>
          <p:nvPr/>
        </p:nvSpPr>
        <p:spPr>
          <a:xfrm>
            <a:off x="2562120" y="1989000"/>
            <a:ext cx="603360" cy="4543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935" name="CustomShape 15"/>
          <p:cNvSpPr/>
          <p:nvPr/>
        </p:nvSpPr>
        <p:spPr>
          <a:xfrm>
            <a:off x="3170160" y="2278080"/>
            <a:ext cx="401760" cy="2007000"/>
          </a:xfrm>
          <a:prstGeom prst="rect">
            <a:avLst/>
          </a:prstGeom>
          <a:solidFill>
            <a:srgbClr val="c1ceff"/>
          </a:solidFill>
          <a:ln w="12600">
            <a:solidFill>
              <a:srgbClr val="808080"/>
            </a:solidFill>
            <a:miter/>
          </a:ln>
        </p:spPr>
        <p:txBody>
          <a:bodyPr lIns="90360" rIns="90360" tIns="44280" bIns="44280"/>
          <a:p>
            <a:pPr algn="ctr"/>
            <a:r>
              <a:rPr lang="en-US" sz="1400">
                <a:latin typeface="Arial"/>
              </a:rPr>
              <a:t>p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q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r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s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…</a:t>
            </a:r>
            <a:endParaRPr/>
          </a:p>
        </p:txBody>
      </p:sp>
      <p:sp>
        <p:nvSpPr>
          <p:cNvPr id="936" name="CustomShape 16"/>
          <p:cNvSpPr/>
          <p:nvPr/>
        </p:nvSpPr>
        <p:spPr>
          <a:xfrm>
            <a:off x="5274720" y="2278080"/>
            <a:ext cx="359640" cy="2007000"/>
          </a:xfrm>
          <a:prstGeom prst="rect">
            <a:avLst/>
          </a:prstGeom>
          <a:solidFill>
            <a:srgbClr val="c1ceff"/>
          </a:solidFill>
          <a:ln w="12600">
            <a:solidFill>
              <a:srgbClr val="808080"/>
            </a:solidFill>
            <a:miter/>
          </a:ln>
        </p:spPr>
        <p:txBody>
          <a:bodyPr wrap="none" lIns="90360" rIns="90360" tIns="44280" bIns="44280"/>
          <a:p>
            <a:pPr algn="ctr"/>
            <a:r>
              <a:rPr lang="en-US" sz="1400">
                <a:latin typeface="Arial"/>
              </a:rPr>
              <a:t>p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q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r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s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…</a:t>
            </a:r>
            <a:endParaRPr/>
          </a:p>
        </p:txBody>
      </p:sp>
      <p:sp>
        <p:nvSpPr>
          <p:cNvPr id="937" name="CustomShape 17"/>
          <p:cNvSpPr/>
          <p:nvPr/>
        </p:nvSpPr>
        <p:spPr>
          <a:xfrm>
            <a:off x="2284560" y="2481120"/>
            <a:ext cx="129960" cy="390600"/>
          </a:xfrm>
          <a:prstGeom prst="pie">
            <a:avLst/>
          </a:prstGeom>
          <a:noFill/>
          <a:ln w="25560">
            <a:solidFill>
              <a:srgbClr val="c00000"/>
            </a:solidFill>
            <a:round/>
          </a:ln>
        </p:spPr>
      </p:sp>
      <p:sp>
        <p:nvSpPr>
          <p:cNvPr id="938" name="CustomShape 18"/>
          <p:cNvSpPr/>
          <p:nvPr/>
        </p:nvSpPr>
        <p:spPr>
          <a:xfrm>
            <a:off x="2235240" y="1822320"/>
            <a:ext cx="300240" cy="302040"/>
          </a:xfrm>
          <a:prstGeom prst="rect">
            <a:avLst/>
          </a:prstGeom>
          <a:solidFill>
            <a:srgbClr val="cecece"/>
          </a:solidFill>
          <a:ln w="12600">
            <a:solidFill>
              <a:srgbClr val="000000"/>
            </a:solidFill>
            <a:miter/>
          </a:ln>
        </p:spPr>
        <p:txBody>
          <a:bodyPr wrap="none" lIns="90360" rIns="90360" tIns="44280" bIns="44280"/>
          <a:p>
            <a:r>
              <a:rPr lang="en-US" sz="1400">
                <a:latin typeface="Arial"/>
              </a:rPr>
              <a:t>A</a:t>
            </a:r>
            <a:endParaRPr/>
          </a:p>
        </p:txBody>
      </p:sp>
      <p:sp>
        <p:nvSpPr>
          <p:cNvPr id="939" name="Line 19"/>
          <p:cNvSpPr/>
          <p:nvPr/>
        </p:nvSpPr>
        <p:spPr>
          <a:xfrm>
            <a:off x="2530440" y="3184560"/>
            <a:ext cx="635040" cy="745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940" name="Line 20"/>
          <p:cNvSpPr/>
          <p:nvPr/>
        </p:nvSpPr>
        <p:spPr>
          <a:xfrm>
            <a:off x="1512720" y="2495520"/>
            <a:ext cx="668520" cy="62568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941" name="CustomShape 21"/>
          <p:cNvSpPr/>
          <p:nvPr/>
        </p:nvSpPr>
        <p:spPr>
          <a:xfrm>
            <a:off x="2220120" y="3473280"/>
            <a:ext cx="311040" cy="302040"/>
          </a:xfrm>
          <a:prstGeom prst="rect">
            <a:avLst/>
          </a:prstGeom>
          <a:solidFill>
            <a:srgbClr val="cecece"/>
          </a:solidFill>
          <a:ln w="12600">
            <a:solidFill>
              <a:srgbClr val="000000"/>
            </a:solidFill>
            <a:miter/>
          </a:ln>
        </p:spPr>
        <p:txBody>
          <a:bodyPr wrap="none" lIns="90360" rIns="90360" tIns="44280" bIns="44280"/>
          <a:p>
            <a:r>
              <a:rPr lang="en-US" sz="1400">
                <a:latin typeface="Arial"/>
              </a:rPr>
              <a:t>C</a:t>
            </a:r>
            <a:endParaRPr/>
          </a:p>
        </p:txBody>
      </p:sp>
      <p:sp>
        <p:nvSpPr>
          <p:cNvPr id="942" name="Line 22"/>
          <p:cNvSpPr/>
          <p:nvPr/>
        </p:nvSpPr>
        <p:spPr>
          <a:xfrm>
            <a:off x="2541600" y="3618000"/>
            <a:ext cx="623880" cy="8568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943" name="Line 23"/>
          <p:cNvSpPr/>
          <p:nvPr/>
        </p:nvSpPr>
        <p:spPr>
          <a:xfrm>
            <a:off x="1517760" y="2901960"/>
            <a:ext cx="674640" cy="7063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944" name="CustomShape 24"/>
          <p:cNvSpPr/>
          <p:nvPr/>
        </p:nvSpPr>
        <p:spPr>
          <a:xfrm>
            <a:off x="3330720" y="3368520"/>
            <a:ext cx="95040" cy="257400"/>
          </a:xfrm>
          <a:prstGeom prst="pie">
            <a:avLst/>
          </a:prstGeom>
          <a:noFill/>
          <a:ln w="25560">
            <a:solidFill>
              <a:srgbClr val="c00000"/>
            </a:solidFill>
            <a:round/>
          </a:ln>
        </p:spPr>
      </p:sp>
      <p:sp>
        <p:nvSpPr>
          <p:cNvPr id="945" name="CustomShape 25"/>
          <p:cNvSpPr/>
          <p:nvPr/>
        </p:nvSpPr>
        <p:spPr>
          <a:xfrm>
            <a:off x="2338560" y="3340080"/>
            <a:ext cx="85680" cy="142920"/>
          </a:xfrm>
          <a:prstGeom prst="pie">
            <a:avLst/>
          </a:prstGeom>
          <a:noFill/>
          <a:ln w="25560">
            <a:solidFill>
              <a:srgbClr val="c00000"/>
            </a:solidFill>
            <a:round/>
          </a:ln>
        </p:spPr>
      </p:sp>
      <p:sp>
        <p:nvSpPr>
          <p:cNvPr id="946" name="CustomShape 26"/>
          <p:cNvSpPr/>
          <p:nvPr/>
        </p:nvSpPr>
        <p:spPr>
          <a:xfrm>
            <a:off x="4287600" y="3008160"/>
            <a:ext cx="300240" cy="302040"/>
          </a:xfrm>
          <a:prstGeom prst="rect">
            <a:avLst/>
          </a:prstGeom>
          <a:solidFill>
            <a:srgbClr val="cecece"/>
          </a:solidFill>
          <a:ln w="12600">
            <a:solidFill>
              <a:srgbClr val="000000"/>
            </a:solidFill>
            <a:miter/>
          </a:ln>
        </p:spPr>
        <p:txBody>
          <a:bodyPr wrap="none" lIns="90360" rIns="90360" tIns="44280" bIns="44280"/>
          <a:p>
            <a:r>
              <a:rPr lang="en-US" sz="1400">
                <a:latin typeface="Arial"/>
              </a:rPr>
              <a:t>B</a:t>
            </a:r>
            <a:endParaRPr/>
          </a:p>
        </p:txBody>
      </p:sp>
      <p:sp>
        <p:nvSpPr>
          <p:cNvPr id="947" name="Line 27"/>
          <p:cNvSpPr/>
          <p:nvPr/>
        </p:nvSpPr>
        <p:spPr>
          <a:xfrm>
            <a:off x="4608360" y="3178080"/>
            <a:ext cx="635040" cy="7488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948" name="Line 28"/>
          <p:cNvSpPr/>
          <p:nvPr/>
        </p:nvSpPr>
        <p:spPr>
          <a:xfrm>
            <a:off x="3591000" y="2489040"/>
            <a:ext cx="668160" cy="62568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949" name="CustomShape 29"/>
          <p:cNvSpPr/>
          <p:nvPr/>
        </p:nvSpPr>
        <p:spPr>
          <a:xfrm>
            <a:off x="4298040" y="3467160"/>
            <a:ext cx="311040" cy="302040"/>
          </a:xfrm>
          <a:prstGeom prst="rect">
            <a:avLst/>
          </a:prstGeom>
          <a:solidFill>
            <a:srgbClr val="cecece"/>
          </a:solidFill>
          <a:ln w="12600">
            <a:solidFill>
              <a:srgbClr val="000000"/>
            </a:solidFill>
            <a:miter/>
          </a:ln>
        </p:spPr>
        <p:txBody>
          <a:bodyPr wrap="none" lIns="90360" rIns="90360" tIns="44280" bIns="44280"/>
          <a:p>
            <a:r>
              <a:rPr lang="en-US" sz="1400">
                <a:latin typeface="Arial"/>
              </a:rPr>
              <a:t>C</a:t>
            </a:r>
            <a:endParaRPr/>
          </a:p>
        </p:txBody>
      </p:sp>
      <p:sp>
        <p:nvSpPr>
          <p:cNvPr id="950" name="Line 30"/>
          <p:cNvSpPr/>
          <p:nvPr/>
        </p:nvSpPr>
        <p:spPr>
          <a:xfrm>
            <a:off x="4619520" y="3611520"/>
            <a:ext cx="623880" cy="8568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951" name="Line 31"/>
          <p:cNvSpPr/>
          <p:nvPr/>
        </p:nvSpPr>
        <p:spPr>
          <a:xfrm>
            <a:off x="3595680" y="2895480"/>
            <a:ext cx="674640" cy="70668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952" name="CustomShape 32"/>
          <p:cNvSpPr/>
          <p:nvPr/>
        </p:nvSpPr>
        <p:spPr>
          <a:xfrm>
            <a:off x="3770280" y="3321000"/>
            <a:ext cx="130320" cy="390600"/>
          </a:xfrm>
          <a:prstGeom prst="pie">
            <a:avLst/>
          </a:prstGeom>
          <a:noFill/>
          <a:ln w="25560">
            <a:solidFill>
              <a:srgbClr val="c00000"/>
            </a:solidFill>
            <a:round/>
          </a:ln>
        </p:spPr>
      </p:sp>
      <p:sp>
        <p:nvSpPr>
          <p:cNvPr id="953" name="Line 33"/>
          <p:cNvSpPr/>
          <p:nvPr/>
        </p:nvSpPr>
        <p:spPr>
          <a:xfrm>
            <a:off x="4641840" y="1994040"/>
            <a:ext cx="603360" cy="45396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954" name="CustomShape 34"/>
          <p:cNvSpPr/>
          <p:nvPr/>
        </p:nvSpPr>
        <p:spPr>
          <a:xfrm>
            <a:off x="4314600" y="1827360"/>
            <a:ext cx="300240" cy="302040"/>
          </a:xfrm>
          <a:prstGeom prst="rect">
            <a:avLst/>
          </a:prstGeom>
          <a:solidFill>
            <a:srgbClr val="cecece"/>
          </a:solidFill>
          <a:ln w="12600">
            <a:solidFill>
              <a:srgbClr val="000000"/>
            </a:solidFill>
            <a:miter/>
          </a:ln>
        </p:spPr>
        <p:txBody>
          <a:bodyPr wrap="none" lIns="90360" rIns="90360" tIns="44280" bIns="44280"/>
          <a:p>
            <a:r>
              <a:rPr lang="en-US" sz="1400">
                <a:latin typeface="Arial"/>
              </a:rPr>
              <a:t>A</a:t>
            </a:r>
            <a:endParaRPr/>
          </a:p>
        </p:txBody>
      </p:sp>
      <p:sp>
        <p:nvSpPr>
          <p:cNvPr id="955" name="Line 35"/>
          <p:cNvSpPr/>
          <p:nvPr/>
        </p:nvSpPr>
        <p:spPr>
          <a:xfrm>
            <a:off x="5657760" y="2452680"/>
            <a:ext cx="165888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956" name="Line 36"/>
          <p:cNvSpPr/>
          <p:nvPr/>
        </p:nvSpPr>
        <p:spPr>
          <a:xfrm>
            <a:off x="5646600" y="2879640"/>
            <a:ext cx="166392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957" name="Line 37"/>
          <p:cNvSpPr/>
          <p:nvPr/>
        </p:nvSpPr>
        <p:spPr>
          <a:xfrm>
            <a:off x="5646600" y="3286080"/>
            <a:ext cx="168444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958" name="Line 38"/>
          <p:cNvSpPr/>
          <p:nvPr/>
        </p:nvSpPr>
        <p:spPr>
          <a:xfrm>
            <a:off x="5635800" y="3714840"/>
            <a:ext cx="1693800" cy="0"/>
          </a:xfrm>
          <a:prstGeom prst="line">
            <a:avLst/>
          </a:prstGeom>
          <a:ln w="25560">
            <a:solidFill>
              <a:srgbClr val="99cc00"/>
            </a:solidFill>
            <a:miter/>
          </a:ln>
        </p:spPr>
      </p:sp>
      <p:sp>
        <p:nvSpPr>
          <p:cNvPr id="959" name="CustomShape 39"/>
          <p:cNvSpPr/>
          <p:nvPr/>
        </p:nvSpPr>
        <p:spPr>
          <a:xfrm>
            <a:off x="7343280" y="2260440"/>
            <a:ext cx="359640" cy="2007000"/>
          </a:xfrm>
          <a:prstGeom prst="rect">
            <a:avLst/>
          </a:prstGeom>
          <a:solidFill>
            <a:srgbClr val="c1ceff"/>
          </a:solidFill>
          <a:ln w="12600">
            <a:solidFill>
              <a:srgbClr val="808080"/>
            </a:solidFill>
            <a:miter/>
          </a:ln>
        </p:spPr>
        <p:txBody>
          <a:bodyPr wrap="none" lIns="90360" rIns="90360" tIns="44280" bIns="44280"/>
          <a:p>
            <a:pPr algn="ctr"/>
            <a:r>
              <a:rPr lang="en-US" sz="1400">
                <a:latin typeface="Arial"/>
              </a:rPr>
              <a:t>p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q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r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s</a:t>
            </a:r>
            <a:endParaRPr/>
          </a:p>
          <a:p>
            <a:pPr algn="ctr"/>
            <a:endParaRPr/>
          </a:p>
          <a:p>
            <a:pPr algn="ctr"/>
            <a:r>
              <a:rPr lang="en-US" sz="1400">
                <a:latin typeface="Arial"/>
              </a:rPr>
              <a:t>…</a:t>
            </a:r>
            <a:endParaRPr/>
          </a:p>
        </p:txBody>
      </p:sp>
      <p:sp>
        <p:nvSpPr>
          <p:cNvPr id="960" name="CustomShape 40"/>
          <p:cNvSpPr/>
          <p:nvPr/>
        </p:nvSpPr>
        <p:spPr>
          <a:xfrm>
            <a:off x="6356160" y="2990880"/>
            <a:ext cx="300240" cy="302040"/>
          </a:xfrm>
          <a:prstGeom prst="rect">
            <a:avLst/>
          </a:prstGeom>
          <a:solidFill>
            <a:srgbClr val="cecece"/>
          </a:solidFill>
          <a:ln w="12600">
            <a:solidFill>
              <a:srgbClr val="000000"/>
            </a:solidFill>
            <a:miter/>
          </a:ln>
        </p:spPr>
        <p:txBody>
          <a:bodyPr wrap="none" lIns="90360" rIns="90360" tIns="44280" bIns="44280"/>
          <a:p>
            <a:r>
              <a:rPr lang="en-US" sz="1400">
                <a:latin typeface="Arial"/>
              </a:rPr>
              <a:t>B</a:t>
            </a:r>
            <a:endParaRPr/>
          </a:p>
        </p:txBody>
      </p:sp>
      <p:sp>
        <p:nvSpPr>
          <p:cNvPr id="961" name="Line 41"/>
          <p:cNvSpPr/>
          <p:nvPr/>
        </p:nvSpPr>
        <p:spPr>
          <a:xfrm>
            <a:off x="6676920" y="3160800"/>
            <a:ext cx="635040" cy="745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962" name="Line 42"/>
          <p:cNvSpPr/>
          <p:nvPr/>
        </p:nvSpPr>
        <p:spPr>
          <a:xfrm>
            <a:off x="5659560" y="2471760"/>
            <a:ext cx="668160" cy="6253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963" name="CustomShape 43"/>
          <p:cNvSpPr/>
          <p:nvPr/>
        </p:nvSpPr>
        <p:spPr>
          <a:xfrm>
            <a:off x="6366600" y="3449520"/>
            <a:ext cx="311040" cy="302040"/>
          </a:xfrm>
          <a:prstGeom prst="rect">
            <a:avLst/>
          </a:prstGeom>
          <a:solidFill>
            <a:srgbClr val="cecece"/>
          </a:solidFill>
          <a:ln w="12600">
            <a:solidFill>
              <a:srgbClr val="000000"/>
            </a:solidFill>
            <a:miter/>
          </a:ln>
        </p:spPr>
        <p:txBody>
          <a:bodyPr wrap="none" lIns="90360" rIns="90360" tIns="44280" bIns="44280"/>
          <a:p>
            <a:r>
              <a:rPr lang="en-US" sz="1400">
                <a:latin typeface="Arial"/>
              </a:rPr>
              <a:t>C</a:t>
            </a:r>
            <a:endParaRPr/>
          </a:p>
        </p:txBody>
      </p:sp>
      <p:sp>
        <p:nvSpPr>
          <p:cNvPr id="964" name="Line 44"/>
          <p:cNvSpPr/>
          <p:nvPr/>
        </p:nvSpPr>
        <p:spPr>
          <a:xfrm>
            <a:off x="6688080" y="3594240"/>
            <a:ext cx="623880" cy="8568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965" name="Line 45"/>
          <p:cNvSpPr/>
          <p:nvPr/>
        </p:nvSpPr>
        <p:spPr>
          <a:xfrm>
            <a:off x="5664240" y="2878200"/>
            <a:ext cx="674640" cy="7063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966" name="Line 46"/>
          <p:cNvSpPr/>
          <p:nvPr/>
        </p:nvSpPr>
        <p:spPr>
          <a:xfrm>
            <a:off x="6710400" y="1976400"/>
            <a:ext cx="603360" cy="45396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967" name="CustomShape 47"/>
          <p:cNvSpPr/>
          <p:nvPr/>
        </p:nvSpPr>
        <p:spPr>
          <a:xfrm>
            <a:off x="6383160" y="1809720"/>
            <a:ext cx="300240" cy="302040"/>
          </a:xfrm>
          <a:prstGeom prst="rect">
            <a:avLst/>
          </a:prstGeom>
          <a:solidFill>
            <a:srgbClr val="cecece"/>
          </a:solidFill>
          <a:ln w="12600">
            <a:solidFill>
              <a:srgbClr val="000000"/>
            </a:solidFill>
            <a:miter/>
          </a:ln>
        </p:spPr>
        <p:txBody>
          <a:bodyPr wrap="none" lIns="90360" rIns="90360" tIns="44280" bIns="44280"/>
          <a:p>
            <a:r>
              <a:rPr lang="en-US" sz="1400">
                <a:latin typeface="Arial"/>
              </a:rPr>
              <a:t>A</a:t>
            </a:r>
            <a:endParaRPr/>
          </a:p>
        </p:txBody>
      </p:sp>
      <p:sp>
        <p:nvSpPr>
          <p:cNvPr id="968" name="Line 48"/>
          <p:cNvSpPr/>
          <p:nvPr/>
        </p:nvSpPr>
        <p:spPr>
          <a:xfrm flipV="1">
            <a:off x="6005520" y="4222800"/>
            <a:ext cx="407880" cy="1347840"/>
          </a:xfrm>
          <a:prstGeom prst="line">
            <a:avLst/>
          </a:prstGeom>
          <a:ln w="76320">
            <a:solidFill>
              <a:srgbClr val="c00000"/>
            </a:solidFill>
            <a:miter/>
            <a:tailEnd len="med" type="triangle" w="med"/>
          </a:ln>
        </p:spPr>
      </p:sp>
    </p:spTree>
  </p:cSld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" name="TextShape 1"/>
          <p:cNvSpPr txBox="1"/>
          <p:nvPr/>
        </p:nvSpPr>
        <p:spPr>
          <a:xfrm>
            <a:off x="457200" y="228240"/>
            <a:ext cx="8229600" cy="114336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latin typeface="Arial"/>
              </a:rPr>
              <a:t>Observation 5</a:t>
            </a:r>
            <a:endParaRPr/>
          </a:p>
        </p:txBody>
      </p:sp>
      <p:sp>
        <p:nvSpPr>
          <p:cNvPr id="970" name="TextShape 2"/>
          <p:cNvSpPr txBox="1"/>
          <p:nvPr/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p>
            <a:r>
              <a:rPr lang="en-US" sz="2400">
                <a:latin typeface="Arial"/>
              </a:rPr>
              <a:t>Claim: planning graph “levels off”</a:t>
            </a:r>
            <a:endParaRPr/>
          </a:p>
          <a:p>
            <a:pPr>
              <a:lnSpc>
                <a:spcPct val="100000"/>
              </a:lnSpc>
            </a:pPr>
            <a:r>
              <a:rPr lang="en-US" sz="2000">
                <a:solidFill>
                  <a:srgbClr val="000000"/>
                </a:solidFill>
                <a:latin typeface="Arial"/>
                <a:ea typeface="ＭＳ Ｐゴシック"/>
              </a:rPr>
              <a:t>After some time k all levels are identical</a:t>
            </a:r>
            <a:endParaRPr/>
          </a:p>
          <a:p>
            <a:pPr>
              <a:lnSpc>
                <a:spcPct val="100000"/>
              </a:lnSpc>
            </a:pPr>
            <a:r>
              <a:rPr lang="en-US" sz="2000">
                <a:solidFill>
                  <a:srgbClr val="000000"/>
                </a:solidFill>
                <a:latin typeface="Arial"/>
                <a:ea typeface="ＭＳ Ｐゴシック"/>
              </a:rPr>
              <a:t>Because it’s a finite space, the set of literals cannot increase indefinitely, nor can the mutexes decrease indefinitely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r>
              <a:rPr lang="en-US" sz="2400">
                <a:latin typeface="Arial"/>
              </a:rPr>
              <a:t>Claim: if goal literal never appears, or goal literals never become non-mutex, no plan exists</a:t>
            </a:r>
            <a:endParaRPr/>
          </a:p>
          <a:p>
            <a:pPr>
              <a:lnSpc>
                <a:spcPct val="100000"/>
              </a:lnSpc>
            </a:pPr>
            <a:r>
              <a:rPr lang="en-US" sz="2000">
                <a:solidFill>
                  <a:srgbClr val="000000"/>
                </a:solidFill>
                <a:latin typeface="Arial"/>
                <a:ea typeface="ＭＳ Ｐゴシック"/>
              </a:rPr>
              <a:t>If a plan existed, it would eventually achieve all goal literals (and remove goal mutexes – less obvious)</a:t>
            </a:r>
            <a:endParaRPr/>
          </a:p>
          <a:p>
            <a:pPr>
              <a:lnSpc>
                <a:spcPct val="100000"/>
              </a:lnSpc>
            </a:pPr>
            <a:r>
              <a:rPr lang="en-US" sz="2000">
                <a:solidFill>
                  <a:srgbClr val="000000"/>
                </a:solidFill>
                <a:latin typeface="Arial"/>
                <a:ea typeface="ＭＳ Ｐゴシック"/>
              </a:rPr>
              <a:t>Converse not true: goal literals all appearing non-mutex does not imply a plan exists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TextShape 1"/>
          <p:cNvSpPr txBox="1"/>
          <p:nvPr/>
        </p:nvSpPr>
        <p:spPr>
          <a:xfrm>
            <a:off x="457200" y="228240"/>
            <a:ext cx="8229600" cy="114336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latin typeface="Arial"/>
              </a:rPr>
              <a:t>Heuristics: Level Costs</a:t>
            </a:r>
            <a:endParaRPr/>
          </a:p>
        </p:txBody>
      </p:sp>
      <p:sp>
        <p:nvSpPr>
          <p:cNvPr id="972" name="TextShape 2"/>
          <p:cNvSpPr txBox="1"/>
          <p:nvPr/>
        </p:nvSpPr>
        <p:spPr>
          <a:xfrm>
            <a:off x="457200" y="1447920"/>
            <a:ext cx="8229600" cy="4526280"/>
          </a:xfrm>
          <a:prstGeom prst="rect">
            <a:avLst/>
          </a:prstGeom>
        </p:spPr>
        <p:txBody>
          <a:bodyPr/>
          <a:p>
            <a:r>
              <a:rPr lang="en-US" sz="2400">
                <a:latin typeface="Arial"/>
              </a:rPr>
              <a:t>Planning graphs enable powerful heuristics</a:t>
            </a:r>
            <a:endParaRPr/>
          </a:p>
          <a:p>
            <a:pPr>
              <a:lnSpc>
                <a:spcPct val="100000"/>
              </a:lnSpc>
            </a:pPr>
            <a:r>
              <a:rPr lang="en-US" sz="2000">
                <a:solidFill>
                  <a:srgbClr val="000000"/>
                </a:solidFill>
                <a:latin typeface="Arial"/>
                <a:ea typeface="ＭＳ Ｐゴシック"/>
              </a:rPr>
              <a:t>Level cost of a literal is the smallest S in which it appears</a:t>
            </a:r>
            <a:endParaRPr/>
          </a:p>
          <a:p>
            <a:pPr>
              <a:lnSpc>
                <a:spcPct val="100000"/>
              </a:lnSpc>
            </a:pPr>
            <a:r>
              <a:rPr lang="en-US" sz="2000">
                <a:solidFill>
                  <a:srgbClr val="000000"/>
                </a:solidFill>
                <a:latin typeface="Arial"/>
                <a:ea typeface="ＭＳ Ｐゴシック"/>
              </a:rPr>
              <a:t>Max-level: goal cannot be realized before largest goal conjunct level cost (admissible)</a:t>
            </a:r>
            <a:endParaRPr/>
          </a:p>
          <a:p>
            <a:pPr>
              <a:lnSpc>
                <a:spcPct val="100000"/>
              </a:lnSpc>
            </a:pPr>
            <a:r>
              <a:rPr lang="en-US" sz="2000">
                <a:solidFill>
                  <a:srgbClr val="000000"/>
                </a:solidFill>
                <a:latin typeface="Arial"/>
                <a:ea typeface="ＭＳ Ｐゴシック"/>
              </a:rPr>
              <a:t>Sum-level: if subgoals are independent, goal cannot be realized faster than the sum of goal conjunct level costs (not admissible)</a:t>
            </a:r>
            <a:endParaRPr/>
          </a:p>
          <a:p>
            <a:pPr>
              <a:lnSpc>
                <a:spcPct val="100000"/>
              </a:lnSpc>
            </a:pPr>
            <a:r>
              <a:rPr lang="en-US" sz="2000">
                <a:solidFill>
                  <a:srgbClr val="000000"/>
                </a:solidFill>
                <a:latin typeface="Arial"/>
                <a:ea typeface="ＭＳ Ｐゴシック"/>
              </a:rPr>
              <a:t>Set-level: goal cannot be realized before all conjuncts are non-mutex (admissible)</a:t>
            </a:r>
            <a:endParaRPr/>
          </a:p>
        </p:txBody>
      </p:sp>
      <p:sp>
        <p:nvSpPr>
          <p:cNvPr id="973" name="CustomShape 3"/>
          <p:cNvSpPr/>
          <p:nvPr/>
        </p:nvSpPr>
        <p:spPr>
          <a:xfrm>
            <a:off x="4278600" y="6332040"/>
            <a:ext cx="369360" cy="249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 sz="900">
                <a:latin typeface="Arial"/>
              </a:rPr>
              <a:t>S</a:t>
            </a:r>
            <a:r>
              <a:rPr lang="en-US" sz="900" baseline="-25000">
                <a:latin typeface="Arial"/>
              </a:rPr>
              <a:t>1</a:t>
            </a:r>
            <a:endParaRPr/>
          </a:p>
        </p:txBody>
      </p:sp>
      <p:sp>
        <p:nvSpPr>
          <p:cNvPr id="974" name="CustomShape 4"/>
          <p:cNvSpPr/>
          <p:nvPr/>
        </p:nvSpPr>
        <p:spPr>
          <a:xfrm>
            <a:off x="4053960" y="4853880"/>
            <a:ext cx="851400" cy="23112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r>
              <a:rPr lang="en-US" sz="900">
                <a:latin typeface="Arial"/>
              </a:rPr>
              <a:t>HaveCake</a:t>
            </a:r>
            <a:endParaRPr/>
          </a:p>
        </p:txBody>
      </p:sp>
      <p:sp>
        <p:nvSpPr>
          <p:cNvPr id="975" name="CustomShape 5"/>
          <p:cNvSpPr/>
          <p:nvPr/>
        </p:nvSpPr>
        <p:spPr>
          <a:xfrm>
            <a:off x="3965040" y="4854240"/>
            <a:ext cx="895680" cy="22392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976" name="CustomShape 6"/>
          <p:cNvSpPr/>
          <p:nvPr/>
        </p:nvSpPr>
        <p:spPr>
          <a:xfrm>
            <a:off x="5129280" y="5167080"/>
            <a:ext cx="626760" cy="223560"/>
          </a:xfrm>
          <a:prstGeom prst="rect">
            <a:avLst/>
          </a:prstGeom>
          <a:solidFill>
            <a:srgbClr val="e6e6e6"/>
          </a:solidFill>
          <a:ln w="25560">
            <a:solidFill>
              <a:srgbClr val="89a4a7"/>
            </a:solidFill>
            <a:miter/>
          </a:ln>
        </p:spPr>
        <p:txBody>
          <a:bodyPr lIns="90000" rIns="90000" tIns="46800" bIns="46800" anchor="ctr"/>
          <a:p>
            <a:pPr algn="ctr"/>
            <a:r>
              <a:rPr lang="en-US" sz="900">
                <a:latin typeface="Arial"/>
              </a:rPr>
              <a:t>Eat</a:t>
            </a:r>
            <a:endParaRPr/>
          </a:p>
        </p:txBody>
      </p:sp>
      <p:sp>
        <p:nvSpPr>
          <p:cNvPr id="977" name="CustomShape 7"/>
          <p:cNvSpPr/>
          <p:nvPr/>
        </p:nvSpPr>
        <p:spPr>
          <a:xfrm>
            <a:off x="3965040" y="5973840"/>
            <a:ext cx="895680" cy="22392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978" name="CustomShape 8"/>
          <p:cNvSpPr/>
          <p:nvPr/>
        </p:nvSpPr>
        <p:spPr>
          <a:xfrm>
            <a:off x="4009320" y="5973840"/>
            <a:ext cx="761760" cy="2311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 sz="900">
                <a:latin typeface="Symbol"/>
              </a:rPr>
              <a:t></a:t>
            </a:r>
            <a:r>
              <a:rPr lang="en-US" sz="900">
                <a:latin typeface="Arial"/>
              </a:rPr>
              <a:t> </a:t>
            </a:r>
            <a:r>
              <a:rPr lang="en-US" sz="900">
                <a:latin typeface="Arial"/>
              </a:rPr>
              <a:t>AteCake</a:t>
            </a:r>
            <a:endParaRPr/>
          </a:p>
        </p:txBody>
      </p:sp>
      <p:sp>
        <p:nvSpPr>
          <p:cNvPr id="979" name="CustomShape 9"/>
          <p:cNvSpPr/>
          <p:nvPr/>
        </p:nvSpPr>
        <p:spPr>
          <a:xfrm>
            <a:off x="6115320" y="4853880"/>
            <a:ext cx="850320" cy="23112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r>
              <a:rPr lang="en-US" sz="900">
                <a:latin typeface="Arial"/>
              </a:rPr>
              <a:t>HaveCake</a:t>
            </a:r>
            <a:endParaRPr/>
          </a:p>
        </p:txBody>
      </p:sp>
      <p:sp>
        <p:nvSpPr>
          <p:cNvPr id="980" name="CustomShape 10"/>
          <p:cNvSpPr/>
          <p:nvPr/>
        </p:nvSpPr>
        <p:spPr>
          <a:xfrm>
            <a:off x="6025320" y="4854240"/>
            <a:ext cx="896400" cy="22392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981" name="CustomShape 11"/>
          <p:cNvSpPr/>
          <p:nvPr/>
        </p:nvSpPr>
        <p:spPr>
          <a:xfrm>
            <a:off x="6025680" y="5167440"/>
            <a:ext cx="984600" cy="23112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 sz="900">
                <a:latin typeface="Symbol"/>
              </a:rPr>
              <a:t></a:t>
            </a:r>
            <a:r>
              <a:rPr lang="en-US" sz="900">
                <a:latin typeface="Arial"/>
              </a:rPr>
              <a:t> </a:t>
            </a:r>
            <a:r>
              <a:rPr lang="en-US" sz="900">
                <a:latin typeface="Arial"/>
              </a:rPr>
              <a:t>HaveCake</a:t>
            </a:r>
            <a:endParaRPr/>
          </a:p>
        </p:txBody>
      </p:sp>
      <p:sp>
        <p:nvSpPr>
          <p:cNvPr id="982" name="CustomShape 12"/>
          <p:cNvSpPr/>
          <p:nvPr/>
        </p:nvSpPr>
        <p:spPr>
          <a:xfrm>
            <a:off x="6025320" y="5167440"/>
            <a:ext cx="896400" cy="22536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983" name="CustomShape 13"/>
          <p:cNvSpPr/>
          <p:nvPr/>
        </p:nvSpPr>
        <p:spPr>
          <a:xfrm>
            <a:off x="6025320" y="5973840"/>
            <a:ext cx="895680" cy="22392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984" name="CustomShape 14"/>
          <p:cNvSpPr/>
          <p:nvPr/>
        </p:nvSpPr>
        <p:spPr>
          <a:xfrm>
            <a:off x="6070320" y="5973840"/>
            <a:ext cx="760320" cy="2311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 sz="900">
                <a:latin typeface="Symbol"/>
              </a:rPr>
              <a:t></a:t>
            </a:r>
            <a:r>
              <a:rPr lang="en-US" sz="900">
                <a:latin typeface="Arial"/>
              </a:rPr>
              <a:t> </a:t>
            </a:r>
            <a:r>
              <a:rPr lang="en-US" sz="900">
                <a:latin typeface="Arial"/>
              </a:rPr>
              <a:t>AteCake</a:t>
            </a:r>
            <a:endParaRPr/>
          </a:p>
        </p:txBody>
      </p:sp>
      <p:sp>
        <p:nvSpPr>
          <p:cNvPr id="985" name="CustomShape 15"/>
          <p:cNvSpPr/>
          <p:nvPr/>
        </p:nvSpPr>
        <p:spPr>
          <a:xfrm>
            <a:off x="6025320" y="5660280"/>
            <a:ext cx="895680" cy="22500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986" name="CustomShape 16"/>
          <p:cNvSpPr/>
          <p:nvPr/>
        </p:nvSpPr>
        <p:spPr>
          <a:xfrm>
            <a:off x="6070320" y="5660640"/>
            <a:ext cx="760320" cy="2311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 sz="900">
                <a:latin typeface="Arial"/>
              </a:rPr>
              <a:t>   </a:t>
            </a:r>
            <a:r>
              <a:rPr lang="en-US" sz="900">
                <a:latin typeface="Arial"/>
              </a:rPr>
              <a:t>AteCake</a:t>
            </a:r>
            <a:endParaRPr/>
          </a:p>
        </p:txBody>
      </p:sp>
      <p:sp>
        <p:nvSpPr>
          <p:cNvPr id="987" name="Line 17"/>
          <p:cNvSpPr/>
          <p:nvPr/>
        </p:nvSpPr>
        <p:spPr>
          <a:xfrm>
            <a:off x="4861080" y="4965480"/>
            <a:ext cx="268200" cy="31428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988" name="Line 18"/>
          <p:cNvSpPr/>
          <p:nvPr/>
        </p:nvSpPr>
        <p:spPr>
          <a:xfrm>
            <a:off x="5756400" y="5279760"/>
            <a:ext cx="268200" cy="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989" name="Line 19"/>
          <p:cNvSpPr/>
          <p:nvPr/>
        </p:nvSpPr>
        <p:spPr>
          <a:xfrm>
            <a:off x="5756400" y="5279760"/>
            <a:ext cx="268200" cy="49212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990" name="Line 20"/>
          <p:cNvSpPr/>
          <p:nvPr/>
        </p:nvSpPr>
        <p:spPr>
          <a:xfrm>
            <a:off x="4861080" y="4965480"/>
            <a:ext cx="1163520" cy="0"/>
          </a:xfrm>
          <a:prstGeom prst="line">
            <a:avLst/>
          </a:prstGeom>
          <a:ln w="28440">
            <a:solidFill>
              <a:srgbClr val="b6dcdf"/>
            </a:solidFill>
            <a:custDash>
              <a:ds d="635000" sp="238000"/>
            </a:custDash>
            <a:miter/>
          </a:ln>
        </p:spPr>
      </p:sp>
      <p:sp>
        <p:nvSpPr>
          <p:cNvPr id="991" name="Line 21"/>
          <p:cNvSpPr/>
          <p:nvPr/>
        </p:nvSpPr>
        <p:spPr>
          <a:xfrm>
            <a:off x="4861080" y="6085080"/>
            <a:ext cx="1163520" cy="0"/>
          </a:xfrm>
          <a:prstGeom prst="line">
            <a:avLst/>
          </a:prstGeom>
          <a:ln w="28440">
            <a:solidFill>
              <a:srgbClr val="b6dcdf"/>
            </a:solidFill>
            <a:custDash>
              <a:ds d="635000" sp="238000"/>
            </a:custDash>
            <a:miter/>
          </a:ln>
        </p:spPr>
      </p:sp>
      <p:sp>
        <p:nvSpPr>
          <p:cNvPr id="992" name="CustomShape 22"/>
          <p:cNvSpPr/>
          <p:nvPr/>
        </p:nvSpPr>
        <p:spPr>
          <a:xfrm>
            <a:off x="5353560" y="6332040"/>
            <a:ext cx="361440" cy="249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 sz="900">
                <a:latin typeface="Arial"/>
              </a:rPr>
              <a:t>A</a:t>
            </a:r>
            <a:r>
              <a:rPr lang="en-US" sz="900" baseline="-25000">
                <a:latin typeface="Arial"/>
              </a:rPr>
              <a:t>1</a:t>
            </a:r>
            <a:endParaRPr/>
          </a:p>
        </p:txBody>
      </p:sp>
      <p:sp>
        <p:nvSpPr>
          <p:cNvPr id="993" name="CustomShape 23"/>
          <p:cNvSpPr/>
          <p:nvPr/>
        </p:nvSpPr>
        <p:spPr>
          <a:xfrm>
            <a:off x="6383520" y="6332040"/>
            <a:ext cx="321840" cy="249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 sz="900">
                <a:latin typeface="Arial"/>
              </a:rPr>
              <a:t>S</a:t>
            </a:r>
            <a:r>
              <a:rPr lang="en-US" sz="900" baseline="-25000">
                <a:latin typeface="Arial"/>
              </a:rPr>
              <a:t>2</a:t>
            </a:r>
            <a:endParaRPr/>
          </a:p>
        </p:txBody>
      </p:sp>
      <p:sp>
        <p:nvSpPr>
          <p:cNvPr id="994" name="CustomShape 24"/>
          <p:cNvSpPr/>
          <p:nvPr/>
        </p:nvSpPr>
        <p:spPr>
          <a:xfrm>
            <a:off x="3965040" y="5167440"/>
            <a:ext cx="984960" cy="23112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 sz="900">
                <a:latin typeface="Symbol"/>
              </a:rPr>
              <a:t></a:t>
            </a:r>
            <a:r>
              <a:rPr lang="en-US" sz="900">
                <a:latin typeface="Arial"/>
              </a:rPr>
              <a:t> </a:t>
            </a:r>
            <a:r>
              <a:rPr lang="en-US" sz="900">
                <a:latin typeface="Arial"/>
              </a:rPr>
              <a:t>HaveCake</a:t>
            </a:r>
            <a:endParaRPr/>
          </a:p>
        </p:txBody>
      </p:sp>
      <p:sp>
        <p:nvSpPr>
          <p:cNvPr id="995" name="CustomShape 25"/>
          <p:cNvSpPr/>
          <p:nvPr/>
        </p:nvSpPr>
        <p:spPr>
          <a:xfrm>
            <a:off x="3965400" y="5167440"/>
            <a:ext cx="895320" cy="22536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996" name="CustomShape 26"/>
          <p:cNvSpPr/>
          <p:nvPr/>
        </p:nvSpPr>
        <p:spPr>
          <a:xfrm>
            <a:off x="3965040" y="5660280"/>
            <a:ext cx="895680" cy="22500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997" name="CustomShape 27"/>
          <p:cNvSpPr/>
          <p:nvPr/>
        </p:nvSpPr>
        <p:spPr>
          <a:xfrm>
            <a:off x="4009320" y="5660640"/>
            <a:ext cx="761760" cy="2311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 sz="900">
                <a:latin typeface="Arial"/>
              </a:rPr>
              <a:t>   </a:t>
            </a:r>
            <a:r>
              <a:rPr lang="en-US" sz="900">
                <a:latin typeface="Arial"/>
              </a:rPr>
              <a:t>AteCake</a:t>
            </a:r>
            <a:endParaRPr/>
          </a:p>
        </p:txBody>
      </p:sp>
      <p:sp>
        <p:nvSpPr>
          <p:cNvPr id="998" name="Line 28"/>
          <p:cNvSpPr/>
          <p:nvPr/>
        </p:nvSpPr>
        <p:spPr>
          <a:xfrm>
            <a:off x="4413240" y="5078160"/>
            <a:ext cx="0" cy="88920"/>
          </a:xfrm>
          <a:prstGeom prst="line">
            <a:avLst/>
          </a:prstGeom>
          <a:ln w="28440">
            <a:solidFill>
              <a:srgbClr val="ff0000"/>
            </a:solidFill>
            <a:miter/>
          </a:ln>
        </p:spPr>
      </p:sp>
      <p:sp>
        <p:nvSpPr>
          <p:cNvPr id="999" name="Line 29"/>
          <p:cNvSpPr/>
          <p:nvPr/>
        </p:nvSpPr>
        <p:spPr>
          <a:xfrm>
            <a:off x="4413240" y="5884920"/>
            <a:ext cx="0" cy="88920"/>
          </a:xfrm>
          <a:prstGeom prst="line">
            <a:avLst/>
          </a:prstGeom>
          <a:ln w="28440">
            <a:solidFill>
              <a:srgbClr val="ff0000"/>
            </a:solidFill>
            <a:miter/>
          </a:ln>
        </p:spPr>
      </p:sp>
      <p:cxnSp>
        <p:nvCxnSpPr>
          <p:cNvPr id="1000" name="Line 30"/>
          <p:cNvCxnSpPr/>
          <p:nvPr/>
        </p:nvCxnSpPr>
        <p:spPr>
          <a:xfrm flipH="1">
            <a:off x="3965040" y="5275800"/>
            <a:ext cx="720" cy="808560"/>
          </a:xfrm>
          <a:prstGeom prst="curvedConnector3">
            <a:avLst/>
          </a:prstGeom>
          <a:ln w="28440">
            <a:solidFill>
              <a:srgbClr val="ff0000"/>
            </a:solidFill>
            <a:miter/>
          </a:ln>
        </p:spPr>
      </p:cxnSp>
      <p:cxnSp>
        <p:nvCxnSpPr>
          <p:cNvPr id="1001" name="Line 31"/>
          <p:cNvCxnSpPr/>
          <p:nvPr/>
        </p:nvCxnSpPr>
        <p:spPr>
          <a:xfrm flipH="1">
            <a:off x="3965040" y="4965480"/>
            <a:ext cx="720" cy="806760"/>
          </a:xfrm>
          <a:prstGeom prst="curvedConnector3">
            <a:avLst/>
          </a:prstGeom>
          <a:ln w="28440">
            <a:solidFill>
              <a:srgbClr val="ff0000"/>
            </a:solidFill>
            <a:miter/>
          </a:ln>
        </p:spPr>
      </p:cxnSp>
      <p:sp>
        <p:nvSpPr>
          <p:cNvPr id="1002" name="CustomShape 32"/>
          <p:cNvSpPr/>
          <p:nvPr/>
        </p:nvSpPr>
        <p:spPr>
          <a:xfrm>
            <a:off x="5129280" y="4495680"/>
            <a:ext cx="626760" cy="223560"/>
          </a:xfrm>
          <a:prstGeom prst="rect">
            <a:avLst/>
          </a:prstGeom>
          <a:solidFill>
            <a:srgbClr val="e6e6e6"/>
          </a:solidFill>
          <a:ln w="25560">
            <a:solidFill>
              <a:srgbClr val="89a4a7"/>
            </a:solidFill>
            <a:miter/>
          </a:ln>
        </p:spPr>
        <p:txBody>
          <a:bodyPr lIns="90000" rIns="90000" tIns="46800" bIns="46800" anchor="ctr"/>
          <a:p>
            <a:pPr algn="ctr"/>
            <a:r>
              <a:rPr lang="en-US" sz="900">
                <a:latin typeface="Arial"/>
              </a:rPr>
              <a:t>Bake</a:t>
            </a:r>
            <a:endParaRPr/>
          </a:p>
        </p:txBody>
      </p:sp>
      <p:sp>
        <p:nvSpPr>
          <p:cNvPr id="1003" name="Line 33"/>
          <p:cNvSpPr/>
          <p:nvPr/>
        </p:nvSpPr>
        <p:spPr>
          <a:xfrm flipV="1">
            <a:off x="4861080" y="4608000"/>
            <a:ext cx="268200" cy="67140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1004" name="Line 34"/>
          <p:cNvSpPr/>
          <p:nvPr/>
        </p:nvSpPr>
        <p:spPr>
          <a:xfrm flipH="1" flipV="1">
            <a:off x="5756040" y="4608360"/>
            <a:ext cx="268200" cy="35712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cxnSp>
        <p:nvCxnSpPr>
          <p:cNvPr id="1005" name="Line 35"/>
          <p:cNvCxnSpPr>
            <a:stCxn id="1002" idx="1"/>
            <a:endCxn id="976" idx="1"/>
          </p:cNvCxnSpPr>
          <p:nvPr/>
        </p:nvCxnSpPr>
        <p:spPr>
          <a:xfrm>
            <a:off x="5129280" y="4607280"/>
            <a:ext cx="360" cy="671760"/>
          </a:xfrm>
          <a:prstGeom prst="curvedConnector3">
            <a:avLst/>
          </a:prstGeom>
          <a:ln w="28440">
            <a:solidFill>
              <a:srgbClr val="ff0000"/>
            </a:solidFill>
            <a:miter/>
          </a:ln>
        </p:spPr>
      </p:cxnSp>
      <p:cxnSp>
        <p:nvCxnSpPr>
          <p:cNvPr id="1006" name="Line 36"/>
          <p:cNvCxnSpPr/>
          <p:nvPr/>
        </p:nvCxnSpPr>
        <p:spPr>
          <a:xfrm>
            <a:off x="4730760" y="5357880"/>
            <a:ext cx="1426320" cy="2160"/>
          </a:xfrm>
          <a:prstGeom prst="curvedConnector3">
            <a:avLst/>
          </a:prstGeom>
          <a:ln w="28440">
            <a:solidFill>
              <a:srgbClr val="b6dcdf"/>
            </a:solidFill>
            <a:custDash>
              <a:ds d="635000" sp="238000"/>
            </a:custDash>
            <a:miter/>
          </a:ln>
        </p:spPr>
      </p:cxnSp>
      <p:sp>
        <p:nvSpPr>
          <p:cNvPr id="1007" name="Line 37"/>
          <p:cNvSpPr/>
          <p:nvPr/>
        </p:nvSpPr>
        <p:spPr>
          <a:xfrm>
            <a:off x="4861080" y="5772240"/>
            <a:ext cx="1163520" cy="0"/>
          </a:xfrm>
          <a:prstGeom prst="line">
            <a:avLst/>
          </a:prstGeom>
          <a:ln w="28440">
            <a:solidFill>
              <a:srgbClr val="b6dcdf"/>
            </a:solidFill>
            <a:custDash>
              <a:ds d="635000" sp="238000"/>
            </a:custDash>
            <a:miter/>
          </a:ln>
        </p:spPr>
      </p:sp>
      <p:sp>
        <p:nvSpPr>
          <p:cNvPr id="1008" name="CustomShape 38"/>
          <p:cNvSpPr/>
          <p:nvPr/>
        </p:nvSpPr>
        <p:spPr>
          <a:xfrm flipH="1">
            <a:off x="5308560" y="4719240"/>
            <a:ext cx="179280" cy="223560"/>
          </a:xfrm>
          <a:prstGeom prst="pie">
            <a:avLst/>
          </a:prstGeom>
          <a:noFill/>
          <a:ln w="28440">
            <a:solidFill>
              <a:srgbClr val="ff0000"/>
            </a:solidFill>
            <a:miter/>
          </a:ln>
        </p:spPr>
      </p:sp>
      <p:sp>
        <p:nvSpPr>
          <p:cNvPr id="1009" name="CustomShape 39"/>
          <p:cNvSpPr/>
          <p:nvPr/>
        </p:nvSpPr>
        <p:spPr>
          <a:xfrm flipH="1">
            <a:off x="5308560" y="4943160"/>
            <a:ext cx="179280" cy="223560"/>
          </a:xfrm>
          <a:prstGeom prst="pie">
            <a:avLst/>
          </a:prstGeom>
          <a:noFill/>
          <a:ln w="28440">
            <a:solidFill>
              <a:srgbClr val="ff0000"/>
            </a:solidFill>
            <a:miter/>
          </a:ln>
        </p:spPr>
      </p:sp>
      <p:sp>
        <p:nvSpPr>
          <p:cNvPr id="1010" name="CustomShape 40"/>
          <p:cNvSpPr/>
          <p:nvPr/>
        </p:nvSpPr>
        <p:spPr>
          <a:xfrm flipH="1">
            <a:off x="5173560" y="5391000"/>
            <a:ext cx="179280" cy="134640"/>
          </a:xfrm>
          <a:prstGeom prst="pie">
            <a:avLst/>
          </a:prstGeom>
          <a:noFill/>
          <a:ln w="28440">
            <a:solidFill>
              <a:srgbClr val="ff0000"/>
            </a:solidFill>
            <a:miter/>
          </a:ln>
        </p:spPr>
      </p:sp>
      <p:sp>
        <p:nvSpPr>
          <p:cNvPr id="1011" name="CustomShape 41"/>
          <p:cNvSpPr/>
          <p:nvPr/>
        </p:nvSpPr>
        <p:spPr>
          <a:xfrm flipH="1">
            <a:off x="5129280" y="5794560"/>
            <a:ext cx="179280" cy="268200"/>
          </a:xfrm>
          <a:prstGeom prst="pie">
            <a:avLst/>
          </a:prstGeom>
          <a:noFill/>
          <a:ln w="28440">
            <a:solidFill>
              <a:srgbClr val="ff0000"/>
            </a:solidFill>
            <a:miter/>
          </a:ln>
        </p:spPr>
      </p:sp>
      <p:sp>
        <p:nvSpPr>
          <p:cNvPr id="1012" name="CustomShape 42"/>
          <p:cNvSpPr/>
          <p:nvPr/>
        </p:nvSpPr>
        <p:spPr>
          <a:xfrm flipH="1">
            <a:off x="4905360" y="4539960"/>
            <a:ext cx="403200" cy="941400"/>
          </a:xfrm>
          <a:prstGeom prst="pie">
            <a:avLst/>
          </a:prstGeom>
          <a:noFill/>
          <a:ln w="28440">
            <a:solidFill>
              <a:srgbClr val="ff0000"/>
            </a:solidFill>
            <a:miter/>
          </a:ln>
        </p:spPr>
      </p:sp>
      <p:sp>
        <p:nvSpPr>
          <p:cNvPr id="1013" name="CustomShape 43"/>
          <p:cNvSpPr/>
          <p:nvPr/>
        </p:nvSpPr>
        <p:spPr>
          <a:xfrm flipH="1">
            <a:off x="5797800" y="4943160"/>
            <a:ext cx="269640" cy="538200"/>
          </a:xfrm>
          <a:prstGeom prst="pie">
            <a:avLst/>
          </a:prstGeom>
          <a:noFill/>
          <a:ln w="28440">
            <a:solidFill>
              <a:srgbClr val="ff0000"/>
            </a:solidFill>
            <a:miter/>
          </a:ln>
        </p:spPr>
      </p:sp>
      <p:sp>
        <p:nvSpPr>
          <p:cNvPr id="1014" name="CustomShape 44"/>
          <p:cNvSpPr/>
          <p:nvPr/>
        </p:nvSpPr>
        <p:spPr>
          <a:xfrm flipH="1">
            <a:off x="5305680" y="5391000"/>
            <a:ext cx="223560" cy="671400"/>
          </a:xfrm>
          <a:prstGeom prst="pie">
            <a:avLst/>
          </a:prstGeom>
          <a:noFill/>
          <a:ln w="28440">
            <a:solidFill>
              <a:srgbClr val="ff0000"/>
            </a:solidFill>
            <a:miter/>
          </a:ln>
        </p:spPr>
      </p:sp>
      <p:sp>
        <p:nvSpPr>
          <p:cNvPr id="1015" name="CustomShape 45"/>
          <p:cNvSpPr/>
          <p:nvPr/>
        </p:nvSpPr>
        <p:spPr>
          <a:xfrm>
            <a:off x="2218320" y="6332040"/>
            <a:ext cx="372240" cy="249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 sz="900">
                <a:latin typeface="Arial"/>
              </a:rPr>
              <a:t>S</a:t>
            </a:r>
            <a:r>
              <a:rPr lang="en-US" sz="900" baseline="-25000">
                <a:latin typeface="Arial"/>
              </a:rPr>
              <a:t>0</a:t>
            </a:r>
            <a:endParaRPr/>
          </a:p>
        </p:txBody>
      </p:sp>
      <p:sp>
        <p:nvSpPr>
          <p:cNvPr id="1016" name="CustomShape 46"/>
          <p:cNvSpPr/>
          <p:nvPr/>
        </p:nvSpPr>
        <p:spPr>
          <a:xfrm>
            <a:off x="1994400" y="4853880"/>
            <a:ext cx="851040" cy="23112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txBody>
          <a:bodyPr lIns="90000" rIns="90000" tIns="46800" bIns="46800"/>
          <a:p>
            <a:r>
              <a:rPr lang="en-US" sz="900">
                <a:latin typeface="Arial"/>
              </a:rPr>
              <a:t>HaveCake</a:t>
            </a:r>
            <a:endParaRPr/>
          </a:p>
        </p:txBody>
      </p:sp>
      <p:sp>
        <p:nvSpPr>
          <p:cNvPr id="1017" name="CustomShape 47"/>
          <p:cNvSpPr/>
          <p:nvPr/>
        </p:nvSpPr>
        <p:spPr>
          <a:xfrm>
            <a:off x="1905120" y="4854240"/>
            <a:ext cx="895320" cy="22392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1018" name="CustomShape 48"/>
          <p:cNvSpPr/>
          <p:nvPr/>
        </p:nvSpPr>
        <p:spPr>
          <a:xfrm>
            <a:off x="3068640" y="5167080"/>
            <a:ext cx="626760" cy="223560"/>
          </a:xfrm>
          <a:prstGeom prst="rect">
            <a:avLst/>
          </a:prstGeom>
          <a:solidFill>
            <a:srgbClr val="e6e6e6"/>
          </a:solidFill>
          <a:ln w="25560">
            <a:solidFill>
              <a:srgbClr val="89a4a7"/>
            </a:solidFill>
            <a:miter/>
          </a:ln>
        </p:spPr>
        <p:txBody>
          <a:bodyPr lIns="90000" rIns="90000" tIns="46800" bIns="46800" anchor="ctr"/>
          <a:p>
            <a:pPr algn="ctr"/>
            <a:r>
              <a:rPr lang="en-US" sz="900">
                <a:latin typeface="Arial"/>
              </a:rPr>
              <a:t>Eat</a:t>
            </a:r>
            <a:endParaRPr/>
          </a:p>
        </p:txBody>
      </p:sp>
      <p:sp>
        <p:nvSpPr>
          <p:cNvPr id="1019" name="CustomShape 49"/>
          <p:cNvSpPr/>
          <p:nvPr/>
        </p:nvSpPr>
        <p:spPr>
          <a:xfrm>
            <a:off x="1905120" y="5973840"/>
            <a:ext cx="895680" cy="223920"/>
          </a:xfrm>
          <a:prstGeom prst="ellipse">
            <a:avLst/>
          </a:prstGeom>
          <a:noFill/>
          <a:ln w="25560">
            <a:solidFill>
              <a:srgbClr val="89a4a7"/>
            </a:solidFill>
            <a:miter/>
          </a:ln>
        </p:spPr>
      </p:sp>
      <p:sp>
        <p:nvSpPr>
          <p:cNvPr id="1020" name="CustomShape 50"/>
          <p:cNvSpPr/>
          <p:nvPr/>
        </p:nvSpPr>
        <p:spPr>
          <a:xfrm>
            <a:off x="1949760" y="5973840"/>
            <a:ext cx="761760" cy="2311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en-US" sz="900">
                <a:latin typeface="Symbol"/>
              </a:rPr>
              <a:t></a:t>
            </a:r>
            <a:r>
              <a:rPr lang="en-US" sz="900">
                <a:latin typeface="Arial"/>
              </a:rPr>
              <a:t> </a:t>
            </a:r>
            <a:r>
              <a:rPr lang="en-US" sz="900">
                <a:latin typeface="Arial"/>
              </a:rPr>
              <a:t>AteCake</a:t>
            </a:r>
            <a:endParaRPr/>
          </a:p>
        </p:txBody>
      </p:sp>
      <p:sp>
        <p:nvSpPr>
          <p:cNvPr id="1021" name="Line 51"/>
          <p:cNvSpPr/>
          <p:nvPr/>
        </p:nvSpPr>
        <p:spPr>
          <a:xfrm>
            <a:off x="2800440" y="4965480"/>
            <a:ext cx="268200" cy="31428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1022" name="Line 52"/>
          <p:cNvSpPr/>
          <p:nvPr/>
        </p:nvSpPr>
        <p:spPr>
          <a:xfrm>
            <a:off x="3695760" y="5279760"/>
            <a:ext cx="269640" cy="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1023" name="Line 53"/>
          <p:cNvSpPr/>
          <p:nvPr/>
        </p:nvSpPr>
        <p:spPr>
          <a:xfrm>
            <a:off x="3695760" y="5279760"/>
            <a:ext cx="269640" cy="492120"/>
          </a:xfrm>
          <a:prstGeom prst="line">
            <a:avLst/>
          </a:prstGeom>
          <a:ln w="28440">
            <a:solidFill>
              <a:srgbClr val="b6dcdf"/>
            </a:solidFill>
            <a:miter/>
          </a:ln>
        </p:spPr>
      </p:sp>
      <p:sp>
        <p:nvSpPr>
          <p:cNvPr id="1024" name="Line 54"/>
          <p:cNvSpPr/>
          <p:nvPr/>
        </p:nvSpPr>
        <p:spPr>
          <a:xfrm>
            <a:off x="2800440" y="4965480"/>
            <a:ext cx="1164960" cy="0"/>
          </a:xfrm>
          <a:prstGeom prst="line">
            <a:avLst/>
          </a:prstGeom>
          <a:ln w="28440">
            <a:solidFill>
              <a:srgbClr val="b6dcdf"/>
            </a:solidFill>
            <a:custDash>
              <a:ds d="635000" sp="238000"/>
            </a:custDash>
            <a:miter/>
          </a:ln>
        </p:spPr>
      </p:sp>
      <p:sp>
        <p:nvSpPr>
          <p:cNvPr id="1025" name="Line 55"/>
          <p:cNvSpPr/>
          <p:nvPr/>
        </p:nvSpPr>
        <p:spPr>
          <a:xfrm>
            <a:off x="2800440" y="6085080"/>
            <a:ext cx="1164960" cy="0"/>
          </a:xfrm>
          <a:prstGeom prst="line">
            <a:avLst/>
          </a:prstGeom>
          <a:ln w="28440">
            <a:solidFill>
              <a:srgbClr val="b6dcdf"/>
            </a:solidFill>
            <a:custDash>
              <a:ds d="635000" sp="238000"/>
            </a:custDash>
            <a:miter/>
          </a:ln>
        </p:spPr>
      </p:sp>
      <p:sp>
        <p:nvSpPr>
          <p:cNvPr id="1026" name="CustomShape 56"/>
          <p:cNvSpPr/>
          <p:nvPr/>
        </p:nvSpPr>
        <p:spPr>
          <a:xfrm>
            <a:off x="3293280" y="6332040"/>
            <a:ext cx="363960" cy="249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 sz="900">
                <a:latin typeface="Arial"/>
              </a:rPr>
              <a:t>A</a:t>
            </a:r>
            <a:r>
              <a:rPr lang="en-US" sz="900" baseline="-25000">
                <a:latin typeface="Arial"/>
              </a:rPr>
              <a:t>0</a:t>
            </a:r>
            <a:endParaRPr/>
          </a:p>
        </p:txBody>
      </p:sp>
      <p:sp>
        <p:nvSpPr>
          <p:cNvPr id="1027" name="Line 57"/>
          <p:cNvSpPr/>
          <p:nvPr/>
        </p:nvSpPr>
        <p:spPr>
          <a:xfrm>
            <a:off x="3382920" y="4987800"/>
            <a:ext cx="0" cy="179280"/>
          </a:xfrm>
          <a:prstGeom prst="line">
            <a:avLst/>
          </a:prstGeom>
          <a:ln w="28440">
            <a:solidFill>
              <a:srgbClr val="ff0000"/>
            </a:solidFill>
            <a:miter/>
          </a:ln>
        </p:spPr>
      </p:sp>
      <p:sp>
        <p:nvSpPr>
          <p:cNvPr id="1028" name="Line 58"/>
          <p:cNvSpPr/>
          <p:nvPr/>
        </p:nvSpPr>
        <p:spPr>
          <a:xfrm>
            <a:off x="3382920" y="5391000"/>
            <a:ext cx="0" cy="671400"/>
          </a:xfrm>
          <a:prstGeom prst="line">
            <a:avLst/>
          </a:prstGeom>
          <a:ln w="28440">
            <a:solidFill>
              <a:srgbClr val="ff0000"/>
            </a:solidFill>
            <a:miter/>
          </a:ln>
        </p:spPr>
      </p:sp>
      <p:cxnSp>
        <p:nvCxnSpPr>
          <p:cNvPr id="1029" name="Line 59"/>
          <p:cNvCxnSpPr/>
          <p:nvPr/>
        </p:nvCxnSpPr>
        <p:spPr>
          <a:xfrm>
            <a:off x="6921360" y="5279760"/>
            <a:ext cx="720" cy="805680"/>
          </a:xfrm>
          <a:prstGeom prst="curvedConnector3">
            <a:avLst/>
          </a:prstGeom>
          <a:ln w="28440">
            <a:solidFill>
              <a:srgbClr val="ff0000"/>
            </a:solidFill>
            <a:miter/>
          </a:ln>
        </p:spPr>
      </p:cxnSp>
      <p:sp>
        <p:nvSpPr>
          <p:cNvPr id="1030" name="Line 60"/>
          <p:cNvSpPr/>
          <p:nvPr/>
        </p:nvSpPr>
        <p:spPr>
          <a:xfrm>
            <a:off x="6472440" y="5078160"/>
            <a:ext cx="0" cy="88920"/>
          </a:xfrm>
          <a:prstGeom prst="line">
            <a:avLst/>
          </a:prstGeom>
          <a:ln w="28440">
            <a:solidFill>
              <a:srgbClr val="ff0000"/>
            </a:solidFill>
            <a:miter/>
          </a:ln>
        </p:spPr>
      </p:sp>
      <p:sp>
        <p:nvSpPr>
          <p:cNvPr id="1031" name="Line 61"/>
          <p:cNvSpPr/>
          <p:nvPr/>
        </p:nvSpPr>
        <p:spPr>
          <a:xfrm>
            <a:off x="6472440" y="5884920"/>
            <a:ext cx="0" cy="88920"/>
          </a:xfrm>
          <a:prstGeom prst="line">
            <a:avLst/>
          </a:prstGeom>
          <a:ln w="28440">
            <a:solidFill>
              <a:srgbClr val="ff0000"/>
            </a:solidFill>
            <a:miter/>
          </a:ln>
        </p:spPr>
      </p:sp>
    </p:spTree>
  </p:cSld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TextShape 1"/>
          <p:cNvSpPr txBox="1"/>
          <p:nvPr/>
        </p:nvSpPr>
        <p:spPr>
          <a:xfrm>
            <a:off x="284040" y="1486080"/>
            <a:ext cx="8631360" cy="3467160"/>
          </a:xfrm>
          <a:prstGeom prst="rect">
            <a:avLst/>
          </a:prstGeom>
        </p:spPr>
        <p:txBody>
          <a:bodyPr/>
          <a:p>
            <a:r>
              <a:rPr lang="en-US" sz="2400">
                <a:latin typeface="Arial"/>
              </a:rPr>
              <a:t>Graphplan directly extracts plans from a planning graph</a:t>
            </a:r>
            <a:endParaRPr/>
          </a:p>
          <a:p>
            <a:r>
              <a:rPr lang="en-US" sz="2400">
                <a:latin typeface="Arial"/>
              </a:rPr>
              <a:t>Graphplan searches for </a:t>
            </a:r>
            <a:r>
              <a:rPr b="1" lang="en-US" sz="2400">
                <a:latin typeface="Arial"/>
              </a:rPr>
              <a:t>layered plans </a:t>
            </a:r>
            <a:r>
              <a:rPr lang="en-US">
                <a:latin typeface="Arial"/>
              </a:rPr>
              <a:t>(often called parallel plans)</a:t>
            </a:r>
            <a:endParaRPr/>
          </a:p>
          <a:p>
            <a:pPr>
              <a:lnSpc>
                <a:spcPct val="100000"/>
              </a:lnSpc>
            </a:pPr>
            <a:r>
              <a:rPr lang="en-US" sz="2000">
                <a:solidFill>
                  <a:srgbClr val="000000"/>
                </a:solidFill>
                <a:latin typeface="Arial"/>
                <a:ea typeface="ＭＳ Ｐゴシック"/>
              </a:rPr>
              <a:t>More general than totally-ordered plans, less general than partially-ordered plans</a:t>
            </a:r>
            <a:endParaRPr/>
          </a:p>
          <a:p>
            <a:r>
              <a:rPr lang="en-US" sz="2400">
                <a:latin typeface="Arial"/>
              </a:rPr>
              <a:t>A layered plan is a sequence of </a:t>
            </a:r>
            <a:r>
              <a:rPr b="1" lang="en-US" sz="2400">
                <a:latin typeface="Arial"/>
              </a:rPr>
              <a:t>sets</a:t>
            </a:r>
            <a:r>
              <a:rPr lang="en-US" sz="2400">
                <a:latin typeface="Arial"/>
              </a:rPr>
              <a:t> of actions</a:t>
            </a:r>
            <a:endParaRPr/>
          </a:p>
          <a:p>
            <a:pPr>
              <a:lnSpc>
                <a:spcPct val="100000"/>
              </a:lnSpc>
            </a:pPr>
            <a:r>
              <a:rPr lang="en-US" sz="2000">
                <a:solidFill>
                  <a:srgbClr val="000000"/>
                </a:solidFill>
                <a:latin typeface="Arial"/>
                <a:ea typeface="ＭＳ Ｐゴシック"/>
              </a:rPr>
              <a:t>actions in the same set must be compatible</a:t>
            </a:r>
            <a:endParaRPr/>
          </a:p>
          <a:p>
            <a:pPr>
              <a:lnSpc>
                <a:spcPct val="100000"/>
              </a:lnSpc>
            </a:pPr>
            <a:r>
              <a:rPr lang="en-US" sz="2000">
                <a:solidFill>
                  <a:srgbClr val="000000"/>
                </a:solidFill>
                <a:latin typeface="Arial"/>
                <a:ea typeface="ＭＳ Ｐゴシック"/>
              </a:rPr>
              <a:t>all sequential orderings of compatible actions gives same result</a:t>
            </a:r>
            <a:endParaRPr/>
          </a:p>
        </p:txBody>
      </p:sp>
      <p:sp>
        <p:nvSpPr>
          <p:cNvPr id="1033" name="CustomShape 2"/>
          <p:cNvSpPr/>
          <p:nvPr/>
        </p:nvSpPr>
        <p:spPr>
          <a:xfrm>
            <a:off x="3036960" y="4948200"/>
            <a:ext cx="3259080" cy="46080"/>
          </a:xfrm>
          <a:prstGeom prst="rect">
            <a:avLst/>
          </a:prstGeom>
          <a:solidFill>
            <a:srgbClr val="eaeaea"/>
          </a:solidFill>
          <a:ln w="9360">
            <a:solidFill>
              <a:srgbClr val="000000"/>
            </a:solidFill>
            <a:miter/>
          </a:ln>
        </p:spPr>
      </p:sp>
      <p:sp>
        <p:nvSpPr>
          <p:cNvPr id="1034" name="Line 3"/>
          <p:cNvSpPr/>
          <p:nvPr/>
        </p:nvSpPr>
        <p:spPr>
          <a:xfrm>
            <a:off x="4030560" y="4753080"/>
            <a:ext cx="1121040" cy="0"/>
          </a:xfrm>
          <a:prstGeom prst="line">
            <a:avLst/>
          </a:prstGeom>
          <a:ln w="9360">
            <a:solidFill>
              <a:srgbClr val="000000"/>
            </a:solidFill>
            <a:custDash>
              <a:ds d="105000" sp="79000"/>
            </a:custDash>
            <a:miter/>
            <a:tailEnd len="med" type="triangle" w="med"/>
          </a:ln>
        </p:spPr>
      </p:sp>
      <p:sp>
        <p:nvSpPr>
          <p:cNvPr id="1035" name="CustomShape 4"/>
          <p:cNvSpPr/>
          <p:nvPr/>
        </p:nvSpPr>
        <p:spPr>
          <a:xfrm>
            <a:off x="4388040" y="4433040"/>
            <a:ext cx="307080" cy="36828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6800" bIns="46800" anchor="ctr"/>
          <a:p>
            <a:pPr algn="ctr"/>
            <a:r>
              <a:rPr lang="en-US">
                <a:latin typeface="Arial"/>
              </a:rPr>
              <a:t>?</a:t>
            </a:r>
            <a:endParaRPr/>
          </a:p>
        </p:txBody>
      </p:sp>
      <p:sp>
        <p:nvSpPr>
          <p:cNvPr id="1036" name="CustomShape 5"/>
          <p:cNvSpPr/>
          <p:nvPr/>
        </p:nvSpPr>
        <p:spPr>
          <a:xfrm>
            <a:off x="3124080" y="4705200"/>
            <a:ext cx="239760" cy="192240"/>
          </a:xfrm>
          <a:prstGeom prst="rect">
            <a:avLst/>
          </a:prstGeom>
          <a:solidFill>
            <a:srgbClr val="99cc00"/>
          </a:solidFill>
          <a:ln w="9360">
            <a:solidFill>
              <a:srgbClr val="000000"/>
            </a:solidFill>
            <a:miter/>
          </a:ln>
        </p:spPr>
      </p:sp>
      <p:sp>
        <p:nvSpPr>
          <p:cNvPr id="1037" name="CustomShape 6"/>
          <p:cNvSpPr/>
          <p:nvPr/>
        </p:nvSpPr>
        <p:spPr>
          <a:xfrm>
            <a:off x="3606840" y="4719600"/>
            <a:ext cx="239760" cy="193680"/>
          </a:xfrm>
          <a:prstGeom prst="rect">
            <a:avLst/>
          </a:prstGeom>
          <a:solidFill>
            <a:srgbClr val="ffff00"/>
          </a:solidFill>
          <a:ln w="936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lang="en-US">
                <a:latin typeface="Arial"/>
              </a:rPr>
              <a:t>D</a:t>
            </a:r>
            <a:endParaRPr/>
          </a:p>
        </p:txBody>
      </p:sp>
      <p:sp>
        <p:nvSpPr>
          <p:cNvPr id="1038" name="CustomShape 7"/>
          <p:cNvSpPr/>
          <p:nvPr/>
        </p:nvSpPr>
        <p:spPr>
          <a:xfrm>
            <a:off x="3124080" y="4506840"/>
            <a:ext cx="239760" cy="193680"/>
          </a:xfrm>
          <a:prstGeom prst="rect">
            <a:avLst/>
          </a:prstGeom>
          <a:solidFill>
            <a:srgbClr val="ffff00"/>
          </a:solidFill>
          <a:ln w="936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lang="en-US">
                <a:latin typeface="Arial"/>
              </a:rPr>
              <a:t>A</a:t>
            </a:r>
            <a:endParaRPr/>
          </a:p>
        </p:txBody>
      </p:sp>
      <p:sp>
        <p:nvSpPr>
          <p:cNvPr id="1039" name="CustomShape 8"/>
          <p:cNvSpPr/>
          <p:nvPr/>
        </p:nvSpPr>
        <p:spPr>
          <a:xfrm>
            <a:off x="3119400" y="4703760"/>
            <a:ext cx="239760" cy="19368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6800" bIns="46800" anchor="ctr"/>
          <a:p>
            <a:pPr algn="ctr"/>
            <a:r>
              <a:rPr lang="en-US">
                <a:latin typeface="Arial"/>
              </a:rPr>
              <a:t>B</a:t>
            </a:r>
            <a:endParaRPr/>
          </a:p>
        </p:txBody>
      </p:sp>
      <p:sp>
        <p:nvSpPr>
          <p:cNvPr id="1040" name="CustomShape 9"/>
          <p:cNvSpPr/>
          <p:nvPr/>
        </p:nvSpPr>
        <p:spPr>
          <a:xfrm>
            <a:off x="3606840" y="4529160"/>
            <a:ext cx="239760" cy="19368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lang="en-US">
                <a:latin typeface="Arial"/>
              </a:rPr>
              <a:t>C</a:t>
            </a:r>
            <a:endParaRPr/>
          </a:p>
        </p:txBody>
      </p:sp>
      <p:sp>
        <p:nvSpPr>
          <p:cNvPr id="1041" name="CustomShape 10"/>
          <p:cNvSpPr/>
          <p:nvPr/>
        </p:nvSpPr>
        <p:spPr>
          <a:xfrm>
            <a:off x="5308560" y="4527720"/>
            <a:ext cx="239760" cy="191880"/>
          </a:xfrm>
          <a:prstGeom prst="rect">
            <a:avLst/>
          </a:prstGeom>
          <a:solidFill>
            <a:srgbClr val="99cc00"/>
          </a:solidFill>
          <a:ln w="9360">
            <a:solidFill>
              <a:srgbClr val="000000"/>
            </a:solidFill>
            <a:miter/>
          </a:ln>
        </p:spPr>
      </p:sp>
      <p:sp>
        <p:nvSpPr>
          <p:cNvPr id="1042" name="CustomShape 11"/>
          <p:cNvSpPr/>
          <p:nvPr/>
        </p:nvSpPr>
        <p:spPr>
          <a:xfrm>
            <a:off x="5791320" y="4516560"/>
            <a:ext cx="239760" cy="193680"/>
          </a:xfrm>
          <a:prstGeom prst="rect">
            <a:avLst/>
          </a:prstGeom>
          <a:solidFill>
            <a:srgbClr val="ffff00"/>
          </a:solidFill>
          <a:ln w="936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lang="en-US">
                <a:latin typeface="Arial"/>
              </a:rPr>
              <a:t>D</a:t>
            </a:r>
            <a:endParaRPr/>
          </a:p>
        </p:txBody>
      </p:sp>
      <p:sp>
        <p:nvSpPr>
          <p:cNvPr id="1043" name="CustomShape 12"/>
          <p:cNvSpPr/>
          <p:nvPr/>
        </p:nvSpPr>
        <p:spPr>
          <a:xfrm>
            <a:off x="5308560" y="4722840"/>
            <a:ext cx="239760" cy="193680"/>
          </a:xfrm>
          <a:prstGeom prst="rect">
            <a:avLst/>
          </a:prstGeom>
          <a:solidFill>
            <a:srgbClr val="ffff00"/>
          </a:solidFill>
          <a:ln w="936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lang="en-US">
                <a:latin typeface="Arial"/>
              </a:rPr>
              <a:t>A</a:t>
            </a:r>
            <a:endParaRPr/>
          </a:p>
        </p:txBody>
      </p:sp>
      <p:sp>
        <p:nvSpPr>
          <p:cNvPr id="1044" name="CustomShape 13"/>
          <p:cNvSpPr/>
          <p:nvPr/>
        </p:nvSpPr>
        <p:spPr>
          <a:xfrm>
            <a:off x="5303880" y="4525920"/>
            <a:ext cx="239760" cy="19368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6800" bIns="46800" anchor="ctr"/>
          <a:p>
            <a:pPr algn="ctr"/>
            <a:r>
              <a:rPr lang="en-US">
                <a:latin typeface="Arial"/>
              </a:rPr>
              <a:t>B</a:t>
            </a:r>
            <a:endParaRPr/>
          </a:p>
        </p:txBody>
      </p:sp>
      <p:sp>
        <p:nvSpPr>
          <p:cNvPr id="1045" name="CustomShape 14"/>
          <p:cNvSpPr/>
          <p:nvPr/>
        </p:nvSpPr>
        <p:spPr>
          <a:xfrm>
            <a:off x="5791320" y="4719600"/>
            <a:ext cx="239760" cy="19368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lang="en-US">
                <a:latin typeface="Arial"/>
              </a:rPr>
              <a:t>C</a:t>
            </a:r>
            <a:endParaRPr/>
          </a:p>
        </p:txBody>
      </p:sp>
      <p:sp>
        <p:nvSpPr>
          <p:cNvPr id="1046" name="CustomShape 15"/>
          <p:cNvSpPr/>
          <p:nvPr/>
        </p:nvSpPr>
        <p:spPr>
          <a:xfrm>
            <a:off x="1617840" y="5624640"/>
            <a:ext cx="2707920" cy="8254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 sz="2400">
                <a:latin typeface="Arial"/>
              </a:rPr>
              <a:t>move(A,B,TABLE)</a:t>
            </a:r>
            <a:r>
              <a:rPr lang="en-US" sz="2400">
                <a:latin typeface="Arial"/>
              </a:rPr>
              <a:t>
</a:t>
            </a:r>
            <a:r>
              <a:rPr lang="en-US" sz="2400">
                <a:latin typeface="Arial"/>
              </a:rPr>
              <a:t>move(C,D,TABLE)</a:t>
            </a:r>
            <a:endParaRPr/>
          </a:p>
        </p:txBody>
      </p:sp>
      <p:sp>
        <p:nvSpPr>
          <p:cNvPr id="1047" name="CustomShape 16"/>
          <p:cNvSpPr/>
          <p:nvPr/>
        </p:nvSpPr>
        <p:spPr>
          <a:xfrm>
            <a:off x="4856040" y="5619600"/>
            <a:ext cx="2708280" cy="8254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 sz="2400">
                <a:latin typeface="Arial"/>
              </a:rPr>
              <a:t>move(B,TABLE,A)</a:t>
            </a:r>
            <a:r>
              <a:rPr lang="en-US" sz="2400">
                <a:latin typeface="Arial"/>
              </a:rPr>
              <a:t>
</a:t>
            </a:r>
            <a:r>
              <a:rPr lang="en-US" sz="2400">
                <a:latin typeface="Arial"/>
              </a:rPr>
              <a:t>move(D,TABLE,C)</a:t>
            </a:r>
            <a:endParaRPr/>
          </a:p>
        </p:txBody>
      </p:sp>
      <p:sp>
        <p:nvSpPr>
          <p:cNvPr id="1048" name="CustomShape 17"/>
          <p:cNvSpPr/>
          <p:nvPr/>
        </p:nvSpPr>
        <p:spPr>
          <a:xfrm>
            <a:off x="4388040" y="5657760"/>
            <a:ext cx="307080" cy="64260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6800" bIns="46800"/>
          <a:p>
            <a:r>
              <a:rPr lang="en-US" sz="3600">
                <a:latin typeface="Arial"/>
              </a:rPr>
              <a:t>;</a:t>
            </a:r>
            <a:endParaRPr/>
          </a:p>
        </p:txBody>
      </p:sp>
      <p:sp>
        <p:nvSpPr>
          <p:cNvPr id="1049" name="CustomShape 18"/>
          <p:cNvSpPr/>
          <p:nvPr/>
        </p:nvSpPr>
        <p:spPr>
          <a:xfrm>
            <a:off x="1477080" y="5186520"/>
            <a:ext cx="3492360" cy="36828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6800" bIns="46800"/>
          <a:p>
            <a:r>
              <a:rPr b="1" lang="en-US">
                <a:latin typeface="Arial"/>
              </a:rPr>
              <a:t>Layered Plan:</a:t>
            </a:r>
            <a:r>
              <a:rPr lang="en-US">
                <a:latin typeface="Arial"/>
              </a:rPr>
              <a:t> (a two layer plan)</a:t>
            </a:r>
            <a:endParaRPr/>
          </a:p>
        </p:txBody>
      </p:sp>
      <p:sp>
        <p:nvSpPr>
          <p:cNvPr id="1050" name="CustomShape 19"/>
          <p:cNvSpPr/>
          <p:nvPr/>
        </p:nvSpPr>
        <p:spPr>
          <a:xfrm>
            <a:off x="1500120" y="5708520"/>
            <a:ext cx="2867040" cy="739800"/>
          </a:xfrm>
          <a:prstGeom prst="bracePair">
            <a:avLst>
              <a:gd name="adj" fmla="val 1800"/>
            </a:avLst>
          </a:prstGeom>
          <a:noFill/>
          <a:ln w="25560">
            <a:solidFill>
              <a:srgbClr val="000000"/>
            </a:solidFill>
            <a:miter/>
          </a:ln>
        </p:spPr>
      </p:sp>
      <p:sp>
        <p:nvSpPr>
          <p:cNvPr id="1051" name="CustomShape 20"/>
          <p:cNvSpPr/>
          <p:nvPr/>
        </p:nvSpPr>
        <p:spPr>
          <a:xfrm>
            <a:off x="4753080" y="5703840"/>
            <a:ext cx="2867040" cy="739800"/>
          </a:xfrm>
          <a:prstGeom prst="bracePair">
            <a:avLst>
              <a:gd name="adj" fmla="val 1800"/>
            </a:avLst>
          </a:prstGeom>
          <a:noFill/>
          <a:ln w="25560">
            <a:solidFill>
              <a:srgbClr val="000000"/>
            </a:solidFill>
            <a:miter/>
          </a:ln>
        </p:spPr>
      </p:sp>
      <p:sp>
        <p:nvSpPr>
          <p:cNvPr id="1052" name="CustomShape 21"/>
          <p:cNvSpPr/>
          <p:nvPr/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pPr algn="ctr"/>
            <a:r>
              <a:rPr lang="en-US" sz="4400">
                <a:solidFill>
                  <a:srgbClr val="000000"/>
                </a:solidFill>
                <a:latin typeface="Arial"/>
              </a:rPr>
              <a:t>Graphplan</a:t>
            </a:r>
            <a:endParaRPr/>
          </a:p>
        </p:txBody>
      </p:sp>
    </p:spTree>
  </p:cSld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" name="TextShape 1"/>
          <p:cNvSpPr txBox="1"/>
          <p:nvPr/>
        </p:nvSpPr>
        <p:spPr>
          <a:xfrm>
            <a:off x="255600" y="297720"/>
            <a:ext cx="8656560" cy="617760"/>
          </a:xfrm>
          <a:prstGeom prst="rect">
            <a:avLst/>
          </a:prstGeom>
        </p:spPr>
        <p:txBody>
          <a:bodyPr lIns="90360" rIns="90360" tIns="44280" bIns="44280" anchor="b"/>
          <a:p>
            <a:pPr algn="ctr"/>
            <a:r>
              <a:rPr lang="en-US" sz="3600">
                <a:latin typeface="Arial"/>
              </a:rPr>
              <a:t>Solution Extraction: Backward Search</a:t>
            </a:r>
            <a:endParaRPr/>
          </a:p>
        </p:txBody>
      </p:sp>
      <p:sp>
        <p:nvSpPr>
          <p:cNvPr id="1054" name="CustomShape 2"/>
          <p:cNvSpPr/>
          <p:nvPr/>
        </p:nvSpPr>
        <p:spPr>
          <a:xfrm>
            <a:off x="241200" y="1600200"/>
            <a:ext cx="3568680" cy="3317040"/>
          </a:xfrm>
          <a:prstGeom prst="rect">
            <a:avLst/>
          </a:prstGeom>
          <a:solidFill>
            <a:srgbClr val="ffffff"/>
          </a:solidFill>
          <a:ln w="12600">
            <a:solidFill>
              <a:srgbClr val="ffffff"/>
            </a:solidFill>
            <a:miter/>
          </a:ln>
        </p:spPr>
        <p:txBody>
          <a:bodyPr lIns="90360" rIns="90360" tIns="44280" bIns="44280"/>
          <a:p>
            <a:r>
              <a:rPr b="1" lang="en-US">
                <a:latin typeface="Arial"/>
              </a:rPr>
              <a:t>Search problem:</a:t>
            </a:r>
            <a:endParaRPr/>
          </a:p>
          <a:p>
            <a:r>
              <a:rPr b="1" lang="en-US" sz="1600">
                <a:latin typeface="Arial"/>
              </a:rPr>
              <a:t>  </a:t>
            </a:r>
            <a:r>
              <a:rPr b="1" lang="en-US" sz="1600">
                <a:latin typeface="Arial"/>
              </a:rPr>
              <a:t>Start state: goal set at last level</a:t>
            </a:r>
            <a:endParaRPr/>
          </a:p>
          <a:p>
            <a:r>
              <a:rPr b="1" lang="en-US" sz="1600">
                <a:latin typeface="Arial"/>
              </a:rPr>
              <a:t>  </a:t>
            </a:r>
            <a:r>
              <a:rPr b="1" lang="en-US" sz="1600">
                <a:latin typeface="Arial"/>
              </a:rPr>
              <a:t>Actions: conflict-free ways of</a:t>
            </a:r>
            <a:endParaRPr/>
          </a:p>
          <a:p>
            <a:r>
              <a:rPr b="1" lang="en-US" sz="1600">
                <a:latin typeface="Arial"/>
              </a:rPr>
              <a:t>     </a:t>
            </a:r>
            <a:r>
              <a:rPr b="1" lang="en-US" sz="1600">
                <a:latin typeface="Arial"/>
              </a:rPr>
              <a:t>achieving the current goal set</a:t>
            </a:r>
            <a:endParaRPr/>
          </a:p>
          <a:p>
            <a:r>
              <a:rPr b="1" lang="en-US" sz="1600">
                <a:latin typeface="Arial"/>
              </a:rPr>
              <a:t>  </a:t>
            </a:r>
            <a:r>
              <a:rPr b="1" lang="en-US" sz="1600">
                <a:latin typeface="Arial"/>
              </a:rPr>
              <a:t>Terminal test: at S</a:t>
            </a:r>
            <a:r>
              <a:rPr b="1" lang="en-US" sz="1600" baseline="-25000">
                <a:latin typeface="Arial"/>
              </a:rPr>
              <a:t>0</a:t>
            </a:r>
            <a:r>
              <a:rPr b="1" lang="en-US" sz="1600">
                <a:latin typeface="Arial"/>
              </a:rPr>
              <a:t> with goal set </a:t>
            </a:r>
            <a:endParaRPr/>
          </a:p>
          <a:p>
            <a:r>
              <a:rPr b="1" lang="en-US" sz="1600">
                <a:latin typeface="Arial"/>
              </a:rPr>
              <a:t>     </a:t>
            </a:r>
            <a:r>
              <a:rPr b="1" lang="en-US" sz="1600">
                <a:latin typeface="Arial"/>
              </a:rPr>
              <a:t>entailed by initial planning state</a:t>
            </a:r>
            <a:endParaRPr/>
          </a:p>
          <a:p>
            <a:endParaRPr/>
          </a:p>
          <a:p>
            <a:endParaRPr/>
          </a:p>
          <a:p>
            <a:r>
              <a:rPr b="1" lang="en-US" sz="1600">
                <a:latin typeface="Arial"/>
              </a:rPr>
              <a:t>Note: may need to start much deeper than the leveling-off point!</a:t>
            </a:r>
            <a:endParaRPr/>
          </a:p>
          <a:p>
            <a:endParaRPr/>
          </a:p>
          <a:p>
            <a:r>
              <a:rPr b="1" lang="en-US" sz="1600">
                <a:latin typeface="Arial"/>
              </a:rPr>
              <a:t>Caching, good ordering is important</a:t>
            </a:r>
            <a:endParaRPr/>
          </a:p>
        </p:txBody>
      </p:sp>
      <p:sp>
        <p:nvSpPr>
          <p:cNvPr id="1055" name="CustomShape 3"/>
          <p:cNvSpPr/>
          <p:nvPr/>
        </p:nvSpPr>
        <p:spPr>
          <a:xfrm flipH="1">
            <a:off x="7905600" y="1908000"/>
            <a:ext cx="565200" cy="222480"/>
          </a:xfrm>
          <a:prstGeom prst="rightArrow">
            <a:avLst>
              <a:gd name="adj1" fmla="val 10799"/>
              <a:gd name="adj2" fmla="val 5400"/>
            </a:avLst>
          </a:prstGeom>
          <a:solidFill>
            <a:srgbClr val="ff6600"/>
          </a:solidFill>
          <a:ln w="12600">
            <a:solidFill>
              <a:srgbClr val="000000"/>
            </a:solidFill>
            <a:miter/>
          </a:ln>
        </p:spPr>
      </p:sp>
      <p:sp>
        <p:nvSpPr>
          <p:cNvPr id="1056" name="Line 4"/>
          <p:cNvSpPr/>
          <p:nvPr/>
        </p:nvSpPr>
        <p:spPr>
          <a:xfrm>
            <a:off x="6729480" y="2249640"/>
            <a:ext cx="90000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057" name="Line 5"/>
          <p:cNvSpPr/>
          <p:nvPr/>
        </p:nvSpPr>
        <p:spPr>
          <a:xfrm>
            <a:off x="6743880" y="1771560"/>
            <a:ext cx="90000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058" name="Line 6"/>
          <p:cNvSpPr/>
          <p:nvPr/>
        </p:nvSpPr>
        <p:spPr>
          <a:xfrm>
            <a:off x="5721480" y="1616040"/>
            <a:ext cx="90000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059" name="Line 7"/>
          <p:cNvSpPr/>
          <p:nvPr/>
        </p:nvSpPr>
        <p:spPr>
          <a:xfrm>
            <a:off x="5734080" y="1936800"/>
            <a:ext cx="90180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060" name="Line 8"/>
          <p:cNvSpPr/>
          <p:nvPr/>
        </p:nvSpPr>
        <p:spPr>
          <a:xfrm>
            <a:off x="5727600" y="2093760"/>
            <a:ext cx="90180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061" name="Line 9"/>
          <p:cNvSpPr/>
          <p:nvPr/>
        </p:nvSpPr>
        <p:spPr>
          <a:xfrm>
            <a:off x="5721480" y="2409840"/>
            <a:ext cx="90000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062" name="CustomShape 10"/>
          <p:cNvSpPr/>
          <p:nvPr/>
        </p:nvSpPr>
        <p:spPr>
          <a:xfrm>
            <a:off x="5640480" y="1582560"/>
            <a:ext cx="68040" cy="6516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063" name="CustomShape 11"/>
          <p:cNvSpPr/>
          <p:nvPr/>
        </p:nvSpPr>
        <p:spPr>
          <a:xfrm>
            <a:off x="5640480" y="1897200"/>
            <a:ext cx="68040" cy="6660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064" name="CustomShape 12"/>
          <p:cNvSpPr/>
          <p:nvPr/>
        </p:nvSpPr>
        <p:spPr>
          <a:xfrm>
            <a:off x="5640480" y="2054160"/>
            <a:ext cx="68040" cy="6840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065" name="CustomShape 13"/>
          <p:cNvSpPr/>
          <p:nvPr/>
        </p:nvSpPr>
        <p:spPr>
          <a:xfrm>
            <a:off x="5640480" y="2368440"/>
            <a:ext cx="68040" cy="6840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066" name="CustomShape 14"/>
          <p:cNvSpPr/>
          <p:nvPr/>
        </p:nvSpPr>
        <p:spPr>
          <a:xfrm>
            <a:off x="6634080" y="1582560"/>
            <a:ext cx="69840" cy="6516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067" name="CustomShape 15"/>
          <p:cNvSpPr/>
          <p:nvPr/>
        </p:nvSpPr>
        <p:spPr>
          <a:xfrm>
            <a:off x="6634080" y="1739880"/>
            <a:ext cx="69840" cy="6840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068" name="CustomShape 16"/>
          <p:cNvSpPr/>
          <p:nvPr/>
        </p:nvSpPr>
        <p:spPr>
          <a:xfrm>
            <a:off x="6634080" y="1897200"/>
            <a:ext cx="69840" cy="6660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069" name="CustomShape 17"/>
          <p:cNvSpPr/>
          <p:nvPr/>
        </p:nvSpPr>
        <p:spPr>
          <a:xfrm>
            <a:off x="6634080" y="2054160"/>
            <a:ext cx="69840" cy="6840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070" name="CustomShape 18"/>
          <p:cNvSpPr/>
          <p:nvPr/>
        </p:nvSpPr>
        <p:spPr>
          <a:xfrm>
            <a:off x="6634080" y="2211480"/>
            <a:ext cx="69840" cy="680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071" name="CustomShape 19"/>
          <p:cNvSpPr/>
          <p:nvPr/>
        </p:nvSpPr>
        <p:spPr>
          <a:xfrm>
            <a:off x="6634080" y="2368440"/>
            <a:ext cx="69840" cy="6840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072" name="Line 20"/>
          <p:cNvSpPr/>
          <p:nvPr/>
        </p:nvSpPr>
        <p:spPr>
          <a:xfrm>
            <a:off x="6724800" y="1612800"/>
            <a:ext cx="89820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073" name="Line 21"/>
          <p:cNvSpPr/>
          <p:nvPr/>
        </p:nvSpPr>
        <p:spPr>
          <a:xfrm>
            <a:off x="6735600" y="1932120"/>
            <a:ext cx="90180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074" name="Line 22"/>
          <p:cNvSpPr/>
          <p:nvPr/>
        </p:nvSpPr>
        <p:spPr>
          <a:xfrm>
            <a:off x="6729480" y="2090880"/>
            <a:ext cx="90180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075" name="Line 23"/>
          <p:cNvSpPr/>
          <p:nvPr/>
        </p:nvSpPr>
        <p:spPr>
          <a:xfrm>
            <a:off x="6724800" y="2406600"/>
            <a:ext cx="89820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076" name="CustomShape 24"/>
          <p:cNvSpPr/>
          <p:nvPr/>
        </p:nvSpPr>
        <p:spPr>
          <a:xfrm>
            <a:off x="7135920" y="1654200"/>
            <a:ext cx="123840" cy="108000"/>
          </a:xfrm>
          <a:prstGeom prst="rect">
            <a:avLst/>
          </a:prstGeom>
          <a:solidFill>
            <a:srgbClr val="cecece"/>
          </a:solidFill>
          <a:ln w="25560">
            <a:solidFill>
              <a:srgbClr val="000000"/>
            </a:solidFill>
            <a:miter/>
          </a:ln>
        </p:spPr>
      </p:sp>
      <p:sp>
        <p:nvSpPr>
          <p:cNvPr id="1077" name="CustomShape 25"/>
          <p:cNvSpPr/>
          <p:nvPr/>
        </p:nvSpPr>
        <p:spPr>
          <a:xfrm>
            <a:off x="7635960" y="1577880"/>
            <a:ext cx="69840" cy="6516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078" name="CustomShape 26"/>
          <p:cNvSpPr/>
          <p:nvPr/>
        </p:nvSpPr>
        <p:spPr>
          <a:xfrm>
            <a:off x="7635960" y="1736640"/>
            <a:ext cx="69840" cy="66600"/>
          </a:xfrm>
          <a:prstGeom prst="ellipse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079" name="CustomShape 27"/>
          <p:cNvSpPr/>
          <p:nvPr/>
        </p:nvSpPr>
        <p:spPr>
          <a:xfrm>
            <a:off x="7635960" y="1892160"/>
            <a:ext cx="69840" cy="6840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080" name="CustomShape 28"/>
          <p:cNvSpPr/>
          <p:nvPr/>
        </p:nvSpPr>
        <p:spPr>
          <a:xfrm>
            <a:off x="7635960" y="2050920"/>
            <a:ext cx="69840" cy="6840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081" name="CustomShape 29"/>
          <p:cNvSpPr/>
          <p:nvPr/>
        </p:nvSpPr>
        <p:spPr>
          <a:xfrm>
            <a:off x="7635960" y="2206800"/>
            <a:ext cx="69840" cy="680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082" name="CustomShape 30"/>
          <p:cNvSpPr/>
          <p:nvPr/>
        </p:nvSpPr>
        <p:spPr>
          <a:xfrm>
            <a:off x="7635960" y="2365200"/>
            <a:ext cx="69840" cy="6840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083" name="CustomShape 31"/>
          <p:cNvSpPr/>
          <p:nvPr/>
        </p:nvSpPr>
        <p:spPr>
          <a:xfrm>
            <a:off x="7135920" y="2120760"/>
            <a:ext cx="123840" cy="106560"/>
          </a:xfrm>
          <a:prstGeom prst="rect">
            <a:avLst/>
          </a:prstGeom>
          <a:solidFill>
            <a:srgbClr val="cecece"/>
          </a:solidFill>
          <a:ln w="25560">
            <a:solidFill>
              <a:srgbClr val="000000"/>
            </a:solidFill>
            <a:miter/>
          </a:ln>
        </p:spPr>
      </p:sp>
      <p:sp>
        <p:nvSpPr>
          <p:cNvPr id="1084" name="Line 32"/>
          <p:cNvSpPr/>
          <p:nvPr/>
        </p:nvSpPr>
        <p:spPr>
          <a:xfrm flipV="1">
            <a:off x="6724800" y="1728720"/>
            <a:ext cx="403200" cy="1922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085" name="Line 33"/>
          <p:cNvSpPr/>
          <p:nvPr/>
        </p:nvSpPr>
        <p:spPr>
          <a:xfrm>
            <a:off x="6729480" y="1623960"/>
            <a:ext cx="398520" cy="763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086" name="Line 34"/>
          <p:cNvSpPr/>
          <p:nvPr/>
        </p:nvSpPr>
        <p:spPr>
          <a:xfrm flipV="1">
            <a:off x="6724800" y="2193840"/>
            <a:ext cx="403200" cy="20160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087" name="Line 35"/>
          <p:cNvSpPr/>
          <p:nvPr/>
        </p:nvSpPr>
        <p:spPr>
          <a:xfrm>
            <a:off x="6718320" y="1952640"/>
            <a:ext cx="401760" cy="2192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088" name="Line 36"/>
          <p:cNvSpPr/>
          <p:nvPr/>
        </p:nvSpPr>
        <p:spPr>
          <a:xfrm>
            <a:off x="7273800" y="2185920"/>
            <a:ext cx="344520" cy="5868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089" name="CustomShape 37"/>
          <p:cNvSpPr/>
          <p:nvPr/>
        </p:nvSpPr>
        <p:spPr>
          <a:xfrm>
            <a:off x="7132680" y="2511360"/>
            <a:ext cx="123840" cy="108000"/>
          </a:xfrm>
          <a:prstGeom prst="rect">
            <a:avLst/>
          </a:prstGeom>
          <a:solidFill>
            <a:srgbClr val="cecece"/>
          </a:solidFill>
          <a:ln w="25560">
            <a:solidFill>
              <a:srgbClr val="000000"/>
            </a:solidFill>
            <a:miter/>
          </a:ln>
        </p:spPr>
      </p:sp>
      <p:sp>
        <p:nvSpPr>
          <p:cNvPr id="1090" name="Line 38"/>
          <p:cNvSpPr/>
          <p:nvPr/>
        </p:nvSpPr>
        <p:spPr>
          <a:xfrm>
            <a:off x="6715080" y="2274840"/>
            <a:ext cx="405000" cy="24120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091" name="Line 39"/>
          <p:cNvSpPr/>
          <p:nvPr/>
        </p:nvSpPr>
        <p:spPr>
          <a:xfrm>
            <a:off x="6726240" y="2417760"/>
            <a:ext cx="384120" cy="150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092" name="Line 40"/>
          <p:cNvSpPr/>
          <p:nvPr/>
        </p:nvSpPr>
        <p:spPr>
          <a:xfrm>
            <a:off x="7267680" y="2562120"/>
            <a:ext cx="3553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093" name="CustomShape 41"/>
          <p:cNvSpPr/>
          <p:nvPr/>
        </p:nvSpPr>
        <p:spPr>
          <a:xfrm>
            <a:off x="7642080" y="2517840"/>
            <a:ext cx="68400" cy="66600"/>
          </a:xfrm>
          <a:prstGeom prst="ellipse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094" name="CustomShape 42"/>
          <p:cNvSpPr/>
          <p:nvPr/>
        </p:nvSpPr>
        <p:spPr>
          <a:xfrm>
            <a:off x="7121520" y="1397160"/>
            <a:ext cx="123840" cy="107640"/>
          </a:xfrm>
          <a:prstGeom prst="rect">
            <a:avLst/>
          </a:prstGeom>
          <a:solidFill>
            <a:srgbClr val="cecece"/>
          </a:solidFill>
          <a:ln w="25560">
            <a:solidFill>
              <a:srgbClr val="000000"/>
            </a:solidFill>
            <a:miter/>
          </a:ln>
        </p:spPr>
      </p:sp>
      <p:sp>
        <p:nvSpPr>
          <p:cNvPr id="1095" name="Line 43"/>
          <p:cNvSpPr/>
          <p:nvPr/>
        </p:nvSpPr>
        <p:spPr>
          <a:xfrm>
            <a:off x="7257960" y="1447920"/>
            <a:ext cx="35568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096" name="CustomShape 44"/>
          <p:cNvSpPr/>
          <p:nvPr/>
        </p:nvSpPr>
        <p:spPr>
          <a:xfrm>
            <a:off x="7629480" y="1403280"/>
            <a:ext cx="71640" cy="6660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097" name="Line 45"/>
          <p:cNvSpPr/>
          <p:nvPr/>
        </p:nvSpPr>
        <p:spPr>
          <a:xfrm flipV="1">
            <a:off x="6707160" y="1457280"/>
            <a:ext cx="395280" cy="2923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098" name="Line 46"/>
          <p:cNvSpPr/>
          <p:nvPr/>
        </p:nvSpPr>
        <p:spPr>
          <a:xfrm>
            <a:off x="7273800" y="1706400"/>
            <a:ext cx="344520" cy="637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099" name="CustomShape 47"/>
          <p:cNvSpPr/>
          <p:nvPr/>
        </p:nvSpPr>
        <p:spPr>
          <a:xfrm>
            <a:off x="6134040" y="1650960"/>
            <a:ext cx="123840" cy="106560"/>
          </a:xfrm>
          <a:prstGeom prst="rect">
            <a:avLst/>
          </a:prstGeom>
          <a:solidFill>
            <a:srgbClr val="cecece"/>
          </a:solidFill>
          <a:ln w="25560">
            <a:solidFill>
              <a:srgbClr val="000000"/>
            </a:solidFill>
            <a:miter/>
          </a:ln>
        </p:spPr>
      </p:sp>
      <p:sp>
        <p:nvSpPr>
          <p:cNvPr id="1100" name="Line 48"/>
          <p:cNvSpPr/>
          <p:nvPr/>
        </p:nvSpPr>
        <p:spPr>
          <a:xfrm flipV="1">
            <a:off x="5722920" y="1724040"/>
            <a:ext cx="405000" cy="19368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101" name="Line 49"/>
          <p:cNvSpPr/>
          <p:nvPr/>
        </p:nvSpPr>
        <p:spPr>
          <a:xfrm>
            <a:off x="5727600" y="1620720"/>
            <a:ext cx="400320" cy="7488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102" name="Line 50"/>
          <p:cNvSpPr/>
          <p:nvPr/>
        </p:nvSpPr>
        <p:spPr>
          <a:xfrm>
            <a:off x="6275520" y="1703520"/>
            <a:ext cx="342720" cy="619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103" name="CustomShape 51"/>
          <p:cNvSpPr/>
          <p:nvPr/>
        </p:nvSpPr>
        <p:spPr>
          <a:xfrm>
            <a:off x="6141960" y="2117880"/>
            <a:ext cx="122400" cy="107640"/>
          </a:xfrm>
          <a:prstGeom prst="rect">
            <a:avLst/>
          </a:prstGeom>
          <a:solidFill>
            <a:srgbClr val="cecece"/>
          </a:solidFill>
          <a:ln w="25560">
            <a:solidFill>
              <a:srgbClr val="000000"/>
            </a:solidFill>
            <a:miter/>
          </a:ln>
        </p:spPr>
      </p:sp>
      <p:sp>
        <p:nvSpPr>
          <p:cNvPr id="1104" name="Line 52"/>
          <p:cNvSpPr/>
          <p:nvPr/>
        </p:nvSpPr>
        <p:spPr>
          <a:xfrm flipV="1">
            <a:off x="5730840" y="2185920"/>
            <a:ext cx="398520" cy="20016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105" name="Line 53"/>
          <p:cNvSpPr/>
          <p:nvPr/>
        </p:nvSpPr>
        <p:spPr>
          <a:xfrm>
            <a:off x="5722920" y="1941480"/>
            <a:ext cx="412920" cy="2239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106" name="Line 54"/>
          <p:cNvSpPr/>
          <p:nvPr/>
        </p:nvSpPr>
        <p:spPr>
          <a:xfrm>
            <a:off x="6281640" y="2176560"/>
            <a:ext cx="343080" cy="5868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107" name="Line 55"/>
          <p:cNvSpPr/>
          <p:nvPr/>
        </p:nvSpPr>
        <p:spPr>
          <a:xfrm>
            <a:off x="4995720" y="6346800"/>
            <a:ext cx="90036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108" name="Line 56"/>
          <p:cNvSpPr/>
          <p:nvPr/>
        </p:nvSpPr>
        <p:spPr>
          <a:xfrm>
            <a:off x="5010120" y="5869080"/>
            <a:ext cx="900000" cy="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109" name="Line 57"/>
          <p:cNvSpPr/>
          <p:nvPr/>
        </p:nvSpPr>
        <p:spPr>
          <a:xfrm>
            <a:off x="3987720" y="5713560"/>
            <a:ext cx="90036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110" name="Line 58"/>
          <p:cNvSpPr/>
          <p:nvPr/>
        </p:nvSpPr>
        <p:spPr>
          <a:xfrm>
            <a:off x="4000680" y="6033960"/>
            <a:ext cx="90144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111" name="Line 59"/>
          <p:cNvSpPr/>
          <p:nvPr/>
        </p:nvSpPr>
        <p:spPr>
          <a:xfrm>
            <a:off x="3994200" y="6191280"/>
            <a:ext cx="90180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112" name="Line 60"/>
          <p:cNvSpPr/>
          <p:nvPr/>
        </p:nvSpPr>
        <p:spPr>
          <a:xfrm>
            <a:off x="3987720" y="6507000"/>
            <a:ext cx="900360" cy="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113" name="CustomShape 61"/>
          <p:cNvSpPr/>
          <p:nvPr/>
        </p:nvSpPr>
        <p:spPr>
          <a:xfrm>
            <a:off x="3906720" y="5680080"/>
            <a:ext cx="68400" cy="65160"/>
          </a:xfrm>
          <a:prstGeom prst="ellipse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114" name="CustomShape 62"/>
          <p:cNvSpPr/>
          <p:nvPr/>
        </p:nvSpPr>
        <p:spPr>
          <a:xfrm>
            <a:off x="3906720" y="5994360"/>
            <a:ext cx="68400" cy="66600"/>
          </a:xfrm>
          <a:prstGeom prst="ellipse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115" name="CustomShape 63"/>
          <p:cNvSpPr/>
          <p:nvPr/>
        </p:nvSpPr>
        <p:spPr>
          <a:xfrm>
            <a:off x="3906720" y="6151680"/>
            <a:ext cx="68400" cy="680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116" name="CustomShape 64"/>
          <p:cNvSpPr/>
          <p:nvPr/>
        </p:nvSpPr>
        <p:spPr>
          <a:xfrm>
            <a:off x="3906720" y="6465960"/>
            <a:ext cx="68400" cy="68040"/>
          </a:xfrm>
          <a:prstGeom prst="ellipse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117" name="CustomShape 65"/>
          <p:cNvSpPr/>
          <p:nvPr/>
        </p:nvSpPr>
        <p:spPr>
          <a:xfrm>
            <a:off x="4900680" y="5680080"/>
            <a:ext cx="69840" cy="6516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118" name="CustomShape 66"/>
          <p:cNvSpPr/>
          <p:nvPr/>
        </p:nvSpPr>
        <p:spPr>
          <a:xfrm>
            <a:off x="4900680" y="5837400"/>
            <a:ext cx="69840" cy="68040"/>
          </a:xfrm>
          <a:prstGeom prst="ellipse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119" name="CustomShape 67"/>
          <p:cNvSpPr/>
          <p:nvPr/>
        </p:nvSpPr>
        <p:spPr>
          <a:xfrm>
            <a:off x="4900680" y="5994360"/>
            <a:ext cx="69840" cy="6660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120" name="CustomShape 68"/>
          <p:cNvSpPr/>
          <p:nvPr/>
        </p:nvSpPr>
        <p:spPr>
          <a:xfrm>
            <a:off x="4900680" y="6151680"/>
            <a:ext cx="69840" cy="680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121" name="CustomShape 69"/>
          <p:cNvSpPr/>
          <p:nvPr/>
        </p:nvSpPr>
        <p:spPr>
          <a:xfrm>
            <a:off x="4900680" y="6308640"/>
            <a:ext cx="69840" cy="68400"/>
          </a:xfrm>
          <a:prstGeom prst="ellipse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122" name="CustomShape 70"/>
          <p:cNvSpPr/>
          <p:nvPr/>
        </p:nvSpPr>
        <p:spPr>
          <a:xfrm>
            <a:off x="4900680" y="6465960"/>
            <a:ext cx="69840" cy="68040"/>
          </a:xfrm>
          <a:prstGeom prst="ellipse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123" name="Line 71"/>
          <p:cNvSpPr/>
          <p:nvPr/>
        </p:nvSpPr>
        <p:spPr>
          <a:xfrm>
            <a:off x="4991040" y="5710320"/>
            <a:ext cx="89856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124" name="Line 72"/>
          <p:cNvSpPr/>
          <p:nvPr/>
        </p:nvSpPr>
        <p:spPr>
          <a:xfrm>
            <a:off x="5002200" y="6029280"/>
            <a:ext cx="90180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125" name="Line 73"/>
          <p:cNvSpPr/>
          <p:nvPr/>
        </p:nvSpPr>
        <p:spPr>
          <a:xfrm>
            <a:off x="4995720" y="6188040"/>
            <a:ext cx="90180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126" name="Line 74"/>
          <p:cNvSpPr/>
          <p:nvPr/>
        </p:nvSpPr>
        <p:spPr>
          <a:xfrm>
            <a:off x="4991040" y="6504120"/>
            <a:ext cx="89856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127" name="CustomShape 75"/>
          <p:cNvSpPr/>
          <p:nvPr/>
        </p:nvSpPr>
        <p:spPr>
          <a:xfrm>
            <a:off x="5402160" y="5751360"/>
            <a:ext cx="123840" cy="108000"/>
          </a:xfrm>
          <a:prstGeom prst="rect">
            <a:avLst/>
          </a:prstGeom>
          <a:solidFill>
            <a:srgbClr val="cecece"/>
          </a:solidFill>
          <a:ln w="25560">
            <a:solidFill>
              <a:srgbClr val="000000"/>
            </a:solidFill>
            <a:miter/>
          </a:ln>
        </p:spPr>
      </p:sp>
      <p:sp>
        <p:nvSpPr>
          <p:cNvPr id="1128" name="CustomShape 76"/>
          <p:cNvSpPr/>
          <p:nvPr/>
        </p:nvSpPr>
        <p:spPr>
          <a:xfrm>
            <a:off x="5902200" y="5675400"/>
            <a:ext cx="69840" cy="6516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129" name="CustomShape 77"/>
          <p:cNvSpPr/>
          <p:nvPr/>
        </p:nvSpPr>
        <p:spPr>
          <a:xfrm>
            <a:off x="5902200" y="5834160"/>
            <a:ext cx="69840" cy="66600"/>
          </a:xfrm>
          <a:prstGeom prst="ellipse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130" name="CustomShape 78"/>
          <p:cNvSpPr/>
          <p:nvPr/>
        </p:nvSpPr>
        <p:spPr>
          <a:xfrm>
            <a:off x="5902200" y="5989680"/>
            <a:ext cx="69840" cy="6840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131" name="CustomShape 79"/>
          <p:cNvSpPr/>
          <p:nvPr/>
        </p:nvSpPr>
        <p:spPr>
          <a:xfrm>
            <a:off x="5902200" y="6148440"/>
            <a:ext cx="69840" cy="680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132" name="CustomShape 80"/>
          <p:cNvSpPr/>
          <p:nvPr/>
        </p:nvSpPr>
        <p:spPr>
          <a:xfrm>
            <a:off x="5902200" y="6303960"/>
            <a:ext cx="69840" cy="6840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133" name="CustomShape 81"/>
          <p:cNvSpPr/>
          <p:nvPr/>
        </p:nvSpPr>
        <p:spPr>
          <a:xfrm>
            <a:off x="5902200" y="6462720"/>
            <a:ext cx="69840" cy="6840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134" name="CustomShape 82"/>
          <p:cNvSpPr/>
          <p:nvPr/>
        </p:nvSpPr>
        <p:spPr>
          <a:xfrm>
            <a:off x="5402160" y="6218280"/>
            <a:ext cx="123840" cy="106200"/>
          </a:xfrm>
          <a:prstGeom prst="rect">
            <a:avLst/>
          </a:prstGeom>
          <a:solidFill>
            <a:srgbClr val="cecece"/>
          </a:solidFill>
          <a:ln w="25560">
            <a:solidFill>
              <a:srgbClr val="000000"/>
            </a:solidFill>
            <a:miter/>
          </a:ln>
        </p:spPr>
      </p:sp>
      <p:sp>
        <p:nvSpPr>
          <p:cNvPr id="1135" name="Line 83"/>
          <p:cNvSpPr/>
          <p:nvPr/>
        </p:nvSpPr>
        <p:spPr>
          <a:xfrm flipV="1">
            <a:off x="4991040" y="5825880"/>
            <a:ext cx="403200" cy="19188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136" name="Line 84"/>
          <p:cNvSpPr/>
          <p:nvPr/>
        </p:nvSpPr>
        <p:spPr>
          <a:xfrm>
            <a:off x="4995720" y="5721480"/>
            <a:ext cx="398520" cy="7596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137" name="Line 85"/>
          <p:cNvSpPr/>
          <p:nvPr/>
        </p:nvSpPr>
        <p:spPr>
          <a:xfrm flipV="1">
            <a:off x="4991040" y="6291360"/>
            <a:ext cx="403200" cy="20160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138" name="Line 86"/>
          <p:cNvSpPr/>
          <p:nvPr/>
        </p:nvSpPr>
        <p:spPr>
          <a:xfrm>
            <a:off x="4984920" y="6049800"/>
            <a:ext cx="401400" cy="2192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139" name="Line 87"/>
          <p:cNvSpPr/>
          <p:nvPr/>
        </p:nvSpPr>
        <p:spPr>
          <a:xfrm>
            <a:off x="5540400" y="6283440"/>
            <a:ext cx="344520" cy="5868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140" name="CustomShape 88"/>
          <p:cNvSpPr/>
          <p:nvPr/>
        </p:nvSpPr>
        <p:spPr>
          <a:xfrm>
            <a:off x="5398920" y="6608880"/>
            <a:ext cx="123840" cy="108000"/>
          </a:xfrm>
          <a:prstGeom prst="rect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141" name="Line 89"/>
          <p:cNvSpPr/>
          <p:nvPr/>
        </p:nvSpPr>
        <p:spPr>
          <a:xfrm>
            <a:off x="4981680" y="6372360"/>
            <a:ext cx="404640" cy="24120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142" name="Line 90"/>
          <p:cNvSpPr/>
          <p:nvPr/>
        </p:nvSpPr>
        <p:spPr>
          <a:xfrm>
            <a:off x="4992840" y="6515280"/>
            <a:ext cx="384120" cy="15048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143" name="Line 91"/>
          <p:cNvSpPr/>
          <p:nvPr/>
        </p:nvSpPr>
        <p:spPr>
          <a:xfrm>
            <a:off x="5533920" y="6659640"/>
            <a:ext cx="355680" cy="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144" name="CustomShape 92"/>
          <p:cNvSpPr/>
          <p:nvPr/>
        </p:nvSpPr>
        <p:spPr>
          <a:xfrm>
            <a:off x="5908680" y="6615000"/>
            <a:ext cx="68400" cy="66960"/>
          </a:xfrm>
          <a:prstGeom prst="ellipse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145" name="CustomShape 93"/>
          <p:cNvSpPr/>
          <p:nvPr/>
        </p:nvSpPr>
        <p:spPr>
          <a:xfrm>
            <a:off x="5388120" y="5494320"/>
            <a:ext cx="123840" cy="108000"/>
          </a:xfrm>
          <a:prstGeom prst="rect">
            <a:avLst/>
          </a:prstGeom>
          <a:solidFill>
            <a:srgbClr val="cecece"/>
          </a:solidFill>
          <a:ln w="25560">
            <a:solidFill>
              <a:srgbClr val="000000"/>
            </a:solidFill>
            <a:miter/>
          </a:ln>
        </p:spPr>
      </p:sp>
      <p:sp>
        <p:nvSpPr>
          <p:cNvPr id="1146" name="Line 94"/>
          <p:cNvSpPr/>
          <p:nvPr/>
        </p:nvSpPr>
        <p:spPr>
          <a:xfrm>
            <a:off x="5524560" y="5545080"/>
            <a:ext cx="35568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147" name="CustomShape 95"/>
          <p:cNvSpPr/>
          <p:nvPr/>
        </p:nvSpPr>
        <p:spPr>
          <a:xfrm>
            <a:off x="5896080" y="5500800"/>
            <a:ext cx="71280" cy="6660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148" name="Line 96"/>
          <p:cNvSpPr/>
          <p:nvPr/>
        </p:nvSpPr>
        <p:spPr>
          <a:xfrm flipV="1">
            <a:off x="4973760" y="5554440"/>
            <a:ext cx="395280" cy="29196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149" name="Line 97"/>
          <p:cNvSpPr/>
          <p:nvPr/>
        </p:nvSpPr>
        <p:spPr>
          <a:xfrm>
            <a:off x="5540400" y="5803920"/>
            <a:ext cx="344520" cy="6336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150" name="CustomShape 98"/>
          <p:cNvSpPr/>
          <p:nvPr/>
        </p:nvSpPr>
        <p:spPr>
          <a:xfrm>
            <a:off x="4400640" y="5748480"/>
            <a:ext cx="123840" cy="106200"/>
          </a:xfrm>
          <a:prstGeom prst="rect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151" name="Line 99"/>
          <p:cNvSpPr/>
          <p:nvPr/>
        </p:nvSpPr>
        <p:spPr>
          <a:xfrm flipV="1">
            <a:off x="3989520" y="5821200"/>
            <a:ext cx="404640" cy="19368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152" name="Line 100"/>
          <p:cNvSpPr/>
          <p:nvPr/>
        </p:nvSpPr>
        <p:spPr>
          <a:xfrm>
            <a:off x="3994200" y="5718240"/>
            <a:ext cx="399960" cy="7452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153" name="Line 101"/>
          <p:cNvSpPr/>
          <p:nvPr/>
        </p:nvSpPr>
        <p:spPr>
          <a:xfrm>
            <a:off x="4541760" y="5800680"/>
            <a:ext cx="343080" cy="6192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154" name="CustomShape 102"/>
          <p:cNvSpPr/>
          <p:nvPr/>
        </p:nvSpPr>
        <p:spPr>
          <a:xfrm>
            <a:off x="4408560" y="6215040"/>
            <a:ext cx="122040" cy="108000"/>
          </a:xfrm>
          <a:prstGeom prst="rect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155" name="Line 103"/>
          <p:cNvSpPr/>
          <p:nvPr/>
        </p:nvSpPr>
        <p:spPr>
          <a:xfrm flipV="1">
            <a:off x="3997440" y="6283080"/>
            <a:ext cx="398520" cy="19980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156" name="Line 104"/>
          <p:cNvSpPr/>
          <p:nvPr/>
        </p:nvSpPr>
        <p:spPr>
          <a:xfrm>
            <a:off x="3989520" y="6039000"/>
            <a:ext cx="412560" cy="22356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157" name="Line 105"/>
          <p:cNvSpPr/>
          <p:nvPr/>
        </p:nvSpPr>
        <p:spPr>
          <a:xfrm>
            <a:off x="4548240" y="6273720"/>
            <a:ext cx="342720" cy="5868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158" name="Line 106"/>
          <p:cNvSpPr/>
          <p:nvPr/>
        </p:nvSpPr>
        <p:spPr>
          <a:xfrm flipH="1">
            <a:off x="4668480" y="4611600"/>
            <a:ext cx="284040" cy="849240"/>
          </a:xfrm>
          <a:prstGeom prst="line">
            <a:avLst/>
          </a:prstGeom>
          <a:ln w="76320">
            <a:solidFill>
              <a:srgbClr val="618ffd"/>
            </a:solidFill>
            <a:miter/>
            <a:tailEnd len="med" type="triangle" w="med"/>
          </a:ln>
        </p:spPr>
      </p:sp>
      <p:sp>
        <p:nvSpPr>
          <p:cNvPr id="1159" name="Line 107"/>
          <p:cNvSpPr/>
          <p:nvPr/>
        </p:nvSpPr>
        <p:spPr>
          <a:xfrm>
            <a:off x="7943760" y="6346800"/>
            <a:ext cx="90036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160" name="Line 108"/>
          <p:cNvSpPr/>
          <p:nvPr/>
        </p:nvSpPr>
        <p:spPr>
          <a:xfrm>
            <a:off x="7958160" y="5869080"/>
            <a:ext cx="90000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161" name="Line 109"/>
          <p:cNvSpPr/>
          <p:nvPr/>
        </p:nvSpPr>
        <p:spPr>
          <a:xfrm>
            <a:off x="6935760" y="5713560"/>
            <a:ext cx="900000" cy="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162" name="Line 110"/>
          <p:cNvSpPr/>
          <p:nvPr/>
        </p:nvSpPr>
        <p:spPr>
          <a:xfrm>
            <a:off x="6948360" y="6033960"/>
            <a:ext cx="901800" cy="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163" name="Line 111"/>
          <p:cNvSpPr/>
          <p:nvPr/>
        </p:nvSpPr>
        <p:spPr>
          <a:xfrm>
            <a:off x="6942240" y="6191280"/>
            <a:ext cx="90144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164" name="Line 112"/>
          <p:cNvSpPr/>
          <p:nvPr/>
        </p:nvSpPr>
        <p:spPr>
          <a:xfrm>
            <a:off x="6935760" y="6507000"/>
            <a:ext cx="900000" cy="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165" name="CustomShape 113"/>
          <p:cNvSpPr/>
          <p:nvPr/>
        </p:nvSpPr>
        <p:spPr>
          <a:xfrm>
            <a:off x="6854760" y="5680080"/>
            <a:ext cx="68400" cy="65160"/>
          </a:xfrm>
          <a:prstGeom prst="ellipse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166" name="CustomShape 114"/>
          <p:cNvSpPr/>
          <p:nvPr/>
        </p:nvSpPr>
        <p:spPr>
          <a:xfrm>
            <a:off x="6854760" y="5994360"/>
            <a:ext cx="68400" cy="66600"/>
          </a:xfrm>
          <a:prstGeom prst="ellipse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167" name="CustomShape 115"/>
          <p:cNvSpPr/>
          <p:nvPr/>
        </p:nvSpPr>
        <p:spPr>
          <a:xfrm>
            <a:off x="6854760" y="6151680"/>
            <a:ext cx="68400" cy="680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168" name="CustomShape 116"/>
          <p:cNvSpPr/>
          <p:nvPr/>
        </p:nvSpPr>
        <p:spPr>
          <a:xfrm>
            <a:off x="6854760" y="6465960"/>
            <a:ext cx="68400" cy="68040"/>
          </a:xfrm>
          <a:prstGeom prst="ellipse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169" name="CustomShape 117"/>
          <p:cNvSpPr/>
          <p:nvPr/>
        </p:nvSpPr>
        <p:spPr>
          <a:xfrm>
            <a:off x="7848720" y="5680080"/>
            <a:ext cx="69840" cy="65160"/>
          </a:xfrm>
          <a:prstGeom prst="ellipse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170" name="CustomShape 118"/>
          <p:cNvSpPr/>
          <p:nvPr/>
        </p:nvSpPr>
        <p:spPr>
          <a:xfrm>
            <a:off x="7848720" y="5837400"/>
            <a:ext cx="69840" cy="680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171" name="CustomShape 119"/>
          <p:cNvSpPr/>
          <p:nvPr/>
        </p:nvSpPr>
        <p:spPr>
          <a:xfrm>
            <a:off x="7848720" y="5994360"/>
            <a:ext cx="69840" cy="66600"/>
          </a:xfrm>
          <a:prstGeom prst="ellipse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172" name="CustomShape 120"/>
          <p:cNvSpPr/>
          <p:nvPr/>
        </p:nvSpPr>
        <p:spPr>
          <a:xfrm>
            <a:off x="7848720" y="6151680"/>
            <a:ext cx="69840" cy="680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173" name="CustomShape 121"/>
          <p:cNvSpPr/>
          <p:nvPr/>
        </p:nvSpPr>
        <p:spPr>
          <a:xfrm>
            <a:off x="7848720" y="6308640"/>
            <a:ext cx="69840" cy="68400"/>
          </a:xfrm>
          <a:prstGeom prst="ellipse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174" name="CustomShape 122"/>
          <p:cNvSpPr/>
          <p:nvPr/>
        </p:nvSpPr>
        <p:spPr>
          <a:xfrm>
            <a:off x="7848720" y="6465960"/>
            <a:ext cx="69840" cy="68040"/>
          </a:xfrm>
          <a:prstGeom prst="ellipse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175" name="Line 123"/>
          <p:cNvSpPr/>
          <p:nvPr/>
        </p:nvSpPr>
        <p:spPr>
          <a:xfrm>
            <a:off x="7939080" y="5710320"/>
            <a:ext cx="89856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176" name="Line 124"/>
          <p:cNvSpPr/>
          <p:nvPr/>
        </p:nvSpPr>
        <p:spPr>
          <a:xfrm>
            <a:off x="7950240" y="6029280"/>
            <a:ext cx="90180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177" name="Line 125"/>
          <p:cNvSpPr/>
          <p:nvPr/>
        </p:nvSpPr>
        <p:spPr>
          <a:xfrm>
            <a:off x="7943760" y="6188040"/>
            <a:ext cx="90180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178" name="Line 126"/>
          <p:cNvSpPr/>
          <p:nvPr/>
        </p:nvSpPr>
        <p:spPr>
          <a:xfrm>
            <a:off x="7939080" y="6504120"/>
            <a:ext cx="89856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179" name="CustomShape 127"/>
          <p:cNvSpPr/>
          <p:nvPr/>
        </p:nvSpPr>
        <p:spPr>
          <a:xfrm>
            <a:off x="8350200" y="5751360"/>
            <a:ext cx="123840" cy="108000"/>
          </a:xfrm>
          <a:prstGeom prst="rect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180" name="CustomShape 128"/>
          <p:cNvSpPr/>
          <p:nvPr/>
        </p:nvSpPr>
        <p:spPr>
          <a:xfrm>
            <a:off x="8850240" y="5675400"/>
            <a:ext cx="69840" cy="6516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181" name="CustomShape 129"/>
          <p:cNvSpPr/>
          <p:nvPr/>
        </p:nvSpPr>
        <p:spPr>
          <a:xfrm>
            <a:off x="8850240" y="5834160"/>
            <a:ext cx="69840" cy="66600"/>
          </a:xfrm>
          <a:prstGeom prst="ellipse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182" name="CustomShape 130"/>
          <p:cNvSpPr/>
          <p:nvPr/>
        </p:nvSpPr>
        <p:spPr>
          <a:xfrm>
            <a:off x="8850240" y="5989680"/>
            <a:ext cx="69840" cy="6840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183" name="CustomShape 131"/>
          <p:cNvSpPr/>
          <p:nvPr/>
        </p:nvSpPr>
        <p:spPr>
          <a:xfrm>
            <a:off x="8850240" y="6148440"/>
            <a:ext cx="69840" cy="680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184" name="CustomShape 132"/>
          <p:cNvSpPr/>
          <p:nvPr/>
        </p:nvSpPr>
        <p:spPr>
          <a:xfrm>
            <a:off x="8850240" y="6303960"/>
            <a:ext cx="69840" cy="6840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185" name="CustomShape 133"/>
          <p:cNvSpPr/>
          <p:nvPr/>
        </p:nvSpPr>
        <p:spPr>
          <a:xfrm>
            <a:off x="8850240" y="6462720"/>
            <a:ext cx="69840" cy="6840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186" name="CustomShape 134"/>
          <p:cNvSpPr/>
          <p:nvPr/>
        </p:nvSpPr>
        <p:spPr>
          <a:xfrm>
            <a:off x="8350200" y="6218280"/>
            <a:ext cx="123840" cy="106200"/>
          </a:xfrm>
          <a:prstGeom prst="rect">
            <a:avLst/>
          </a:prstGeom>
          <a:solidFill>
            <a:srgbClr val="cecece"/>
          </a:solidFill>
          <a:ln w="25560">
            <a:solidFill>
              <a:srgbClr val="000000"/>
            </a:solidFill>
            <a:miter/>
          </a:ln>
        </p:spPr>
      </p:sp>
      <p:sp>
        <p:nvSpPr>
          <p:cNvPr id="1187" name="Line 135"/>
          <p:cNvSpPr/>
          <p:nvPr/>
        </p:nvSpPr>
        <p:spPr>
          <a:xfrm flipV="1">
            <a:off x="7939080" y="5825880"/>
            <a:ext cx="403200" cy="19188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188" name="Line 136"/>
          <p:cNvSpPr/>
          <p:nvPr/>
        </p:nvSpPr>
        <p:spPr>
          <a:xfrm>
            <a:off x="7943760" y="5721480"/>
            <a:ext cx="398520" cy="7596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189" name="Line 137"/>
          <p:cNvSpPr/>
          <p:nvPr/>
        </p:nvSpPr>
        <p:spPr>
          <a:xfrm flipV="1">
            <a:off x="7939080" y="6291360"/>
            <a:ext cx="403200" cy="20160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190" name="Line 138"/>
          <p:cNvSpPr/>
          <p:nvPr/>
        </p:nvSpPr>
        <p:spPr>
          <a:xfrm>
            <a:off x="7932600" y="6049800"/>
            <a:ext cx="401760" cy="2192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191" name="Line 139"/>
          <p:cNvSpPr/>
          <p:nvPr/>
        </p:nvSpPr>
        <p:spPr>
          <a:xfrm>
            <a:off x="8488440" y="6283440"/>
            <a:ext cx="344520" cy="5868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192" name="CustomShape 140"/>
          <p:cNvSpPr/>
          <p:nvPr/>
        </p:nvSpPr>
        <p:spPr>
          <a:xfrm>
            <a:off x="8346960" y="6608880"/>
            <a:ext cx="123840" cy="108000"/>
          </a:xfrm>
          <a:prstGeom prst="rect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193" name="Line 141"/>
          <p:cNvSpPr/>
          <p:nvPr/>
        </p:nvSpPr>
        <p:spPr>
          <a:xfrm>
            <a:off x="7929720" y="6372360"/>
            <a:ext cx="404640" cy="24120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194" name="Line 142"/>
          <p:cNvSpPr/>
          <p:nvPr/>
        </p:nvSpPr>
        <p:spPr>
          <a:xfrm>
            <a:off x="7940520" y="6515280"/>
            <a:ext cx="384480" cy="15048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195" name="Line 143"/>
          <p:cNvSpPr/>
          <p:nvPr/>
        </p:nvSpPr>
        <p:spPr>
          <a:xfrm>
            <a:off x="8481960" y="6659640"/>
            <a:ext cx="355680" cy="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196" name="CustomShape 144"/>
          <p:cNvSpPr/>
          <p:nvPr/>
        </p:nvSpPr>
        <p:spPr>
          <a:xfrm>
            <a:off x="8856720" y="6615000"/>
            <a:ext cx="68040" cy="66960"/>
          </a:xfrm>
          <a:prstGeom prst="ellipse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197" name="CustomShape 145"/>
          <p:cNvSpPr/>
          <p:nvPr/>
        </p:nvSpPr>
        <p:spPr>
          <a:xfrm>
            <a:off x="8335800" y="5494320"/>
            <a:ext cx="123840" cy="108000"/>
          </a:xfrm>
          <a:prstGeom prst="rect">
            <a:avLst/>
          </a:prstGeom>
          <a:solidFill>
            <a:srgbClr val="cecece"/>
          </a:solidFill>
          <a:ln w="25560">
            <a:solidFill>
              <a:srgbClr val="000000"/>
            </a:solidFill>
            <a:miter/>
          </a:ln>
        </p:spPr>
      </p:sp>
      <p:sp>
        <p:nvSpPr>
          <p:cNvPr id="1198" name="Line 146"/>
          <p:cNvSpPr/>
          <p:nvPr/>
        </p:nvSpPr>
        <p:spPr>
          <a:xfrm>
            <a:off x="8472600" y="5545080"/>
            <a:ext cx="3553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199" name="CustomShape 147"/>
          <p:cNvSpPr/>
          <p:nvPr/>
        </p:nvSpPr>
        <p:spPr>
          <a:xfrm>
            <a:off x="8844120" y="5500800"/>
            <a:ext cx="71280" cy="6660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200" name="Line 148"/>
          <p:cNvSpPr/>
          <p:nvPr/>
        </p:nvSpPr>
        <p:spPr>
          <a:xfrm flipV="1">
            <a:off x="7921800" y="5554440"/>
            <a:ext cx="395280" cy="29196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201" name="Line 149"/>
          <p:cNvSpPr/>
          <p:nvPr/>
        </p:nvSpPr>
        <p:spPr>
          <a:xfrm>
            <a:off x="8488440" y="5803920"/>
            <a:ext cx="344520" cy="6336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202" name="CustomShape 150"/>
          <p:cNvSpPr/>
          <p:nvPr/>
        </p:nvSpPr>
        <p:spPr>
          <a:xfrm>
            <a:off x="7348680" y="5748480"/>
            <a:ext cx="123840" cy="106200"/>
          </a:xfrm>
          <a:prstGeom prst="rect">
            <a:avLst/>
          </a:prstGeom>
          <a:solidFill>
            <a:srgbClr val="cecece"/>
          </a:solidFill>
          <a:ln w="25560">
            <a:solidFill>
              <a:srgbClr val="000000"/>
            </a:solidFill>
            <a:miter/>
          </a:ln>
        </p:spPr>
      </p:sp>
      <p:sp>
        <p:nvSpPr>
          <p:cNvPr id="1203" name="Line 151"/>
          <p:cNvSpPr/>
          <p:nvPr/>
        </p:nvSpPr>
        <p:spPr>
          <a:xfrm flipV="1">
            <a:off x="6937200" y="5821200"/>
            <a:ext cx="405000" cy="19368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204" name="Line 152"/>
          <p:cNvSpPr/>
          <p:nvPr/>
        </p:nvSpPr>
        <p:spPr>
          <a:xfrm>
            <a:off x="6942240" y="5718240"/>
            <a:ext cx="399960" cy="745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205" name="Line 153"/>
          <p:cNvSpPr/>
          <p:nvPr/>
        </p:nvSpPr>
        <p:spPr>
          <a:xfrm>
            <a:off x="7489800" y="5800680"/>
            <a:ext cx="343080" cy="619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206" name="CustomShape 154"/>
          <p:cNvSpPr/>
          <p:nvPr/>
        </p:nvSpPr>
        <p:spPr>
          <a:xfrm>
            <a:off x="7356600" y="6215040"/>
            <a:ext cx="122040" cy="108000"/>
          </a:xfrm>
          <a:prstGeom prst="rect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207" name="Line 155"/>
          <p:cNvSpPr/>
          <p:nvPr/>
        </p:nvSpPr>
        <p:spPr>
          <a:xfrm flipV="1">
            <a:off x="6945480" y="6283080"/>
            <a:ext cx="398160" cy="19980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208" name="Line 156"/>
          <p:cNvSpPr/>
          <p:nvPr/>
        </p:nvSpPr>
        <p:spPr>
          <a:xfrm>
            <a:off x="6937200" y="6039000"/>
            <a:ext cx="412920" cy="22356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209" name="Line 157"/>
          <p:cNvSpPr/>
          <p:nvPr/>
        </p:nvSpPr>
        <p:spPr>
          <a:xfrm>
            <a:off x="7496280" y="6273720"/>
            <a:ext cx="342720" cy="5868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210" name="Line 158"/>
          <p:cNvSpPr/>
          <p:nvPr/>
        </p:nvSpPr>
        <p:spPr>
          <a:xfrm flipH="1">
            <a:off x="7596000" y="4549680"/>
            <a:ext cx="284040" cy="849240"/>
          </a:xfrm>
          <a:prstGeom prst="line">
            <a:avLst/>
          </a:prstGeom>
          <a:ln w="76320">
            <a:solidFill>
              <a:srgbClr val="618ffd"/>
            </a:solidFill>
            <a:miter/>
            <a:tailEnd len="med" type="triangle" w="med"/>
          </a:ln>
        </p:spPr>
      </p:sp>
      <p:sp>
        <p:nvSpPr>
          <p:cNvPr id="1211" name="Line 159"/>
          <p:cNvSpPr/>
          <p:nvPr/>
        </p:nvSpPr>
        <p:spPr>
          <a:xfrm>
            <a:off x="7943760" y="4230720"/>
            <a:ext cx="90036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212" name="Line 160"/>
          <p:cNvSpPr/>
          <p:nvPr/>
        </p:nvSpPr>
        <p:spPr>
          <a:xfrm>
            <a:off x="7958160" y="3753000"/>
            <a:ext cx="90000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213" name="Line 161"/>
          <p:cNvSpPr/>
          <p:nvPr/>
        </p:nvSpPr>
        <p:spPr>
          <a:xfrm>
            <a:off x="6935760" y="3597120"/>
            <a:ext cx="90000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214" name="Line 162"/>
          <p:cNvSpPr/>
          <p:nvPr/>
        </p:nvSpPr>
        <p:spPr>
          <a:xfrm>
            <a:off x="6948360" y="3917880"/>
            <a:ext cx="90180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215" name="Line 163"/>
          <p:cNvSpPr/>
          <p:nvPr/>
        </p:nvSpPr>
        <p:spPr>
          <a:xfrm>
            <a:off x="6942240" y="4075200"/>
            <a:ext cx="90144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216" name="Line 164"/>
          <p:cNvSpPr/>
          <p:nvPr/>
        </p:nvSpPr>
        <p:spPr>
          <a:xfrm>
            <a:off x="6935760" y="4390920"/>
            <a:ext cx="90000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217" name="CustomShape 165"/>
          <p:cNvSpPr/>
          <p:nvPr/>
        </p:nvSpPr>
        <p:spPr>
          <a:xfrm>
            <a:off x="6854760" y="3564000"/>
            <a:ext cx="68400" cy="6516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218" name="CustomShape 166"/>
          <p:cNvSpPr/>
          <p:nvPr/>
        </p:nvSpPr>
        <p:spPr>
          <a:xfrm>
            <a:off x="6854760" y="3878280"/>
            <a:ext cx="68400" cy="6660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219" name="CustomShape 167"/>
          <p:cNvSpPr/>
          <p:nvPr/>
        </p:nvSpPr>
        <p:spPr>
          <a:xfrm>
            <a:off x="6854760" y="4035600"/>
            <a:ext cx="68400" cy="680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220" name="CustomShape 168"/>
          <p:cNvSpPr/>
          <p:nvPr/>
        </p:nvSpPr>
        <p:spPr>
          <a:xfrm>
            <a:off x="6854760" y="4349880"/>
            <a:ext cx="68400" cy="680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221" name="CustomShape 169"/>
          <p:cNvSpPr/>
          <p:nvPr/>
        </p:nvSpPr>
        <p:spPr>
          <a:xfrm>
            <a:off x="7848720" y="3564000"/>
            <a:ext cx="69840" cy="65160"/>
          </a:xfrm>
          <a:prstGeom prst="ellipse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222" name="CustomShape 170"/>
          <p:cNvSpPr/>
          <p:nvPr/>
        </p:nvSpPr>
        <p:spPr>
          <a:xfrm>
            <a:off x="7848720" y="3720960"/>
            <a:ext cx="69840" cy="6840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223" name="CustomShape 171"/>
          <p:cNvSpPr/>
          <p:nvPr/>
        </p:nvSpPr>
        <p:spPr>
          <a:xfrm>
            <a:off x="7848720" y="3878280"/>
            <a:ext cx="69840" cy="66600"/>
          </a:xfrm>
          <a:prstGeom prst="ellipse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224" name="CustomShape 172"/>
          <p:cNvSpPr/>
          <p:nvPr/>
        </p:nvSpPr>
        <p:spPr>
          <a:xfrm>
            <a:off x="7848720" y="4035600"/>
            <a:ext cx="69840" cy="680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225" name="CustomShape 173"/>
          <p:cNvSpPr/>
          <p:nvPr/>
        </p:nvSpPr>
        <p:spPr>
          <a:xfrm>
            <a:off x="7848720" y="4192560"/>
            <a:ext cx="69840" cy="68400"/>
          </a:xfrm>
          <a:prstGeom prst="ellipse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226" name="CustomShape 174"/>
          <p:cNvSpPr/>
          <p:nvPr/>
        </p:nvSpPr>
        <p:spPr>
          <a:xfrm>
            <a:off x="7848720" y="4349880"/>
            <a:ext cx="69840" cy="68040"/>
          </a:xfrm>
          <a:prstGeom prst="ellipse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227" name="Line 175"/>
          <p:cNvSpPr/>
          <p:nvPr/>
        </p:nvSpPr>
        <p:spPr>
          <a:xfrm>
            <a:off x="7939080" y="3594240"/>
            <a:ext cx="89856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228" name="Line 176"/>
          <p:cNvSpPr/>
          <p:nvPr/>
        </p:nvSpPr>
        <p:spPr>
          <a:xfrm>
            <a:off x="7950240" y="3913200"/>
            <a:ext cx="90180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229" name="Line 177"/>
          <p:cNvSpPr/>
          <p:nvPr/>
        </p:nvSpPr>
        <p:spPr>
          <a:xfrm>
            <a:off x="7943760" y="4071960"/>
            <a:ext cx="90180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230" name="Line 178"/>
          <p:cNvSpPr/>
          <p:nvPr/>
        </p:nvSpPr>
        <p:spPr>
          <a:xfrm>
            <a:off x="7939080" y="4387680"/>
            <a:ext cx="89856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231" name="CustomShape 179"/>
          <p:cNvSpPr/>
          <p:nvPr/>
        </p:nvSpPr>
        <p:spPr>
          <a:xfrm>
            <a:off x="8350200" y="3635280"/>
            <a:ext cx="123840" cy="108000"/>
          </a:xfrm>
          <a:prstGeom prst="rect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232" name="CustomShape 180"/>
          <p:cNvSpPr/>
          <p:nvPr/>
        </p:nvSpPr>
        <p:spPr>
          <a:xfrm>
            <a:off x="8850240" y="3559320"/>
            <a:ext cx="69840" cy="6480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233" name="CustomShape 181"/>
          <p:cNvSpPr/>
          <p:nvPr/>
        </p:nvSpPr>
        <p:spPr>
          <a:xfrm>
            <a:off x="8850240" y="3718080"/>
            <a:ext cx="69840" cy="66600"/>
          </a:xfrm>
          <a:prstGeom prst="ellipse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234" name="CustomShape 182"/>
          <p:cNvSpPr/>
          <p:nvPr/>
        </p:nvSpPr>
        <p:spPr>
          <a:xfrm>
            <a:off x="8850240" y="3873600"/>
            <a:ext cx="69840" cy="680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235" name="CustomShape 183"/>
          <p:cNvSpPr/>
          <p:nvPr/>
        </p:nvSpPr>
        <p:spPr>
          <a:xfrm>
            <a:off x="8850240" y="4032360"/>
            <a:ext cx="69840" cy="680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236" name="CustomShape 184"/>
          <p:cNvSpPr/>
          <p:nvPr/>
        </p:nvSpPr>
        <p:spPr>
          <a:xfrm>
            <a:off x="8850240" y="4187880"/>
            <a:ext cx="69840" cy="680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237" name="CustomShape 185"/>
          <p:cNvSpPr/>
          <p:nvPr/>
        </p:nvSpPr>
        <p:spPr>
          <a:xfrm>
            <a:off x="8850240" y="4346640"/>
            <a:ext cx="69840" cy="680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238" name="CustomShape 186"/>
          <p:cNvSpPr/>
          <p:nvPr/>
        </p:nvSpPr>
        <p:spPr>
          <a:xfrm>
            <a:off x="8350200" y="4102200"/>
            <a:ext cx="123840" cy="106200"/>
          </a:xfrm>
          <a:prstGeom prst="rect">
            <a:avLst/>
          </a:prstGeom>
          <a:solidFill>
            <a:srgbClr val="cecece"/>
          </a:solidFill>
          <a:ln w="25560">
            <a:solidFill>
              <a:srgbClr val="000000"/>
            </a:solidFill>
            <a:miter/>
          </a:ln>
        </p:spPr>
      </p:sp>
      <p:sp>
        <p:nvSpPr>
          <p:cNvPr id="1239" name="Line 187"/>
          <p:cNvSpPr/>
          <p:nvPr/>
        </p:nvSpPr>
        <p:spPr>
          <a:xfrm flipV="1">
            <a:off x="7939080" y="3709800"/>
            <a:ext cx="403200" cy="19188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240" name="Line 188"/>
          <p:cNvSpPr/>
          <p:nvPr/>
        </p:nvSpPr>
        <p:spPr>
          <a:xfrm>
            <a:off x="7943760" y="3605040"/>
            <a:ext cx="398520" cy="7632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241" name="Line 189"/>
          <p:cNvSpPr/>
          <p:nvPr/>
        </p:nvSpPr>
        <p:spPr>
          <a:xfrm flipV="1">
            <a:off x="7939080" y="4175280"/>
            <a:ext cx="403200" cy="20160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242" name="Line 190"/>
          <p:cNvSpPr/>
          <p:nvPr/>
        </p:nvSpPr>
        <p:spPr>
          <a:xfrm>
            <a:off x="7932600" y="3933720"/>
            <a:ext cx="401760" cy="2192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243" name="Line 191"/>
          <p:cNvSpPr/>
          <p:nvPr/>
        </p:nvSpPr>
        <p:spPr>
          <a:xfrm>
            <a:off x="8488440" y="4167360"/>
            <a:ext cx="344520" cy="5868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244" name="CustomShape 192"/>
          <p:cNvSpPr/>
          <p:nvPr/>
        </p:nvSpPr>
        <p:spPr>
          <a:xfrm>
            <a:off x="8346960" y="4492800"/>
            <a:ext cx="123840" cy="107640"/>
          </a:xfrm>
          <a:prstGeom prst="rect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245" name="Line 193"/>
          <p:cNvSpPr/>
          <p:nvPr/>
        </p:nvSpPr>
        <p:spPr>
          <a:xfrm>
            <a:off x="7929720" y="4255920"/>
            <a:ext cx="404640" cy="24156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246" name="Line 194"/>
          <p:cNvSpPr/>
          <p:nvPr/>
        </p:nvSpPr>
        <p:spPr>
          <a:xfrm>
            <a:off x="7940520" y="4398840"/>
            <a:ext cx="384480" cy="15084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247" name="Line 195"/>
          <p:cNvSpPr/>
          <p:nvPr/>
        </p:nvSpPr>
        <p:spPr>
          <a:xfrm>
            <a:off x="8481960" y="4543560"/>
            <a:ext cx="355680" cy="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248" name="CustomShape 196"/>
          <p:cNvSpPr/>
          <p:nvPr/>
        </p:nvSpPr>
        <p:spPr>
          <a:xfrm>
            <a:off x="8856720" y="4498920"/>
            <a:ext cx="68040" cy="66600"/>
          </a:xfrm>
          <a:prstGeom prst="ellipse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249" name="CustomShape 197"/>
          <p:cNvSpPr/>
          <p:nvPr/>
        </p:nvSpPr>
        <p:spPr>
          <a:xfrm>
            <a:off x="8335800" y="3378240"/>
            <a:ext cx="123840" cy="108000"/>
          </a:xfrm>
          <a:prstGeom prst="rect">
            <a:avLst/>
          </a:prstGeom>
          <a:solidFill>
            <a:srgbClr val="cecece"/>
          </a:solidFill>
          <a:ln w="25560">
            <a:solidFill>
              <a:srgbClr val="000000"/>
            </a:solidFill>
            <a:miter/>
          </a:ln>
        </p:spPr>
      </p:sp>
      <p:sp>
        <p:nvSpPr>
          <p:cNvPr id="1250" name="Line 198"/>
          <p:cNvSpPr/>
          <p:nvPr/>
        </p:nvSpPr>
        <p:spPr>
          <a:xfrm>
            <a:off x="8472600" y="3429000"/>
            <a:ext cx="3553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251" name="CustomShape 199"/>
          <p:cNvSpPr/>
          <p:nvPr/>
        </p:nvSpPr>
        <p:spPr>
          <a:xfrm>
            <a:off x="8844120" y="3384720"/>
            <a:ext cx="71280" cy="6660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252" name="Line 200"/>
          <p:cNvSpPr/>
          <p:nvPr/>
        </p:nvSpPr>
        <p:spPr>
          <a:xfrm flipV="1">
            <a:off x="7921800" y="3438360"/>
            <a:ext cx="395280" cy="2923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253" name="Line 201"/>
          <p:cNvSpPr/>
          <p:nvPr/>
        </p:nvSpPr>
        <p:spPr>
          <a:xfrm>
            <a:off x="8488440" y="3687840"/>
            <a:ext cx="344520" cy="6336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254" name="CustomShape 202"/>
          <p:cNvSpPr/>
          <p:nvPr/>
        </p:nvSpPr>
        <p:spPr>
          <a:xfrm>
            <a:off x="7348680" y="3632040"/>
            <a:ext cx="123840" cy="106560"/>
          </a:xfrm>
          <a:prstGeom prst="rect">
            <a:avLst/>
          </a:prstGeom>
          <a:solidFill>
            <a:srgbClr val="cecece"/>
          </a:solidFill>
          <a:ln w="25560">
            <a:solidFill>
              <a:srgbClr val="000000"/>
            </a:solidFill>
            <a:miter/>
          </a:ln>
        </p:spPr>
      </p:sp>
      <p:sp>
        <p:nvSpPr>
          <p:cNvPr id="1255" name="Line 203"/>
          <p:cNvSpPr/>
          <p:nvPr/>
        </p:nvSpPr>
        <p:spPr>
          <a:xfrm flipV="1">
            <a:off x="6937200" y="3705120"/>
            <a:ext cx="405000" cy="19368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256" name="Line 204"/>
          <p:cNvSpPr/>
          <p:nvPr/>
        </p:nvSpPr>
        <p:spPr>
          <a:xfrm>
            <a:off x="6942240" y="3602160"/>
            <a:ext cx="399960" cy="745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257" name="Line 205"/>
          <p:cNvSpPr/>
          <p:nvPr/>
        </p:nvSpPr>
        <p:spPr>
          <a:xfrm>
            <a:off x="7489800" y="3684600"/>
            <a:ext cx="343080" cy="619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258" name="CustomShape 206"/>
          <p:cNvSpPr/>
          <p:nvPr/>
        </p:nvSpPr>
        <p:spPr>
          <a:xfrm>
            <a:off x="7356600" y="4098960"/>
            <a:ext cx="122040" cy="108000"/>
          </a:xfrm>
          <a:prstGeom prst="rect">
            <a:avLst/>
          </a:prstGeom>
          <a:solidFill>
            <a:srgbClr val="cecece"/>
          </a:solidFill>
          <a:ln w="25560">
            <a:solidFill>
              <a:srgbClr val="000000"/>
            </a:solidFill>
            <a:miter/>
          </a:ln>
        </p:spPr>
      </p:sp>
      <p:sp>
        <p:nvSpPr>
          <p:cNvPr id="1259" name="Line 207"/>
          <p:cNvSpPr/>
          <p:nvPr/>
        </p:nvSpPr>
        <p:spPr>
          <a:xfrm flipV="1">
            <a:off x="6945480" y="4167000"/>
            <a:ext cx="398160" cy="19980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260" name="Line 208"/>
          <p:cNvSpPr/>
          <p:nvPr/>
        </p:nvSpPr>
        <p:spPr>
          <a:xfrm>
            <a:off x="6937200" y="3922560"/>
            <a:ext cx="412920" cy="2239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261" name="Line 209"/>
          <p:cNvSpPr/>
          <p:nvPr/>
        </p:nvSpPr>
        <p:spPr>
          <a:xfrm>
            <a:off x="7496280" y="4157640"/>
            <a:ext cx="342720" cy="5868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262" name="Line 210"/>
          <p:cNvSpPr/>
          <p:nvPr/>
        </p:nvSpPr>
        <p:spPr>
          <a:xfrm>
            <a:off x="7337520" y="2735280"/>
            <a:ext cx="691920" cy="566640"/>
          </a:xfrm>
          <a:prstGeom prst="line">
            <a:avLst/>
          </a:prstGeom>
          <a:ln w="76320">
            <a:solidFill>
              <a:srgbClr val="618ffd"/>
            </a:solidFill>
            <a:miter/>
            <a:tailEnd len="med" type="triangle" w="med"/>
          </a:ln>
        </p:spPr>
      </p:sp>
      <p:sp>
        <p:nvSpPr>
          <p:cNvPr id="1263" name="Line 211"/>
          <p:cNvSpPr/>
          <p:nvPr/>
        </p:nvSpPr>
        <p:spPr>
          <a:xfrm>
            <a:off x="4995720" y="4230720"/>
            <a:ext cx="90036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264" name="Line 212"/>
          <p:cNvSpPr/>
          <p:nvPr/>
        </p:nvSpPr>
        <p:spPr>
          <a:xfrm>
            <a:off x="5010120" y="3753000"/>
            <a:ext cx="900000" cy="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265" name="Line 213"/>
          <p:cNvSpPr/>
          <p:nvPr/>
        </p:nvSpPr>
        <p:spPr>
          <a:xfrm>
            <a:off x="3987720" y="3597120"/>
            <a:ext cx="90036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266" name="Line 214"/>
          <p:cNvSpPr/>
          <p:nvPr/>
        </p:nvSpPr>
        <p:spPr>
          <a:xfrm>
            <a:off x="4000680" y="3917880"/>
            <a:ext cx="90144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267" name="Line 215"/>
          <p:cNvSpPr/>
          <p:nvPr/>
        </p:nvSpPr>
        <p:spPr>
          <a:xfrm>
            <a:off x="3994200" y="4075200"/>
            <a:ext cx="90180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268" name="Line 216"/>
          <p:cNvSpPr/>
          <p:nvPr/>
        </p:nvSpPr>
        <p:spPr>
          <a:xfrm>
            <a:off x="3987720" y="4390920"/>
            <a:ext cx="90036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269" name="CustomShape 217"/>
          <p:cNvSpPr/>
          <p:nvPr/>
        </p:nvSpPr>
        <p:spPr>
          <a:xfrm>
            <a:off x="3906720" y="3564000"/>
            <a:ext cx="68400" cy="6516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270" name="CustomShape 218"/>
          <p:cNvSpPr/>
          <p:nvPr/>
        </p:nvSpPr>
        <p:spPr>
          <a:xfrm>
            <a:off x="3906720" y="3878280"/>
            <a:ext cx="68400" cy="6660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271" name="CustomShape 219"/>
          <p:cNvSpPr/>
          <p:nvPr/>
        </p:nvSpPr>
        <p:spPr>
          <a:xfrm>
            <a:off x="3906720" y="4035600"/>
            <a:ext cx="68400" cy="680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272" name="CustomShape 220"/>
          <p:cNvSpPr/>
          <p:nvPr/>
        </p:nvSpPr>
        <p:spPr>
          <a:xfrm>
            <a:off x="3906720" y="4349880"/>
            <a:ext cx="68400" cy="680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273" name="CustomShape 221"/>
          <p:cNvSpPr/>
          <p:nvPr/>
        </p:nvSpPr>
        <p:spPr>
          <a:xfrm>
            <a:off x="4900680" y="3564000"/>
            <a:ext cx="69840" cy="6516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274" name="CustomShape 222"/>
          <p:cNvSpPr/>
          <p:nvPr/>
        </p:nvSpPr>
        <p:spPr>
          <a:xfrm>
            <a:off x="4900680" y="3720960"/>
            <a:ext cx="69840" cy="68400"/>
          </a:xfrm>
          <a:prstGeom prst="ellipse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275" name="CustomShape 223"/>
          <p:cNvSpPr/>
          <p:nvPr/>
        </p:nvSpPr>
        <p:spPr>
          <a:xfrm>
            <a:off x="4900680" y="3878280"/>
            <a:ext cx="69840" cy="6660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276" name="CustomShape 224"/>
          <p:cNvSpPr/>
          <p:nvPr/>
        </p:nvSpPr>
        <p:spPr>
          <a:xfrm>
            <a:off x="4900680" y="4035600"/>
            <a:ext cx="69840" cy="680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277" name="CustomShape 225"/>
          <p:cNvSpPr/>
          <p:nvPr/>
        </p:nvSpPr>
        <p:spPr>
          <a:xfrm>
            <a:off x="4900680" y="4192560"/>
            <a:ext cx="69840" cy="68400"/>
          </a:xfrm>
          <a:prstGeom prst="ellipse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278" name="CustomShape 226"/>
          <p:cNvSpPr/>
          <p:nvPr/>
        </p:nvSpPr>
        <p:spPr>
          <a:xfrm>
            <a:off x="4900680" y="4349880"/>
            <a:ext cx="69840" cy="68040"/>
          </a:xfrm>
          <a:prstGeom prst="ellipse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279" name="Line 227"/>
          <p:cNvSpPr/>
          <p:nvPr/>
        </p:nvSpPr>
        <p:spPr>
          <a:xfrm>
            <a:off x="4991040" y="3594240"/>
            <a:ext cx="89856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280" name="Line 228"/>
          <p:cNvSpPr/>
          <p:nvPr/>
        </p:nvSpPr>
        <p:spPr>
          <a:xfrm>
            <a:off x="5002200" y="3913200"/>
            <a:ext cx="90180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281" name="Line 229"/>
          <p:cNvSpPr/>
          <p:nvPr/>
        </p:nvSpPr>
        <p:spPr>
          <a:xfrm>
            <a:off x="4995720" y="4071960"/>
            <a:ext cx="90180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282" name="Line 230"/>
          <p:cNvSpPr/>
          <p:nvPr/>
        </p:nvSpPr>
        <p:spPr>
          <a:xfrm>
            <a:off x="4991040" y="4387680"/>
            <a:ext cx="898560" cy="0"/>
          </a:xfrm>
          <a:prstGeom prst="line">
            <a:avLst/>
          </a:prstGeom>
          <a:ln w="25560">
            <a:solidFill>
              <a:srgbClr val="919191"/>
            </a:solidFill>
            <a:miter/>
          </a:ln>
        </p:spPr>
      </p:sp>
      <p:sp>
        <p:nvSpPr>
          <p:cNvPr id="1283" name="CustomShape 231"/>
          <p:cNvSpPr/>
          <p:nvPr/>
        </p:nvSpPr>
        <p:spPr>
          <a:xfrm>
            <a:off x="5402160" y="3635280"/>
            <a:ext cx="123840" cy="108000"/>
          </a:xfrm>
          <a:prstGeom prst="rect">
            <a:avLst/>
          </a:prstGeom>
          <a:solidFill>
            <a:srgbClr val="cecece"/>
          </a:solidFill>
          <a:ln w="25560">
            <a:solidFill>
              <a:srgbClr val="000000"/>
            </a:solidFill>
            <a:miter/>
          </a:ln>
        </p:spPr>
      </p:sp>
      <p:sp>
        <p:nvSpPr>
          <p:cNvPr id="1284" name="CustomShape 232"/>
          <p:cNvSpPr/>
          <p:nvPr/>
        </p:nvSpPr>
        <p:spPr>
          <a:xfrm>
            <a:off x="5902200" y="3559320"/>
            <a:ext cx="69840" cy="6480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285" name="CustomShape 233"/>
          <p:cNvSpPr/>
          <p:nvPr/>
        </p:nvSpPr>
        <p:spPr>
          <a:xfrm>
            <a:off x="5902200" y="3718080"/>
            <a:ext cx="69840" cy="66600"/>
          </a:xfrm>
          <a:prstGeom prst="ellipse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286" name="CustomShape 234"/>
          <p:cNvSpPr/>
          <p:nvPr/>
        </p:nvSpPr>
        <p:spPr>
          <a:xfrm>
            <a:off x="5902200" y="3873600"/>
            <a:ext cx="69840" cy="680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287" name="CustomShape 235"/>
          <p:cNvSpPr/>
          <p:nvPr/>
        </p:nvSpPr>
        <p:spPr>
          <a:xfrm>
            <a:off x="5902200" y="4032360"/>
            <a:ext cx="69840" cy="680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288" name="CustomShape 236"/>
          <p:cNvSpPr/>
          <p:nvPr/>
        </p:nvSpPr>
        <p:spPr>
          <a:xfrm>
            <a:off x="5902200" y="4187880"/>
            <a:ext cx="69840" cy="680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289" name="CustomShape 237"/>
          <p:cNvSpPr/>
          <p:nvPr/>
        </p:nvSpPr>
        <p:spPr>
          <a:xfrm>
            <a:off x="5902200" y="4346640"/>
            <a:ext cx="69840" cy="6804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290" name="CustomShape 238"/>
          <p:cNvSpPr/>
          <p:nvPr/>
        </p:nvSpPr>
        <p:spPr>
          <a:xfrm>
            <a:off x="5402160" y="4102200"/>
            <a:ext cx="123840" cy="106200"/>
          </a:xfrm>
          <a:prstGeom prst="rect">
            <a:avLst/>
          </a:prstGeom>
          <a:solidFill>
            <a:srgbClr val="cecece"/>
          </a:solidFill>
          <a:ln w="25560">
            <a:solidFill>
              <a:srgbClr val="000000"/>
            </a:solidFill>
            <a:miter/>
          </a:ln>
        </p:spPr>
      </p:sp>
      <p:sp>
        <p:nvSpPr>
          <p:cNvPr id="1291" name="Line 239"/>
          <p:cNvSpPr/>
          <p:nvPr/>
        </p:nvSpPr>
        <p:spPr>
          <a:xfrm flipV="1">
            <a:off x="4991040" y="3709800"/>
            <a:ext cx="403200" cy="19188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292" name="Line 240"/>
          <p:cNvSpPr/>
          <p:nvPr/>
        </p:nvSpPr>
        <p:spPr>
          <a:xfrm>
            <a:off x="4995720" y="3605040"/>
            <a:ext cx="398520" cy="763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293" name="Line 241"/>
          <p:cNvSpPr/>
          <p:nvPr/>
        </p:nvSpPr>
        <p:spPr>
          <a:xfrm flipV="1">
            <a:off x="4991040" y="4175280"/>
            <a:ext cx="403200" cy="20160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294" name="Line 242"/>
          <p:cNvSpPr/>
          <p:nvPr/>
        </p:nvSpPr>
        <p:spPr>
          <a:xfrm>
            <a:off x="4984920" y="3933720"/>
            <a:ext cx="401400" cy="2192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295" name="Line 243"/>
          <p:cNvSpPr/>
          <p:nvPr/>
        </p:nvSpPr>
        <p:spPr>
          <a:xfrm>
            <a:off x="5540400" y="4167360"/>
            <a:ext cx="344520" cy="5868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296" name="CustomShape 244"/>
          <p:cNvSpPr/>
          <p:nvPr/>
        </p:nvSpPr>
        <p:spPr>
          <a:xfrm>
            <a:off x="5398920" y="4492800"/>
            <a:ext cx="123840" cy="107640"/>
          </a:xfrm>
          <a:prstGeom prst="rect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297" name="Line 245"/>
          <p:cNvSpPr/>
          <p:nvPr/>
        </p:nvSpPr>
        <p:spPr>
          <a:xfrm>
            <a:off x="4981680" y="4255920"/>
            <a:ext cx="404640" cy="24156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298" name="Line 246"/>
          <p:cNvSpPr/>
          <p:nvPr/>
        </p:nvSpPr>
        <p:spPr>
          <a:xfrm>
            <a:off x="4992840" y="4398840"/>
            <a:ext cx="384120" cy="15084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299" name="Line 247"/>
          <p:cNvSpPr/>
          <p:nvPr/>
        </p:nvSpPr>
        <p:spPr>
          <a:xfrm>
            <a:off x="5533920" y="4543560"/>
            <a:ext cx="355680" cy="0"/>
          </a:xfrm>
          <a:prstGeom prst="line">
            <a:avLst/>
          </a:prstGeom>
          <a:ln w="25560">
            <a:solidFill>
              <a:srgbClr val="ff6600"/>
            </a:solidFill>
            <a:miter/>
          </a:ln>
        </p:spPr>
      </p:sp>
      <p:sp>
        <p:nvSpPr>
          <p:cNvPr id="1300" name="CustomShape 248"/>
          <p:cNvSpPr/>
          <p:nvPr/>
        </p:nvSpPr>
        <p:spPr>
          <a:xfrm>
            <a:off x="5908680" y="4498920"/>
            <a:ext cx="68400" cy="66600"/>
          </a:xfrm>
          <a:prstGeom prst="ellipse">
            <a:avLst/>
          </a:prstGeom>
          <a:solidFill>
            <a:srgbClr val="ffc5cf"/>
          </a:solidFill>
          <a:ln w="25560">
            <a:solidFill>
              <a:srgbClr val="ff6600"/>
            </a:solidFill>
            <a:miter/>
          </a:ln>
        </p:spPr>
      </p:sp>
      <p:sp>
        <p:nvSpPr>
          <p:cNvPr id="1301" name="CustomShape 249"/>
          <p:cNvSpPr/>
          <p:nvPr/>
        </p:nvSpPr>
        <p:spPr>
          <a:xfrm>
            <a:off x="5388120" y="3378240"/>
            <a:ext cx="123840" cy="108000"/>
          </a:xfrm>
          <a:prstGeom prst="rect">
            <a:avLst/>
          </a:prstGeom>
          <a:solidFill>
            <a:srgbClr val="cecece"/>
          </a:solidFill>
          <a:ln w="25560">
            <a:solidFill>
              <a:srgbClr val="000000"/>
            </a:solidFill>
            <a:miter/>
          </a:ln>
        </p:spPr>
      </p:sp>
      <p:sp>
        <p:nvSpPr>
          <p:cNvPr id="1302" name="Line 250"/>
          <p:cNvSpPr/>
          <p:nvPr/>
        </p:nvSpPr>
        <p:spPr>
          <a:xfrm>
            <a:off x="5524560" y="3429000"/>
            <a:ext cx="35568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303" name="CustomShape 251"/>
          <p:cNvSpPr/>
          <p:nvPr/>
        </p:nvSpPr>
        <p:spPr>
          <a:xfrm>
            <a:off x="5896080" y="3384720"/>
            <a:ext cx="71280" cy="66600"/>
          </a:xfrm>
          <a:prstGeom prst="ellipse">
            <a:avLst/>
          </a:prstGeom>
          <a:solidFill>
            <a:srgbClr val="c1ceff"/>
          </a:solidFill>
          <a:ln w="25560">
            <a:solidFill>
              <a:srgbClr val="5e574e"/>
            </a:solidFill>
            <a:miter/>
          </a:ln>
        </p:spPr>
      </p:sp>
      <p:sp>
        <p:nvSpPr>
          <p:cNvPr id="1304" name="Line 252"/>
          <p:cNvSpPr/>
          <p:nvPr/>
        </p:nvSpPr>
        <p:spPr>
          <a:xfrm flipV="1">
            <a:off x="4973760" y="3438360"/>
            <a:ext cx="395280" cy="2923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305" name="Line 253"/>
          <p:cNvSpPr/>
          <p:nvPr/>
        </p:nvSpPr>
        <p:spPr>
          <a:xfrm>
            <a:off x="5540400" y="3687840"/>
            <a:ext cx="344520" cy="6336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306" name="CustomShape 254"/>
          <p:cNvSpPr/>
          <p:nvPr/>
        </p:nvSpPr>
        <p:spPr>
          <a:xfrm>
            <a:off x="4400640" y="3632040"/>
            <a:ext cx="123840" cy="106560"/>
          </a:xfrm>
          <a:prstGeom prst="rect">
            <a:avLst/>
          </a:prstGeom>
          <a:solidFill>
            <a:srgbClr val="cecece"/>
          </a:solidFill>
          <a:ln w="25560">
            <a:solidFill>
              <a:srgbClr val="000000"/>
            </a:solidFill>
            <a:miter/>
          </a:ln>
        </p:spPr>
      </p:sp>
      <p:sp>
        <p:nvSpPr>
          <p:cNvPr id="1307" name="Line 255"/>
          <p:cNvSpPr/>
          <p:nvPr/>
        </p:nvSpPr>
        <p:spPr>
          <a:xfrm flipV="1">
            <a:off x="3989520" y="3705120"/>
            <a:ext cx="404640" cy="19368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308" name="Line 256"/>
          <p:cNvSpPr/>
          <p:nvPr/>
        </p:nvSpPr>
        <p:spPr>
          <a:xfrm>
            <a:off x="3994200" y="3602160"/>
            <a:ext cx="399960" cy="745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309" name="Line 257"/>
          <p:cNvSpPr/>
          <p:nvPr/>
        </p:nvSpPr>
        <p:spPr>
          <a:xfrm>
            <a:off x="4541760" y="3684600"/>
            <a:ext cx="343080" cy="619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310" name="CustomShape 258"/>
          <p:cNvSpPr/>
          <p:nvPr/>
        </p:nvSpPr>
        <p:spPr>
          <a:xfrm>
            <a:off x="4408560" y="4098960"/>
            <a:ext cx="122040" cy="108000"/>
          </a:xfrm>
          <a:prstGeom prst="rect">
            <a:avLst/>
          </a:prstGeom>
          <a:solidFill>
            <a:srgbClr val="cecece"/>
          </a:solidFill>
          <a:ln w="25560">
            <a:solidFill>
              <a:srgbClr val="000000"/>
            </a:solidFill>
            <a:miter/>
          </a:ln>
        </p:spPr>
      </p:sp>
      <p:sp>
        <p:nvSpPr>
          <p:cNvPr id="1311" name="Line 259"/>
          <p:cNvSpPr/>
          <p:nvPr/>
        </p:nvSpPr>
        <p:spPr>
          <a:xfrm flipV="1">
            <a:off x="3997440" y="4167000"/>
            <a:ext cx="398520" cy="19980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312" name="Line 260"/>
          <p:cNvSpPr/>
          <p:nvPr/>
        </p:nvSpPr>
        <p:spPr>
          <a:xfrm>
            <a:off x="3989520" y="3922560"/>
            <a:ext cx="412560" cy="22392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313" name="Line 261"/>
          <p:cNvSpPr/>
          <p:nvPr/>
        </p:nvSpPr>
        <p:spPr>
          <a:xfrm>
            <a:off x="4548240" y="4157640"/>
            <a:ext cx="342720" cy="5868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</p:sp>
      <p:sp>
        <p:nvSpPr>
          <p:cNvPr id="1314" name="Line 262"/>
          <p:cNvSpPr/>
          <p:nvPr/>
        </p:nvSpPr>
        <p:spPr>
          <a:xfrm flipH="1">
            <a:off x="5960880" y="2657520"/>
            <a:ext cx="906120" cy="576360"/>
          </a:xfrm>
          <a:prstGeom prst="line">
            <a:avLst/>
          </a:prstGeom>
          <a:ln w="76320">
            <a:solidFill>
              <a:srgbClr val="618ffd"/>
            </a:solidFill>
            <a:miter/>
            <a:tailEnd len="med" type="triangle" w="med"/>
          </a:ln>
        </p:spPr>
      </p:sp>
    </p:spTree>
  </p:cSld>
  <p:timing>
    <p:tnLst>
      <p:par>
        <p:cTn id="427" dur="indefinite" restart="never" nodeType="tmRoot">
          <p:childTnLst>
            <p:seq>
              <p:cTn id="428" dur="indefinite" nodeType="mainSeq">
                <p:childTnLst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3" fill="hold">
                      <p:stCondLst>
                        <p:cond delay="indefinite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>
                      <p:stCondLst>
                        <p:cond delay="indefinite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1" fill="hold">
                      <p:stCondLst>
                        <p:cond delay="indefinite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5" name="CustomShape 1"/>
          <p:cNvSpPr/>
          <p:nvPr/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</p:sp>
      <p:sp>
        <p:nvSpPr>
          <p:cNvPr id="1316" name="CustomShape 2"/>
          <p:cNvSpPr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</p:sp>
    </p:spTree>
  </p:cSld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CustomShape 1"/>
          <p:cNvSpPr/>
          <p:nvPr/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pPr algn="ctr"/>
            <a:r>
              <a:rPr lang="en-GB" sz="4400">
                <a:solidFill>
                  <a:srgbClr val="000000"/>
                </a:solidFill>
                <a:latin typeface="Arial"/>
                <a:ea typeface="ＭＳ Ｐゴシック"/>
              </a:rPr>
              <a:t>Scheduling</a:t>
            </a:r>
            <a:endParaRPr/>
          </a:p>
        </p:txBody>
      </p:sp>
      <p:sp>
        <p:nvSpPr>
          <p:cNvPr id="1318" name="CustomShape 2"/>
          <p:cNvSpPr/>
          <p:nvPr/>
        </p:nvSpPr>
        <p:spPr>
          <a:xfrm>
            <a:off x="457200" y="1600200"/>
            <a:ext cx="4114800" cy="4602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 sz="2000">
                <a:solidFill>
                  <a:srgbClr val="333399"/>
                </a:solidFill>
                <a:latin typeface="Arial"/>
                <a:ea typeface="ＭＳ Ｐゴシック"/>
              </a:rPr>
              <a:t>In real planning problems, actions take time, resources</a:t>
            </a:r>
            <a:endParaRPr/>
          </a:p>
          <a:p>
            <a:pPr>
              <a:lnSpc>
                <a:spcPct val="100000"/>
              </a:lnSpc>
            </a:pPr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Actions have a duration (time to completion, e.g. building)‏</a:t>
            </a:r>
            <a:endParaRPr/>
          </a:p>
          <a:p>
            <a:pPr>
              <a:lnSpc>
                <a:spcPct val="100000"/>
              </a:lnSpc>
            </a:pPr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Actions can consume (or produce) resources (or both)‏</a:t>
            </a:r>
            <a:endParaRPr/>
          </a:p>
          <a:p>
            <a:pPr>
              <a:lnSpc>
                <a:spcPct val="100000"/>
              </a:lnSpc>
            </a:pPr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Resources generally limited (e.g. minerals, SCVs)‏</a:t>
            </a:r>
            <a:endParaRPr/>
          </a:p>
          <a:p>
            <a:endParaRPr/>
          </a:p>
          <a:p>
            <a:r>
              <a:rPr lang="en-GB" sz="2000">
                <a:solidFill>
                  <a:srgbClr val="333399"/>
                </a:solidFill>
                <a:latin typeface="Arial"/>
                <a:ea typeface="ＭＳ Ｐゴシック"/>
              </a:rPr>
              <a:t>Simple case: known (partial) plan, just need to schedule</a:t>
            </a:r>
            <a:endParaRPr/>
          </a:p>
          <a:p>
            <a:endParaRPr/>
          </a:p>
          <a:p>
            <a:r>
              <a:rPr lang="en-GB" sz="2000">
                <a:solidFill>
                  <a:srgbClr val="333399"/>
                </a:solidFill>
                <a:latin typeface="Arial"/>
                <a:ea typeface="ＭＳ Ｐゴシック"/>
              </a:rPr>
              <a:t>Even simpler: no resources, just ordering and duration</a:t>
            </a:r>
            <a:endParaRPr/>
          </a:p>
        </p:txBody>
      </p:sp>
      <p:sp>
        <p:nvSpPr>
          <p:cNvPr id="1319" name="CustomShape 3"/>
          <p:cNvSpPr/>
          <p:nvPr/>
        </p:nvSpPr>
        <p:spPr>
          <a:xfrm>
            <a:off x="4648320" y="1676520"/>
            <a:ext cx="4114800" cy="438336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endParaRPr/>
          </a:p>
          <a:p>
            <a:pPr algn="ctr"/>
            <a:r>
              <a:rPr lang="en-GB" sz="1600">
                <a:solidFill>
                  <a:srgbClr val="3333ff"/>
                </a:solidFill>
                <a:latin typeface="Arial"/>
                <a:ea typeface="ＭＳ Ｐゴシック"/>
              </a:rPr>
              <a:t>JOBS</a:t>
            </a:r>
            <a:endParaRPr/>
          </a:p>
          <a:p>
            <a:pPr algn="ctr"/>
            <a:r>
              <a:rPr lang="en-GB" sz="1600">
                <a:solidFill>
                  <a:srgbClr val="000000"/>
                </a:solidFill>
                <a:latin typeface="Arial"/>
                <a:ea typeface="ＭＳ Ｐゴシック"/>
              </a:rPr>
              <a:t>[AddEngine1 &lt; AddWheels1 &lt; Inspect1]</a:t>
            </a:r>
            <a:endParaRPr/>
          </a:p>
          <a:p>
            <a:pPr algn="ctr"/>
            <a:r>
              <a:rPr lang="en-GB" sz="1600">
                <a:solidFill>
                  <a:srgbClr val="000000"/>
                </a:solidFill>
                <a:latin typeface="Arial"/>
                <a:ea typeface="ＭＳ Ｐゴシック"/>
              </a:rPr>
              <a:t>[AddEngine2 &lt; AddWheels2 &lt; Inspect2]</a:t>
            </a:r>
            <a:endParaRPr/>
          </a:p>
          <a:p>
            <a:pPr algn="ctr"/>
            <a:endParaRPr/>
          </a:p>
          <a:p>
            <a:pPr algn="ctr"/>
            <a:r>
              <a:rPr lang="en-GB" sz="1600">
                <a:solidFill>
                  <a:srgbClr val="3333ff"/>
                </a:solidFill>
                <a:latin typeface="Arial"/>
                <a:ea typeface="ＭＳ Ｐゴシック"/>
              </a:rPr>
              <a:t>RESOURCES</a:t>
            </a:r>
            <a:endParaRPr/>
          </a:p>
          <a:p>
            <a:pPr algn="ctr"/>
            <a:r>
              <a:rPr lang="en-GB" sz="1600">
                <a:solidFill>
                  <a:srgbClr val="000000"/>
                </a:solidFill>
                <a:latin typeface="Arial"/>
                <a:ea typeface="ＭＳ Ｐゴシック"/>
              </a:rPr>
              <a:t>EngineHoists (1)‏</a:t>
            </a:r>
            <a:endParaRPr/>
          </a:p>
          <a:p>
            <a:pPr algn="ctr"/>
            <a:r>
              <a:rPr lang="en-GB" sz="1600">
                <a:solidFill>
                  <a:srgbClr val="000000"/>
                </a:solidFill>
                <a:latin typeface="Arial"/>
                <a:ea typeface="ＭＳ Ｐゴシック"/>
              </a:rPr>
              <a:t>WheelStations (1)‏</a:t>
            </a:r>
            <a:endParaRPr/>
          </a:p>
          <a:p>
            <a:pPr algn="ctr"/>
            <a:r>
              <a:rPr lang="en-GB" sz="1600">
                <a:solidFill>
                  <a:srgbClr val="000000"/>
                </a:solidFill>
                <a:latin typeface="Arial"/>
                <a:ea typeface="ＭＳ Ｐゴシック"/>
              </a:rPr>
              <a:t>Inspectors (2)‏</a:t>
            </a:r>
            <a:endParaRPr/>
          </a:p>
          <a:p>
            <a:pPr algn="ctr"/>
            <a:endParaRPr/>
          </a:p>
          <a:p>
            <a:pPr algn="ctr"/>
            <a:r>
              <a:rPr lang="en-GB" sz="1600">
                <a:solidFill>
                  <a:srgbClr val="3333ff"/>
                </a:solidFill>
                <a:latin typeface="Arial"/>
                <a:ea typeface="ＭＳ Ｐゴシック"/>
              </a:rPr>
              <a:t>ACTIONS</a:t>
            </a:r>
            <a:endParaRPr/>
          </a:p>
          <a:p>
            <a:pPr algn="ctr"/>
            <a:r>
              <a:rPr lang="en-GB" sz="1600">
                <a:solidFill>
                  <a:srgbClr val="000000"/>
                </a:solidFill>
                <a:latin typeface="Arial"/>
                <a:ea typeface="ＭＳ Ｐゴシック"/>
              </a:rPr>
              <a:t>AddEngine1: DUR=30, USE=EngHoist(1)‏</a:t>
            </a:r>
            <a:endParaRPr/>
          </a:p>
          <a:p>
            <a:pPr algn="ctr"/>
            <a:r>
              <a:rPr lang="en-GB" sz="1600">
                <a:solidFill>
                  <a:srgbClr val="000000"/>
                </a:solidFill>
                <a:latin typeface="Arial"/>
                <a:ea typeface="ＭＳ Ｐゴシック"/>
              </a:rPr>
              <a:t>AddEngine2: DUR=60, USE=EngHoist(1)‏</a:t>
            </a:r>
            <a:endParaRPr/>
          </a:p>
          <a:p>
            <a:pPr algn="ctr"/>
            <a:r>
              <a:rPr lang="en-GB" sz="1600">
                <a:solidFill>
                  <a:srgbClr val="000000"/>
                </a:solidFill>
                <a:latin typeface="Arial"/>
                <a:ea typeface="ＭＳ Ｐゴシック"/>
              </a:rPr>
              <a:t>AddWheels1: DUR=30, USE=WStation(1)‏</a:t>
            </a:r>
            <a:endParaRPr/>
          </a:p>
          <a:p>
            <a:pPr algn="ctr"/>
            <a:r>
              <a:rPr lang="en-GB" sz="1600">
                <a:solidFill>
                  <a:srgbClr val="000000"/>
                </a:solidFill>
                <a:latin typeface="Arial"/>
                <a:ea typeface="ＭＳ Ｐゴシック"/>
              </a:rPr>
              <a:t>AddWheels2: DUR=15, USE=WStation(1)‏</a:t>
            </a:r>
            <a:endParaRPr/>
          </a:p>
          <a:p>
            <a:pPr algn="ctr"/>
            <a:r>
              <a:rPr lang="en-GB" sz="1600">
                <a:solidFill>
                  <a:srgbClr val="000000"/>
                </a:solidFill>
                <a:latin typeface="Arial"/>
                <a:ea typeface="ＭＳ Ｐゴシック"/>
              </a:rPr>
              <a:t>Inspect1: DUR=10, USE=Inspectors(1)‏</a:t>
            </a:r>
            <a:endParaRPr/>
          </a:p>
          <a:p>
            <a:pPr algn="ctr"/>
            <a:r>
              <a:rPr lang="en-GB" sz="1600">
                <a:solidFill>
                  <a:srgbClr val="000000"/>
                </a:solidFill>
                <a:latin typeface="Arial"/>
                <a:ea typeface="ＭＳ Ｐゴシック"/>
              </a:rPr>
              <a:t>Inspect2: DUR=10, USE=Inspectors(1)‏</a:t>
            </a:r>
            <a:endParaRPr/>
          </a:p>
          <a:p>
            <a:pPr algn="ctr"/>
            <a:endParaRPr/>
          </a:p>
        </p:txBody>
      </p:sp>
    </p:spTree>
  </p:cSld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" name="CustomShape 1"/>
          <p:cNvSpPr/>
          <p:nvPr/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pPr algn="ctr"/>
            <a:r>
              <a:rPr lang="en-GB" sz="4400">
                <a:solidFill>
                  <a:srgbClr val="000000"/>
                </a:solidFill>
                <a:latin typeface="Arial"/>
                <a:ea typeface="ＭＳ Ｐゴシック"/>
              </a:rPr>
              <a:t>Resource-Free Scheduling</a:t>
            </a:r>
            <a:endParaRPr/>
          </a:p>
        </p:txBody>
      </p:sp>
      <p:sp>
        <p:nvSpPr>
          <p:cNvPr id="1321" name="CustomShape 2"/>
          <p:cNvSpPr/>
          <p:nvPr/>
        </p:nvSpPr>
        <p:spPr>
          <a:xfrm>
            <a:off x="4191120" y="1600200"/>
            <a:ext cx="4572000" cy="4525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 sz="2000">
                <a:solidFill>
                  <a:srgbClr val="333399"/>
                </a:solidFill>
                <a:latin typeface="Arial"/>
                <a:ea typeface="ＭＳ Ｐゴシック"/>
              </a:rPr>
              <a:t>How to minimize total time?</a:t>
            </a:r>
            <a:endParaRPr/>
          </a:p>
          <a:p>
            <a:r>
              <a:rPr lang="en-GB" sz="2000">
                <a:solidFill>
                  <a:srgbClr val="333399"/>
                </a:solidFill>
                <a:latin typeface="Arial"/>
                <a:ea typeface="ＭＳ Ｐゴシック"/>
              </a:rPr>
              <a:t>Easy: schedule an action as soon as its parents are completed</a:t>
            </a:r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r>
              <a:rPr lang="en-GB" sz="2000">
                <a:solidFill>
                  <a:srgbClr val="333399"/>
                </a:solidFill>
                <a:latin typeface="Arial"/>
                <a:ea typeface="ＭＳ Ｐゴシック"/>
              </a:rPr>
              <a:t>Result:</a:t>
            </a:r>
            <a:endParaRPr/>
          </a:p>
        </p:txBody>
      </p:sp>
      <p:sp>
        <p:nvSpPr>
          <p:cNvPr id="1322" name="CustomShape 3"/>
          <p:cNvSpPr/>
          <p:nvPr/>
        </p:nvSpPr>
        <p:spPr>
          <a:xfrm>
            <a:off x="304920" y="1676520"/>
            <a:ext cx="3657600" cy="385416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endParaRPr/>
          </a:p>
          <a:p>
            <a:pPr algn="ctr"/>
            <a:r>
              <a:rPr lang="en-GB" sz="1400">
                <a:solidFill>
                  <a:srgbClr val="3333ff"/>
                </a:solidFill>
                <a:latin typeface="Arial"/>
                <a:ea typeface="ＭＳ Ｐゴシック"/>
              </a:rPr>
              <a:t>JOBS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[AddEngine1 &lt; AddWheels1 &lt; Inspect1]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[AddEngine2 &lt; AddWheels2 &lt; Inspect2]</a:t>
            </a:r>
            <a:endParaRPr/>
          </a:p>
          <a:p>
            <a:pPr algn="ctr"/>
            <a:endParaRPr/>
          </a:p>
          <a:p>
            <a:pPr algn="ctr"/>
            <a:r>
              <a:rPr lang="en-GB" sz="1400">
                <a:solidFill>
                  <a:srgbClr val="3333ff"/>
                </a:solidFill>
                <a:latin typeface="Arial"/>
                <a:ea typeface="ＭＳ Ｐゴシック"/>
              </a:rPr>
              <a:t>RESOURCES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EngineHoists (1)‏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WheelStations (1)‏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Inspectors (2)‏</a:t>
            </a:r>
            <a:endParaRPr/>
          </a:p>
          <a:p>
            <a:pPr algn="ctr"/>
            <a:endParaRPr/>
          </a:p>
          <a:p>
            <a:pPr algn="ctr"/>
            <a:r>
              <a:rPr lang="en-GB" sz="1400">
                <a:solidFill>
                  <a:srgbClr val="3333ff"/>
                </a:solidFill>
                <a:latin typeface="Arial"/>
                <a:ea typeface="ＭＳ Ｐゴシック"/>
              </a:rPr>
              <a:t>ACTIONS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AddEngine1: DUR=30, USE=EngHoist(1)‏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AddEngine2: DUR=60, USE=EngHoist(1)‏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AddWheels1: DUR=30, USE=WStation(1)‏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AddWheels2: DUR=15, USE=WStation(1)‏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Inspect1: DUR=10, USE=Inspectors(1)‏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Inspect2: DUR=10, USE=Inspectors(1)‏</a:t>
            </a:r>
            <a:endParaRPr/>
          </a:p>
          <a:p>
            <a:pPr algn="ctr"/>
            <a:endParaRPr/>
          </a:p>
        </p:txBody>
      </p:sp>
      <p:pic>
        <p:nvPicPr>
          <p:cNvPr id="1323" name="Picture 4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5029200" y="2971800"/>
            <a:ext cx="1697040" cy="243000"/>
          </a:xfrm>
          <a:prstGeom prst="rect">
            <a:avLst/>
          </a:prstGeom>
          <a:ln>
            <a:noFill/>
          </a:ln>
        </p:spPr>
      </p:pic>
      <p:pic>
        <p:nvPicPr>
          <p:cNvPr id="1324" name="Picture 5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5029200" y="3352680"/>
            <a:ext cx="3019320" cy="330480"/>
          </a:xfrm>
          <a:prstGeom prst="rect">
            <a:avLst/>
          </a:prstGeom>
          <a:ln>
            <a:noFill/>
          </a:ln>
        </p:spPr>
      </p:pic>
      <p:sp>
        <p:nvSpPr>
          <p:cNvPr id="1325" name="CustomShape 4"/>
          <p:cNvSpPr/>
          <p:nvPr/>
        </p:nvSpPr>
        <p:spPr>
          <a:xfrm>
            <a:off x="4343400" y="5330880"/>
            <a:ext cx="609480" cy="30708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Start</a:t>
            </a:r>
            <a:endParaRPr/>
          </a:p>
        </p:txBody>
      </p:sp>
      <p:sp>
        <p:nvSpPr>
          <p:cNvPr id="1326" name="CustomShape 5"/>
          <p:cNvSpPr/>
          <p:nvPr/>
        </p:nvSpPr>
        <p:spPr>
          <a:xfrm>
            <a:off x="5181480" y="4876920"/>
            <a:ext cx="838440" cy="52020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Engine1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30</a:t>
            </a:r>
            <a:endParaRPr/>
          </a:p>
        </p:txBody>
      </p:sp>
      <p:sp>
        <p:nvSpPr>
          <p:cNvPr id="1327" name="CustomShape 6"/>
          <p:cNvSpPr/>
          <p:nvPr/>
        </p:nvSpPr>
        <p:spPr>
          <a:xfrm>
            <a:off x="5181480" y="5572080"/>
            <a:ext cx="838440" cy="52020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Engine2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60</a:t>
            </a:r>
            <a:endParaRPr/>
          </a:p>
        </p:txBody>
      </p:sp>
      <p:sp>
        <p:nvSpPr>
          <p:cNvPr id="1328" name="CustomShape 7"/>
          <p:cNvSpPr/>
          <p:nvPr/>
        </p:nvSpPr>
        <p:spPr>
          <a:xfrm>
            <a:off x="6324480" y="4876920"/>
            <a:ext cx="838440" cy="52020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Wheel1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30</a:t>
            </a:r>
            <a:endParaRPr/>
          </a:p>
        </p:txBody>
      </p:sp>
      <p:sp>
        <p:nvSpPr>
          <p:cNvPr id="1329" name="CustomShape 8"/>
          <p:cNvSpPr/>
          <p:nvPr/>
        </p:nvSpPr>
        <p:spPr>
          <a:xfrm>
            <a:off x="6324480" y="5570640"/>
            <a:ext cx="838440" cy="52020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Wheel2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15</a:t>
            </a:r>
            <a:endParaRPr/>
          </a:p>
        </p:txBody>
      </p:sp>
      <p:sp>
        <p:nvSpPr>
          <p:cNvPr id="1330" name="CustomShape 9"/>
          <p:cNvSpPr/>
          <p:nvPr/>
        </p:nvSpPr>
        <p:spPr>
          <a:xfrm>
            <a:off x="7467480" y="4876920"/>
            <a:ext cx="685800" cy="52020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Insp1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10</a:t>
            </a:r>
            <a:endParaRPr/>
          </a:p>
        </p:txBody>
      </p:sp>
      <p:sp>
        <p:nvSpPr>
          <p:cNvPr id="1331" name="CustomShape 10"/>
          <p:cNvSpPr/>
          <p:nvPr/>
        </p:nvSpPr>
        <p:spPr>
          <a:xfrm>
            <a:off x="7467480" y="5570640"/>
            <a:ext cx="685800" cy="52020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Insp2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10</a:t>
            </a:r>
            <a:endParaRPr/>
          </a:p>
        </p:txBody>
      </p:sp>
      <p:sp>
        <p:nvSpPr>
          <p:cNvPr id="1332" name="CustomShape 11"/>
          <p:cNvSpPr/>
          <p:nvPr/>
        </p:nvSpPr>
        <p:spPr>
          <a:xfrm>
            <a:off x="8381880" y="5330880"/>
            <a:ext cx="609840" cy="30708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End</a:t>
            </a:r>
            <a:endParaRPr/>
          </a:p>
        </p:txBody>
      </p:sp>
      <p:cxnSp>
        <p:nvCxnSpPr>
          <p:cNvPr id="1333" name="Line 12"/>
          <p:cNvCxnSpPr>
            <a:stCxn id="1325" idx="3"/>
            <a:endCxn id="1326" idx="1"/>
          </p:cNvCxnSpPr>
          <p:nvPr/>
        </p:nvCxnSpPr>
        <p:spPr>
          <a:xfrm flipV="1">
            <a:off x="4952880" y="5136840"/>
            <a:ext cx="228960" cy="34776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cxnSp>
      <p:cxnSp>
        <p:nvCxnSpPr>
          <p:cNvPr id="1334" name="Line 13"/>
          <p:cNvCxnSpPr>
            <a:stCxn id="1325" idx="3"/>
            <a:endCxn id="1327" idx="1"/>
          </p:cNvCxnSpPr>
          <p:nvPr/>
        </p:nvCxnSpPr>
        <p:spPr>
          <a:xfrm>
            <a:off x="4952880" y="5484240"/>
            <a:ext cx="228960" cy="34812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cxnSp>
      <p:cxnSp>
        <p:nvCxnSpPr>
          <p:cNvPr id="1335" name="Line 14"/>
          <p:cNvCxnSpPr>
            <a:stCxn id="1326" idx="3"/>
            <a:endCxn id="1328" idx="1"/>
          </p:cNvCxnSpPr>
          <p:nvPr/>
        </p:nvCxnSpPr>
        <p:spPr>
          <a:xfrm>
            <a:off x="6019920" y="5136840"/>
            <a:ext cx="304920" cy="36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cxnSp>
      <p:cxnSp>
        <p:nvCxnSpPr>
          <p:cNvPr id="1336" name="Line 15"/>
          <p:cNvCxnSpPr>
            <a:stCxn id="1327" idx="3"/>
            <a:endCxn id="1329" idx="1"/>
          </p:cNvCxnSpPr>
          <p:nvPr/>
        </p:nvCxnSpPr>
        <p:spPr>
          <a:xfrm flipV="1">
            <a:off x="6019920" y="5830560"/>
            <a:ext cx="304920" cy="180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cxnSp>
      <p:cxnSp>
        <p:nvCxnSpPr>
          <p:cNvPr id="1337" name="Line 16"/>
          <p:cNvCxnSpPr>
            <a:stCxn id="1328" idx="3"/>
            <a:endCxn id="1330" idx="1"/>
          </p:cNvCxnSpPr>
          <p:nvPr/>
        </p:nvCxnSpPr>
        <p:spPr>
          <a:xfrm>
            <a:off x="7162920" y="5136840"/>
            <a:ext cx="304920" cy="36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cxnSp>
      <p:cxnSp>
        <p:nvCxnSpPr>
          <p:cNvPr id="1338" name="Line 17"/>
          <p:cNvCxnSpPr>
            <a:stCxn id="1329" idx="3"/>
            <a:endCxn id="1331" idx="1"/>
          </p:cNvCxnSpPr>
          <p:nvPr/>
        </p:nvCxnSpPr>
        <p:spPr>
          <a:xfrm>
            <a:off x="7162920" y="5830560"/>
            <a:ext cx="304920" cy="36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cxnSp>
      <p:cxnSp>
        <p:nvCxnSpPr>
          <p:cNvPr id="1339" name="Line 18"/>
          <p:cNvCxnSpPr>
            <a:stCxn id="1330" idx="3"/>
            <a:endCxn id="1332" idx="1"/>
          </p:cNvCxnSpPr>
          <p:nvPr/>
        </p:nvCxnSpPr>
        <p:spPr>
          <a:xfrm>
            <a:off x="8153280" y="5136840"/>
            <a:ext cx="228960" cy="34776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cxnSp>
      <p:cxnSp>
        <p:nvCxnSpPr>
          <p:cNvPr id="1340" name="Line 19"/>
          <p:cNvCxnSpPr>
            <a:stCxn id="1331" idx="3"/>
            <a:endCxn id="1332" idx="1"/>
          </p:cNvCxnSpPr>
          <p:nvPr/>
        </p:nvCxnSpPr>
        <p:spPr>
          <a:xfrm flipV="1">
            <a:off x="8153280" y="5484240"/>
            <a:ext cx="228960" cy="34668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cxnSp>
    </p:spTree>
  </p:cSld>
  <p:timing>
    <p:tnLst>
      <p:par>
        <p:cTn id="445" dur="indefinite" restart="never" nodeType="tmRoot">
          <p:childTnLst>
            <p:seq>
              <p:cTn id="446" dur="indefinite" nodeType="mainSeq">
                <p:childTnLst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">
                                            <p:txEl>
                                              <p:pRg st="28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1" fill="hold">
                      <p:stCondLst>
                        <p:cond delay="indefinite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5" fill="hold">
                      <p:stCondLst>
                        <p:cond delay="indefinite"/>
                      </p:stCondLst>
                      <p:childTnLst>
                        <p:par>
                          <p:cTn id="456" fill="hold">
                            <p:stCondLst>
                              <p:cond delay="0"/>
                            </p:stCondLst>
                            <p:childTnLst>
                              <p:par>
                                <p:cTn id="45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" fill="hold">
                      <p:stCondLst>
                        <p:cond delay="indefinite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">
                                            <p:txEl>
                                              <p:pRg st="94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3" fill="hold">
                      <p:stCondLst>
                        <p:cond delay="indefinite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" name="CustomShape 1"/>
          <p:cNvSpPr/>
          <p:nvPr/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pPr algn="ctr"/>
            <a:r>
              <a:rPr lang="en-GB" sz="4400">
                <a:solidFill>
                  <a:srgbClr val="000000"/>
                </a:solidFill>
                <a:latin typeface="Arial"/>
                <a:ea typeface="ＭＳ Ｐゴシック"/>
              </a:rPr>
              <a:t>Resource-Free Scheduling</a:t>
            </a:r>
            <a:endParaRPr/>
          </a:p>
        </p:txBody>
      </p:sp>
      <p:sp>
        <p:nvSpPr>
          <p:cNvPr id="1342" name="CustomShape 2"/>
          <p:cNvSpPr/>
          <p:nvPr/>
        </p:nvSpPr>
        <p:spPr>
          <a:xfrm>
            <a:off x="4191120" y="1600200"/>
            <a:ext cx="4572000" cy="4525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 sz="2000">
                <a:solidFill>
                  <a:srgbClr val="333399"/>
                </a:solidFill>
                <a:latin typeface="Arial"/>
                <a:ea typeface="ＭＳ Ｐゴシック"/>
              </a:rPr>
              <a:t>Note there is always a </a:t>
            </a:r>
            <a:r>
              <a:rPr lang="en-GB" sz="2000">
                <a:solidFill>
                  <a:srgbClr val="c00000"/>
                </a:solidFill>
                <a:latin typeface="Arial"/>
                <a:ea typeface="ＭＳ Ｐゴシック"/>
              </a:rPr>
              <a:t>critical path</a:t>
            </a:r>
            <a:endParaRPr/>
          </a:p>
          <a:p>
            <a:r>
              <a:rPr lang="en-GB" sz="2000">
                <a:solidFill>
                  <a:srgbClr val="333399"/>
                </a:solidFill>
                <a:latin typeface="Arial"/>
                <a:ea typeface="ＭＳ Ｐゴシック"/>
              </a:rPr>
              <a:t>All other actions have </a:t>
            </a:r>
            <a:r>
              <a:rPr lang="en-GB" sz="2000">
                <a:solidFill>
                  <a:srgbClr val="c00000"/>
                </a:solidFill>
                <a:latin typeface="Arial"/>
                <a:ea typeface="ＭＳ Ｐゴシック"/>
              </a:rPr>
              <a:t>slack</a:t>
            </a:r>
            <a:endParaRPr/>
          </a:p>
          <a:p>
            <a:r>
              <a:rPr lang="en-GB" sz="2000">
                <a:solidFill>
                  <a:srgbClr val="333399"/>
                </a:solidFill>
                <a:latin typeface="Arial"/>
                <a:ea typeface="ＭＳ Ｐゴシック"/>
              </a:rPr>
              <a:t>Can compute slack by computing latest start times</a:t>
            </a:r>
            <a:endParaRPr/>
          </a:p>
          <a:p>
            <a:endParaRPr/>
          </a:p>
          <a:p>
            <a:endParaRPr/>
          </a:p>
          <a:p>
            <a:endParaRPr/>
          </a:p>
          <a:p>
            <a:r>
              <a:rPr lang="en-GB" sz="2000">
                <a:solidFill>
                  <a:srgbClr val="333399"/>
                </a:solidFill>
                <a:latin typeface="Arial"/>
                <a:ea typeface="ＭＳ Ｐゴシック"/>
              </a:rPr>
              <a:t>Result:</a:t>
            </a:r>
            <a:endParaRPr/>
          </a:p>
        </p:txBody>
      </p:sp>
      <p:sp>
        <p:nvSpPr>
          <p:cNvPr id="1343" name="CustomShape 3"/>
          <p:cNvSpPr/>
          <p:nvPr/>
        </p:nvSpPr>
        <p:spPr>
          <a:xfrm>
            <a:off x="304920" y="1676520"/>
            <a:ext cx="3657600" cy="385416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endParaRPr/>
          </a:p>
          <a:p>
            <a:pPr algn="ctr"/>
            <a:r>
              <a:rPr lang="en-GB" sz="1400">
                <a:solidFill>
                  <a:srgbClr val="3333ff"/>
                </a:solidFill>
                <a:latin typeface="Arial"/>
                <a:ea typeface="ＭＳ Ｐゴシック"/>
              </a:rPr>
              <a:t>JOBS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[AddEngine1 &lt; AddWheels1 &lt; Inspect1]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[AddEngine2 &lt; AddWheels2 &lt; Inspect2]</a:t>
            </a:r>
            <a:endParaRPr/>
          </a:p>
          <a:p>
            <a:pPr algn="ctr"/>
            <a:endParaRPr/>
          </a:p>
          <a:p>
            <a:pPr algn="ctr"/>
            <a:r>
              <a:rPr lang="en-GB" sz="1400">
                <a:solidFill>
                  <a:srgbClr val="3333ff"/>
                </a:solidFill>
                <a:latin typeface="Arial"/>
                <a:ea typeface="ＭＳ Ｐゴシック"/>
              </a:rPr>
              <a:t>RESOURCES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EngineHoists (1)‏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WheelStations (1)‏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Inspectors (2)‏</a:t>
            </a:r>
            <a:endParaRPr/>
          </a:p>
          <a:p>
            <a:pPr algn="ctr"/>
            <a:endParaRPr/>
          </a:p>
          <a:p>
            <a:pPr algn="ctr"/>
            <a:r>
              <a:rPr lang="en-GB" sz="1400">
                <a:solidFill>
                  <a:srgbClr val="3333ff"/>
                </a:solidFill>
                <a:latin typeface="Arial"/>
                <a:ea typeface="ＭＳ Ｐゴシック"/>
              </a:rPr>
              <a:t>ACTIONS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AddEngine1: DUR=30, USE=EngHoist(1)‏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AddEngine2: DUR=60, USE=EngHoist(1)‏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AddWheels1: DUR=30, USE=WStation(1)‏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AddWheels2: DUR=15, USE=WStation(1)‏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Inspect1: DUR=10, USE=Inspectors(1)‏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Inspect2 DUR=10, USE=Inspectors(1)‏</a:t>
            </a:r>
            <a:endParaRPr/>
          </a:p>
          <a:p>
            <a:pPr algn="ctr"/>
            <a:endParaRPr/>
          </a:p>
        </p:txBody>
      </p:sp>
      <p:pic>
        <p:nvPicPr>
          <p:cNvPr id="1344" name="Picture 4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5003640" y="3187800"/>
            <a:ext cx="2357640" cy="241200"/>
          </a:xfrm>
          <a:prstGeom prst="rect">
            <a:avLst/>
          </a:prstGeom>
          <a:ln>
            <a:noFill/>
          </a:ln>
        </p:spPr>
      </p:pic>
      <p:pic>
        <p:nvPicPr>
          <p:cNvPr id="1345" name="Picture 5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5024520" y="3568680"/>
            <a:ext cx="2976480" cy="330120"/>
          </a:xfrm>
          <a:prstGeom prst="rect">
            <a:avLst/>
          </a:prstGeom>
          <a:ln>
            <a:noFill/>
          </a:ln>
        </p:spPr>
      </p:pic>
      <p:sp>
        <p:nvSpPr>
          <p:cNvPr id="1346" name="CustomShape 4"/>
          <p:cNvSpPr/>
          <p:nvPr/>
        </p:nvSpPr>
        <p:spPr>
          <a:xfrm>
            <a:off x="4343400" y="5330880"/>
            <a:ext cx="609480" cy="30708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Start</a:t>
            </a:r>
            <a:endParaRPr/>
          </a:p>
        </p:txBody>
      </p:sp>
      <p:sp>
        <p:nvSpPr>
          <p:cNvPr id="1347" name="CustomShape 5"/>
          <p:cNvSpPr/>
          <p:nvPr/>
        </p:nvSpPr>
        <p:spPr>
          <a:xfrm>
            <a:off x="5181480" y="4876920"/>
            <a:ext cx="838440" cy="52020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Engine1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30</a:t>
            </a:r>
            <a:endParaRPr/>
          </a:p>
        </p:txBody>
      </p:sp>
      <p:sp>
        <p:nvSpPr>
          <p:cNvPr id="1348" name="CustomShape 6"/>
          <p:cNvSpPr/>
          <p:nvPr/>
        </p:nvSpPr>
        <p:spPr>
          <a:xfrm>
            <a:off x="5181480" y="5572080"/>
            <a:ext cx="838440" cy="52020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Engine2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60</a:t>
            </a:r>
            <a:endParaRPr/>
          </a:p>
        </p:txBody>
      </p:sp>
      <p:sp>
        <p:nvSpPr>
          <p:cNvPr id="1349" name="CustomShape 7"/>
          <p:cNvSpPr/>
          <p:nvPr/>
        </p:nvSpPr>
        <p:spPr>
          <a:xfrm>
            <a:off x="6324480" y="4876920"/>
            <a:ext cx="838440" cy="52020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Wheel1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30</a:t>
            </a:r>
            <a:endParaRPr/>
          </a:p>
        </p:txBody>
      </p:sp>
      <p:sp>
        <p:nvSpPr>
          <p:cNvPr id="1350" name="CustomShape 8"/>
          <p:cNvSpPr/>
          <p:nvPr/>
        </p:nvSpPr>
        <p:spPr>
          <a:xfrm>
            <a:off x="6324480" y="5570640"/>
            <a:ext cx="838440" cy="52020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Wheel2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15</a:t>
            </a:r>
            <a:endParaRPr/>
          </a:p>
        </p:txBody>
      </p:sp>
      <p:sp>
        <p:nvSpPr>
          <p:cNvPr id="1351" name="CustomShape 9"/>
          <p:cNvSpPr/>
          <p:nvPr/>
        </p:nvSpPr>
        <p:spPr>
          <a:xfrm>
            <a:off x="7467480" y="4876920"/>
            <a:ext cx="685800" cy="52020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Insp1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10</a:t>
            </a:r>
            <a:endParaRPr/>
          </a:p>
        </p:txBody>
      </p:sp>
      <p:sp>
        <p:nvSpPr>
          <p:cNvPr id="1352" name="CustomShape 10"/>
          <p:cNvSpPr/>
          <p:nvPr/>
        </p:nvSpPr>
        <p:spPr>
          <a:xfrm>
            <a:off x="7467480" y="5570640"/>
            <a:ext cx="685800" cy="52020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Insp2</a:t>
            </a:r>
            <a:endParaRPr/>
          </a:p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10</a:t>
            </a:r>
            <a:endParaRPr/>
          </a:p>
        </p:txBody>
      </p:sp>
      <p:sp>
        <p:nvSpPr>
          <p:cNvPr id="1353" name="CustomShape 11"/>
          <p:cNvSpPr/>
          <p:nvPr/>
        </p:nvSpPr>
        <p:spPr>
          <a:xfrm>
            <a:off x="8381880" y="5330880"/>
            <a:ext cx="609840" cy="30708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pPr algn="ctr"/>
            <a:r>
              <a:rPr lang="en-GB" sz="1400">
                <a:solidFill>
                  <a:srgbClr val="000000"/>
                </a:solidFill>
                <a:latin typeface="Arial"/>
                <a:ea typeface="ＭＳ Ｐゴシック"/>
              </a:rPr>
              <a:t>End</a:t>
            </a:r>
            <a:endParaRPr/>
          </a:p>
        </p:txBody>
      </p:sp>
      <p:cxnSp>
        <p:nvCxnSpPr>
          <p:cNvPr id="1354" name="Line 12"/>
          <p:cNvCxnSpPr>
            <a:stCxn id="1346" idx="3"/>
            <a:endCxn id="1347" idx="1"/>
          </p:cNvCxnSpPr>
          <p:nvPr/>
        </p:nvCxnSpPr>
        <p:spPr>
          <a:xfrm flipV="1">
            <a:off x="4952880" y="5136840"/>
            <a:ext cx="228960" cy="34776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cxnSp>
      <p:cxnSp>
        <p:nvCxnSpPr>
          <p:cNvPr id="1355" name="Line 13"/>
          <p:cNvCxnSpPr>
            <a:stCxn id="1346" idx="3"/>
            <a:endCxn id="1348" idx="1"/>
          </p:cNvCxnSpPr>
          <p:nvPr/>
        </p:nvCxnSpPr>
        <p:spPr>
          <a:xfrm>
            <a:off x="4952880" y="5484240"/>
            <a:ext cx="228960" cy="34812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cxnSp>
      <p:cxnSp>
        <p:nvCxnSpPr>
          <p:cNvPr id="1356" name="Line 14"/>
          <p:cNvCxnSpPr>
            <a:stCxn id="1347" idx="3"/>
            <a:endCxn id="1349" idx="1"/>
          </p:cNvCxnSpPr>
          <p:nvPr/>
        </p:nvCxnSpPr>
        <p:spPr>
          <a:xfrm>
            <a:off x="6019920" y="5136840"/>
            <a:ext cx="304920" cy="36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cxnSp>
      <p:cxnSp>
        <p:nvCxnSpPr>
          <p:cNvPr id="1357" name="Line 15"/>
          <p:cNvCxnSpPr>
            <a:stCxn id="1348" idx="3"/>
            <a:endCxn id="1350" idx="1"/>
          </p:cNvCxnSpPr>
          <p:nvPr/>
        </p:nvCxnSpPr>
        <p:spPr>
          <a:xfrm flipV="1">
            <a:off x="6019920" y="5830560"/>
            <a:ext cx="304920" cy="180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cxnSp>
      <p:cxnSp>
        <p:nvCxnSpPr>
          <p:cNvPr id="1358" name="Line 16"/>
          <p:cNvCxnSpPr>
            <a:stCxn id="1349" idx="3"/>
            <a:endCxn id="1351" idx="1"/>
          </p:cNvCxnSpPr>
          <p:nvPr/>
        </p:nvCxnSpPr>
        <p:spPr>
          <a:xfrm>
            <a:off x="7162920" y="5136840"/>
            <a:ext cx="304920" cy="36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cxnSp>
      <p:cxnSp>
        <p:nvCxnSpPr>
          <p:cNvPr id="1359" name="Line 17"/>
          <p:cNvCxnSpPr>
            <a:stCxn id="1350" idx="3"/>
            <a:endCxn id="1352" idx="1"/>
          </p:cNvCxnSpPr>
          <p:nvPr/>
        </p:nvCxnSpPr>
        <p:spPr>
          <a:xfrm>
            <a:off x="7162920" y="5830560"/>
            <a:ext cx="304920" cy="36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cxnSp>
      <p:cxnSp>
        <p:nvCxnSpPr>
          <p:cNvPr id="1360" name="Line 18"/>
          <p:cNvCxnSpPr>
            <a:stCxn id="1351" idx="3"/>
            <a:endCxn id="1353" idx="1"/>
          </p:cNvCxnSpPr>
          <p:nvPr/>
        </p:nvCxnSpPr>
        <p:spPr>
          <a:xfrm>
            <a:off x="8153280" y="5136840"/>
            <a:ext cx="228960" cy="34776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cxnSp>
      <p:cxnSp>
        <p:nvCxnSpPr>
          <p:cNvPr id="1361" name="Line 19"/>
          <p:cNvCxnSpPr>
            <a:stCxn id="1352" idx="3"/>
            <a:endCxn id="1353" idx="1"/>
          </p:cNvCxnSpPr>
          <p:nvPr/>
        </p:nvCxnSpPr>
        <p:spPr>
          <a:xfrm flipV="1">
            <a:off x="8153280" y="5484240"/>
            <a:ext cx="228960" cy="34668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cxnSp>
      <p:sp>
        <p:nvSpPr>
          <p:cNvPr id="1362" name="CustomShape 20"/>
          <p:cNvSpPr/>
          <p:nvPr/>
        </p:nvSpPr>
        <p:spPr>
          <a:xfrm>
            <a:off x="5257800" y="4495680"/>
            <a:ext cx="457200" cy="337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 sz="1600">
                <a:solidFill>
                  <a:srgbClr val="ff0000"/>
                </a:solidFill>
                <a:latin typeface="Arial"/>
                <a:ea typeface="ＭＳ Ｐゴシック"/>
              </a:rPr>
              <a:t>0</a:t>
            </a:r>
            <a:endParaRPr/>
          </a:p>
        </p:txBody>
      </p:sp>
      <p:sp>
        <p:nvSpPr>
          <p:cNvPr id="1363" name="CustomShape 21"/>
          <p:cNvSpPr/>
          <p:nvPr/>
        </p:nvSpPr>
        <p:spPr>
          <a:xfrm>
            <a:off x="6324480" y="4495680"/>
            <a:ext cx="457200" cy="337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 sz="1600">
                <a:solidFill>
                  <a:srgbClr val="ff0000"/>
                </a:solidFill>
                <a:latin typeface="Arial"/>
                <a:ea typeface="ＭＳ Ｐゴシック"/>
              </a:rPr>
              <a:t>30</a:t>
            </a:r>
            <a:endParaRPr/>
          </a:p>
        </p:txBody>
      </p:sp>
      <p:sp>
        <p:nvSpPr>
          <p:cNvPr id="1364" name="CustomShape 22"/>
          <p:cNvSpPr/>
          <p:nvPr/>
        </p:nvSpPr>
        <p:spPr>
          <a:xfrm>
            <a:off x="7467480" y="4495680"/>
            <a:ext cx="457200" cy="337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 sz="1600">
                <a:solidFill>
                  <a:srgbClr val="ff0000"/>
                </a:solidFill>
                <a:latin typeface="Arial"/>
                <a:ea typeface="ＭＳ Ｐゴシック"/>
              </a:rPr>
              <a:t>60</a:t>
            </a:r>
            <a:endParaRPr/>
          </a:p>
        </p:txBody>
      </p:sp>
      <p:sp>
        <p:nvSpPr>
          <p:cNvPr id="1365" name="CustomShape 23"/>
          <p:cNvSpPr/>
          <p:nvPr/>
        </p:nvSpPr>
        <p:spPr>
          <a:xfrm>
            <a:off x="4267080" y="4952880"/>
            <a:ext cx="457200" cy="337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 sz="1600">
                <a:solidFill>
                  <a:srgbClr val="ff0000"/>
                </a:solidFill>
                <a:latin typeface="Arial"/>
                <a:ea typeface="ＭＳ Ｐゴシック"/>
              </a:rPr>
              <a:t>0</a:t>
            </a:r>
            <a:endParaRPr/>
          </a:p>
        </p:txBody>
      </p:sp>
      <p:sp>
        <p:nvSpPr>
          <p:cNvPr id="1366" name="CustomShape 24"/>
          <p:cNvSpPr/>
          <p:nvPr/>
        </p:nvSpPr>
        <p:spPr>
          <a:xfrm>
            <a:off x="5257800" y="6095880"/>
            <a:ext cx="457200" cy="337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 sz="1600">
                <a:solidFill>
                  <a:srgbClr val="ff0000"/>
                </a:solidFill>
                <a:latin typeface="Arial"/>
                <a:ea typeface="ＭＳ Ｐゴシック"/>
              </a:rPr>
              <a:t>0</a:t>
            </a:r>
            <a:endParaRPr/>
          </a:p>
        </p:txBody>
      </p:sp>
      <p:sp>
        <p:nvSpPr>
          <p:cNvPr id="1367" name="CustomShape 25"/>
          <p:cNvSpPr/>
          <p:nvPr/>
        </p:nvSpPr>
        <p:spPr>
          <a:xfrm>
            <a:off x="6324480" y="6095880"/>
            <a:ext cx="457200" cy="337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 sz="1600">
                <a:solidFill>
                  <a:srgbClr val="ff0000"/>
                </a:solidFill>
                <a:latin typeface="Arial"/>
                <a:ea typeface="ＭＳ Ｐゴシック"/>
              </a:rPr>
              <a:t>60</a:t>
            </a:r>
            <a:endParaRPr/>
          </a:p>
        </p:txBody>
      </p:sp>
      <p:sp>
        <p:nvSpPr>
          <p:cNvPr id="1368" name="CustomShape 26"/>
          <p:cNvSpPr/>
          <p:nvPr/>
        </p:nvSpPr>
        <p:spPr>
          <a:xfrm>
            <a:off x="7467480" y="6095880"/>
            <a:ext cx="457200" cy="337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 sz="1600">
                <a:solidFill>
                  <a:srgbClr val="ff0000"/>
                </a:solidFill>
                <a:latin typeface="Arial"/>
                <a:ea typeface="ＭＳ Ｐゴシック"/>
              </a:rPr>
              <a:t>75</a:t>
            </a:r>
            <a:endParaRPr/>
          </a:p>
        </p:txBody>
      </p:sp>
      <p:sp>
        <p:nvSpPr>
          <p:cNvPr id="1369" name="CustomShape 27"/>
          <p:cNvSpPr/>
          <p:nvPr/>
        </p:nvSpPr>
        <p:spPr>
          <a:xfrm>
            <a:off x="8305920" y="4952880"/>
            <a:ext cx="457200" cy="337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 sz="1600">
                <a:solidFill>
                  <a:srgbClr val="ff0000"/>
                </a:solidFill>
                <a:latin typeface="Arial"/>
                <a:ea typeface="ＭＳ Ｐゴシック"/>
              </a:rPr>
              <a:t>85</a:t>
            </a:r>
            <a:endParaRPr/>
          </a:p>
        </p:txBody>
      </p:sp>
    </p:spTree>
  </p:cSld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0" name="CustomShape 1"/>
          <p:cNvSpPr/>
          <p:nvPr/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pPr algn="ctr"/>
            <a:r>
              <a:rPr lang="en-GB" sz="4400">
                <a:solidFill>
                  <a:srgbClr val="000000"/>
                </a:solidFill>
                <a:latin typeface="Arial"/>
                <a:ea typeface="ＭＳ Ｐゴシック"/>
              </a:rPr>
              <a:t>Adding Resources</a:t>
            </a:r>
            <a:endParaRPr/>
          </a:p>
        </p:txBody>
      </p:sp>
      <p:sp>
        <p:nvSpPr>
          <p:cNvPr id="1371" name="CustomShape 2"/>
          <p:cNvSpPr/>
          <p:nvPr/>
        </p:nvSpPr>
        <p:spPr>
          <a:xfrm>
            <a:off x="457200" y="144792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>
                <a:solidFill>
                  <a:srgbClr val="333399"/>
                </a:solidFill>
                <a:latin typeface="Arial"/>
                <a:ea typeface="ＭＳ Ｐゴシック"/>
              </a:rPr>
              <a:t>For now: consider only released (non-consumed) resources</a:t>
            </a:r>
            <a:endParaRPr/>
          </a:p>
          <a:p>
            <a:r>
              <a:rPr lang="en-GB">
                <a:solidFill>
                  <a:srgbClr val="333399"/>
                </a:solidFill>
                <a:latin typeface="Arial"/>
                <a:ea typeface="ＭＳ Ｐゴシック"/>
              </a:rPr>
              <a:t>View start times as variables in a CSP</a:t>
            </a:r>
            <a:endParaRPr/>
          </a:p>
          <a:p>
            <a:r>
              <a:rPr lang="en-GB">
                <a:solidFill>
                  <a:srgbClr val="333399"/>
                </a:solidFill>
                <a:latin typeface="Arial"/>
                <a:ea typeface="ＭＳ Ｐゴシック"/>
              </a:rPr>
              <a:t>Before: conjunctive linear constraints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r>
              <a:rPr lang="en-GB">
                <a:solidFill>
                  <a:srgbClr val="333399"/>
                </a:solidFill>
                <a:latin typeface="Arial"/>
                <a:ea typeface="ＭＳ Ｐゴシック"/>
              </a:rPr>
              <a:t>Now: disjunctive constraints (competition)‏</a:t>
            </a:r>
            <a:endParaRPr/>
          </a:p>
          <a:p>
            <a:endParaRPr/>
          </a:p>
          <a:p>
            <a:pPr>
              <a:lnSpc>
                <a:spcPct val="100000"/>
              </a:lnSpc>
            </a:pPr>
            <a:endParaRPr/>
          </a:p>
          <a:p>
            <a:endParaRPr/>
          </a:p>
          <a:p>
            <a:endParaRPr/>
          </a:p>
          <a:p>
            <a:r>
              <a:rPr lang="en-GB">
                <a:solidFill>
                  <a:srgbClr val="333399"/>
                </a:solidFill>
                <a:latin typeface="Arial"/>
                <a:ea typeface="ＭＳ Ｐゴシック"/>
              </a:rPr>
              <a:t>In general, no efficient method for solving optimally</a:t>
            </a:r>
            <a:endParaRPr/>
          </a:p>
          <a:p>
            <a:endParaRPr/>
          </a:p>
        </p:txBody>
      </p:sp>
      <p:pic>
        <p:nvPicPr>
          <p:cNvPr id="1372" name="Picture 3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1676520" y="2590920"/>
            <a:ext cx="4114800" cy="271440"/>
          </a:xfrm>
          <a:prstGeom prst="rect">
            <a:avLst/>
          </a:prstGeom>
          <a:ln>
            <a:noFill/>
          </a:ln>
        </p:spPr>
      </p:pic>
      <p:pic>
        <p:nvPicPr>
          <p:cNvPr id="1373" name="Picture 4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1600200" y="3403440"/>
            <a:ext cx="3346560" cy="1016280"/>
          </a:xfrm>
          <a:prstGeom prst="rect">
            <a:avLst/>
          </a:prstGeom>
          <a:ln>
            <a:noFill/>
          </a:ln>
        </p:spPr>
      </p:pic>
      <p:pic>
        <p:nvPicPr>
          <p:cNvPr id="1374" name="Picture 5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838080" y="5029200"/>
            <a:ext cx="7140600" cy="16002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497" dur="indefinite" restart="never" nodeType="tmRoot">
          <p:childTnLst>
            <p:seq>
              <p:cTn id="498" dur="indefinite" nodeType="mainSeq">
                <p:childTnLst>
                  <p:par>
                    <p:cTn id="499" fill="hold">
                      <p:stCondLst>
                        <p:cond delay="indefinite"/>
                      </p:stCondLst>
                      <p:childTnLst>
                        <p:par>
                          <p:cTn id="500" fill="hold">
                            <p:stCondLst>
                              <p:cond delay="0"/>
                            </p:stCondLst>
                            <p:childTnLst>
                              <p:par>
                                <p:cTn id="50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">
                                            <p:txEl>
                                              <p:pRg st="96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3" fill="hold">
                      <p:stCondLst>
                        <p:cond delay="indefinite"/>
                      </p:stCondLst>
                      <p:childTnLst>
                        <p:par>
                          <p:cTn id="504" fill="hold">
                            <p:stCondLst>
                              <p:cond delay="0"/>
                            </p:stCondLst>
                            <p:childTnLst>
                              <p:par>
                                <p:cTn id="50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7" fill="hold">
                      <p:stCondLst>
                        <p:cond delay="indefinite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">
                                            <p:txEl>
                                              <p:pRg st="137" end="1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1" fill="hold">
                      <p:stCondLst>
                        <p:cond delay="indefinite"/>
                      </p:stCondLst>
                      <p:childTnLst>
                        <p:par>
                          <p:cTn id="512" fill="hold">
                            <p:stCondLst>
                              <p:cond delay="0"/>
                            </p:stCondLst>
                            <p:childTnLst>
                              <p:par>
                                <p:cTn id="5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5" fill="hold">
                      <p:stCondLst>
                        <p:cond delay="indefinite"/>
                      </p:stCondLst>
                      <p:childTnLst>
                        <p:par>
                          <p:cTn id="516" fill="hold">
                            <p:stCondLst>
                              <p:cond delay="0"/>
                            </p:stCondLst>
                            <p:childTnLst>
                              <p:par>
                                <p:cTn id="5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">
                                            <p:txEl>
                                              <p:pRg st="184" end="1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9" fill="hold">
                      <p:stCondLst>
                        <p:cond delay="indefinite"/>
                      </p:stCondLst>
                      <p:childTnLst>
                        <p:par>
                          <p:cTn id="520" fill="hold">
                            <p:stCondLst>
                              <p:cond delay="0"/>
                            </p:stCondLst>
                            <p:childTnLst>
                              <p:par>
                                <p:cTn id="5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TextShape 1"/>
          <p:cNvSpPr txBox="1"/>
          <p:nvPr/>
        </p:nvSpPr>
        <p:spPr>
          <a:xfrm>
            <a:off x="457200" y="228240"/>
            <a:ext cx="8229600" cy="114336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latin typeface="Arial"/>
              </a:rPr>
              <a:t>Actions</a:t>
            </a:r>
            <a:endParaRPr/>
          </a:p>
        </p:txBody>
      </p:sp>
      <p:sp>
        <p:nvSpPr>
          <p:cNvPr id="215" name="Line 2"/>
          <p:cNvSpPr/>
          <p:nvPr/>
        </p:nvSpPr>
        <p:spPr>
          <a:xfrm>
            <a:off x="5943600" y="2841480"/>
            <a:ext cx="1728720" cy="0"/>
          </a:xfrm>
          <a:prstGeom prst="line">
            <a:avLst/>
          </a:prstGeom>
          <a:ln w="19080">
            <a:solidFill>
              <a:srgbClr val="000000"/>
            </a:solidFill>
            <a:miter/>
          </a:ln>
        </p:spPr>
      </p:sp>
      <p:sp>
        <p:nvSpPr>
          <p:cNvPr id="216" name="Line 3"/>
          <p:cNvSpPr/>
          <p:nvPr/>
        </p:nvSpPr>
        <p:spPr>
          <a:xfrm>
            <a:off x="5943600" y="2768760"/>
            <a:ext cx="1728720" cy="0"/>
          </a:xfrm>
          <a:prstGeom prst="line">
            <a:avLst/>
          </a:prstGeom>
          <a:ln w="19080">
            <a:solidFill>
              <a:srgbClr val="000000"/>
            </a:solidFill>
            <a:miter/>
          </a:ln>
        </p:spPr>
      </p:sp>
      <p:sp>
        <p:nvSpPr>
          <p:cNvPr id="217" name="Line 4"/>
          <p:cNvSpPr/>
          <p:nvPr/>
        </p:nvSpPr>
        <p:spPr>
          <a:xfrm>
            <a:off x="5943600" y="2768760"/>
            <a:ext cx="0" cy="7272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218" name="Line 5"/>
          <p:cNvSpPr/>
          <p:nvPr/>
        </p:nvSpPr>
        <p:spPr>
          <a:xfrm>
            <a:off x="7672320" y="2768760"/>
            <a:ext cx="0" cy="7272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219" name="Line 6"/>
          <p:cNvSpPr/>
          <p:nvPr/>
        </p:nvSpPr>
        <p:spPr>
          <a:xfrm>
            <a:off x="6807240" y="2768760"/>
            <a:ext cx="0" cy="7272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220" name="Line 7"/>
          <p:cNvSpPr/>
          <p:nvPr/>
        </p:nvSpPr>
        <p:spPr>
          <a:xfrm>
            <a:off x="6375240" y="2768760"/>
            <a:ext cx="0" cy="7272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221" name="Line 8"/>
          <p:cNvSpPr/>
          <p:nvPr/>
        </p:nvSpPr>
        <p:spPr>
          <a:xfrm>
            <a:off x="7240680" y="2768760"/>
            <a:ext cx="0" cy="7272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222" name="CustomShape 9"/>
          <p:cNvSpPr/>
          <p:nvPr/>
        </p:nvSpPr>
        <p:spPr>
          <a:xfrm>
            <a:off x="5943600" y="2336760"/>
            <a:ext cx="431640" cy="432000"/>
          </a:xfrm>
          <a:prstGeom prst="rect">
            <a:avLst/>
          </a:prstGeom>
          <a:solidFill>
            <a:srgbClr val="ff0000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A</a:t>
            </a:r>
            <a:endParaRPr/>
          </a:p>
        </p:txBody>
      </p:sp>
      <p:sp>
        <p:nvSpPr>
          <p:cNvPr id="223" name="CustomShape 10"/>
          <p:cNvSpPr/>
          <p:nvPr/>
        </p:nvSpPr>
        <p:spPr>
          <a:xfrm>
            <a:off x="5943600" y="1905120"/>
            <a:ext cx="431640" cy="431640"/>
          </a:xfrm>
          <a:prstGeom prst="rect">
            <a:avLst/>
          </a:prstGeom>
          <a:solidFill>
            <a:srgbClr val="ffff00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C</a:t>
            </a:r>
            <a:endParaRPr/>
          </a:p>
        </p:txBody>
      </p:sp>
      <p:sp>
        <p:nvSpPr>
          <p:cNvPr id="224" name="CustomShape 11"/>
          <p:cNvSpPr/>
          <p:nvPr/>
        </p:nvSpPr>
        <p:spPr>
          <a:xfrm>
            <a:off x="6807240" y="2336760"/>
            <a:ext cx="431640" cy="432000"/>
          </a:xfrm>
          <a:prstGeom prst="rect">
            <a:avLst/>
          </a:prstGeom>
          <a:solidFill>
            <a:srgbClr val="0000ff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B</a:t>
            </a:r>
            <a:endParaRPr/>
          </a:p>
        </p:txBody>
      </p:sp>
      <p:sp>
        <p:nvSpPr>
          <p:cNvPr id="225" name="CustomShape 12"/>
          <p:cNvSpPr/>
          <p:nvPr/>
        </p:nvSpPr>
        <p:spPr>
          <a:xfrm>
            <a:off x="1676520" y="1752480"/>
            <a:ext cx="1523880" cy="1465560"/>
          </a:xfrm>
          <a:prstGeom prst="rect">
            <a:avLst/>
          </a:prstGeom>
          <a:noFill/>
          <a:ln w="1908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On(C, A)</a:t>
            </a:r>
            <a:endParaRPr/>
          </a:p>
          <a:p>
            <a:r>
              <a:rPr lang="en-US">
                <a:latin typeface="Arial"/>
              </a:rPr>
              <a:t>On(A, Table)</a:t>
            </a:r>
            <a:endParaRPr/>
          </a:p>
          <a:p>
            <a:r>
              <a:rPr lang="en-US">
                <a:latin typeface="Arial"/>
              </a:rPr>
              <a:t>On(B, Table)</a:t>
            </a:r>
            <a:endParaRPr/>
          </a:p>
          <a:p>
            <a:r>
              <a:rPr lang="en-US">
                <a:latin typeface="Arial"/>
              </a:rPr>
              <a:t>Clear(C)</a:t>
            </a:r>
            <a:endParaRPr/>
          </a:p>
          <a:p>
            <a:r>
              <a:rPr lang="en-US">
                <a:latin typeface="Arial"/>
              </a:rPr>
              <a:t>Clear(B)</a:t>
            </a:r>
            <a:endParaRPr/>
          </a:p>
        </p:txBody>
      </p:sp>
      <p:sp>
        <p:nvSpPr>
          <p:cNvPr id="226" name="CustomShape 13"/>
          <p:cNvSpPr/>
          <p:nvPr/>
        </p:nvSpPr>
        <p:spPr>
          <a:xfrm>
            <a:off x="1905120" y="3551400"/>
            <a:ext cx="6400800" cy="146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ACTION: MoveToBlock(b,x,y)</a:t>
            </a:r>
            <a:endParaRPr/>
          </a:p>
          <a:p>
            <a:r>
              <a:rPr lang="en-US">
                <a:latin typeface="Arial"/>
              </a:rPr>
              <a:t>  </a:t>
            </a:r>
            <a:r>
              <a:rPr lang="en-US">
                <a:latin typeface="Arial"/>
              </a:rPr>
              <a:t>PRECONDITIONS: On(b,x), Clear(b), Clear(y),</a:t>
            </a:r>
            <a:endParaRPr/>
          </a:p>
          <a:p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      </a:t>
            </a:r>
            <a:r>
              <a:rPr lang="en-US">
                <a:latin typeface="Arial"/>
              </a:rPr>
              <a:t>Block(b), Block(y), (b</a:t>
            </a:r>
            <a:r>
              <a:rPr lang="en-US">
                <a:latin typeface="Symbol"/>
              </a:rPr>
              <a:t></a:t>
            </a:r>
            <a:r>
              <a:rPr lang="en-US">
                <a:latin typeface="Arial"/>
              </a:rPr>
              <a:t>x), (b</a:t>
            </a:r>
            <a:r>
              <a:rPr lang="en-US">
                <a:latin typeface="Symbol"/>
              </a:rPr>
              <a:t></a:t>
            </a:r>
            <a:r>
              <a:rPr lang="en-US">
                <a:latin typeface="Arial"/>
              </a:rPr>
              <a:t>y), (x</a:t>
            </a:r>
            <a:r>
              <a:rPr lang="en-US">
                <a:latin typeface="Symbol"/>
              </a:rPr>
              <a:t></a:t>
            </a:r>
            <a:r>
              <a:rPr lang="en-US">
                <a:latin typeface="Arial"/>
              </a:rPr>
              <a:t>y) </a:t>
            </a:r>
            <a:endParaRPr/>
          </a:p>
          <a:p>
            <a:r>
              <a:rPr lang="en-US">
                <a:latin typeface="Arial"/>
              </a:rPr>
              <a:t>  </a:t>
            </a:r>
            <a:r>
              <a:rPr lang="en-US">
                <a:latin typeface="Arial"/>
              </a:rPr>
              <a:t>POSTCONDITIONS: On(b,y), Clear(x)</a:t>
            </a:r>
            <a:endParaRPr/>
          </a:p>
          <a:p>
            <a:r>
              <a:rPr lang="en-US">
                <a:latin typeface="Arial"/>
              </a:rPr>
              <a:t>  </a:t>
            </a: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     </a:t>
            </a: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On(b,x), </a:t>
            </a: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Clear(y)</a:t>
            </a:r>
            <a:endParaRPr/>
          </a:p>
        </p:txBody>
      </p:sp>
      <p:sp>
        <p:nvSpPr>
          <p:cNvPr id="227" name="CustomShape 14"/>
          <p:cNvSpPr/>
          <p:nvPr/>
        </p:nvSpPr>
        <p:spPr>
          <a:xfrm>
            <a:off x="1905120" y="5151600"/>
            <a:ext cx="6933960" cy="1191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ACTION: MoveToTable(b,x)</a:t>
            </a:r>
            <a:endParaRPr/>
          </a:p>
          <a:p>
            <a:r>
              <a:rPr lang="en-US">
                <a:latin typeface="Arial"/>
              </a:rPr>
              <a:t>  </a:t>
            </a:r>
            <a:r>
              <a:rPr lang="en-US">
                <a:latin typeface="Arial"/>
              </a:rPr>
              <a:t>PRECONDITIONS: On(b,x), Clear(b), Block(b), Block(x), (b</a:t>
            </a:r>
            <a:r>
              <a:rPr lang="en-US">
                <a:latin typeface="Symbol"/>
              </a:rPr>
              <a:t></a:t>
            </a:r>
            <a:r>
              <a:rPr lang="en-US">
                <a:latin typeface="Arial"/>
              </a:rPr>
              <a:t>x) </a:t>
            </a:r>
            <a:endParaRPr/>
          </a:p>
          <a:p>
            <a:r>
              <a:rPr lang="en-US">
                <a:latin typeface="Arial"/>
              </a:rPr>
              <a:t>  </a:t>
            </a:r>
            <a:r>
              <a:rPr lang="en-US">
                <a:latin typeface="Arial"/>
              </a:rPr>
              <a:t>POSTCONDITIONS: On(b,Table), Clear(x)</a:t>
            </a:r>
            <a:endParaRPr/>
          </a:p>
          <a:p>
            <a:r>
              <a:rPr lang="en-US">
                <a:latin typeface="Arial"/>
              </a:rPr>
              <a:t>  </a:t>
            </a: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     </a:t>
            </a: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On(b,x)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" name="CustomShape 1"/>
          <p:cNvSpPr/>
          <p:nvPr/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pPr algn="ctr"/>
            <a:r>
              <a:rPr lang="en-GB" sz="4400">
                <a:solidFill>
                  <a:srgbClr val="000000"/>
                </a:solidFill>
                <a:latin typeface="Arial"/>
                <a:ea typeface="ＭＳ Ｐゴシック"/>
              </a:rPr>
              <a:t>Adding Resources</a:t>
            </a:r>
            <a:endParaRPr/>
          </a:p>
        </p:txBody>
      </p:sp>
      <p:sp>
        <p:nvSpPr>
          <p:cNvPr id="1376" name="CustomShape 2"/>
          <p:cNvSpPr/>
          <p:nvPr/>
        </p:nvSpPr>
        <p:spPr>
          <a:xfrm>
            <a:off x="457200" y="156996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>
                <a:solidFill>
                  <a:srgbClr val="333399"/>
                </a:solidFill>
                <a:latin typeface="Arial"/>
                <a:ea typeface="ＭＳ Ｐゴシック"/>
              </a:rPr>
              <a:t>One greedy approach: min slack algorithm</a:t>
            </a:r>
            <a:endParaRPr/>
          </a:p>
          <a:p>
            <a:pPr>
              <a:lnSpc>
                <a:spcPct val="100000"/>
              </a:lnSpc>
            </a:pPr>
            <a:r>
              <a:rPr lang="en-GB" sz="2000">
                <a:solidFill>
                  <a:srgbClr val="000000"/>
                </a:solidFill>
                <a:latin typeface="Arial"/>
                <a:ea typeface="ＭＳ Ｐゴシック"/>
              </a:rPr>
              <a:t>Compute ES, LS windows for all actions</a:t>
            </a:r>
            <a:endParaRPr/>
          </a:p>
          <a:p>
            <a:pPr>
              <a:lnSpc>
                <a:spcPct val="100000"/>
              </a:lnSpc>
            </a:pPr>
            <a:r>
              <a:rPr lang="en-GB" sz="2000">
                <a:solidFill>
                  <a:srgbClr val="000000"/>
                </a:solidFill>
                <a:latin typeface="Arial"/>
                <a:ea typeface="ＭＳ Ｐゴシック"/>
              </a:rPr>
              <a:t>Consider actions which have all preconditions scheduled</a:t>
            </a:r>
            <a:endParaRPr/>
          </a:p>
          <a:p>
            <a:pPr>
              <a:lnSpc>
                <a:spcPct val="100000"/>
              </a:lnSpc>
            </a:pPr>
            <a:r>
              <a:rPr lang="en-GB" sz="2000">
                <a:solidFill>
                  <a:srgbClr val="000000"/>
                </a:solidFill>
                <a:latin typeface="Arial"/>
                <a:ea typeface="ＭＳ Ｐゴシック"/>
              </a:rPr>
              <a:t>Pick the one with least slack</a:t>
            </a:r>
            <a:endParaRPr/>
          </a:p>
          <a:p>
            <a:pPr>
              <a:lnSpc>
                <a:spcPct val="100000"/>
              </a:lnSpc>
            </a:pPr>
            <a:r>
              <a:rPr lang="en-GB" sz="2000">
                <a:solidFill>
                  <a:srgbClr val="000000"/>
                </a:solidFill>
                <a:latin typeface="Arial"/>
                <a:ea typeface="ＭＳ Ｐゴシック"/>
              </a:rPr>
              <a:t>Schedule it as early as possible</a:t>
            </a:r>
            <a:endParaRPr/>
          </a:p>
          <a:p>
            <a:pPr>
              <a:lnSpc>
                <a:spcPct val="100000"/>
              </a:lnSpc>
            </a:pPr>
            <a:r>
              <a:rPr lang="en-GB" sz="2000">
                <a:solidFill>
                  <a:srgbClr val="000000"/>
                </a:solidFill>
                <a:latin typeface="Arial"/>
                <a:ea typeface="ＭＳ Ｐゴシック"/>
              </a:rPr>
              <a:t>Update ES, LS windows (recurrences now must avoid reservations)‏</a:t>
            </a:r>
            <a:endParaRPr/>
          </a:p>
        </p:txBody>
      </p:sp>
      <p:pic>
        <p:nvPicPr>
          <p:cNvPr id="1377" name="Picture 3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1370160" y="4572000"/>
            <a:ext cx="6402240" cy="17748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23" dur="indefinite" restart="never" nodeType="tmRoot">
          <p:childTnLst>
            <p:seq>
              <p:cTn id="524" dur="indefinite" nodeType="mainSeq">
                <p:childTnLst>
                  <p:par>
                    <p:cTn id="525" fill="hold">
                      <p:stCondLst>
                        <p:cond delay="indefinite"/>
                      </p:stCondLst>
                      <p:childTnLst>
                        <p:par>
                          <p:cTn id="526" fill="hold">
                            <p:stCondLst>
                              <p:cond delay="0"/>
                            </p:stCondLst>
                            <p:childTnLst>
                              <p:par>
                                <p:cTn id="5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6">
                                            <p:txEl>
                                              <p:pRg st="41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6">
                                            <p:txEl>
                                              <p:pRg st="80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6">
                                            <p:txEl>
                                              <p:pRg st="136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6">
                                            <p:txEl>
                                              <p:pRg st="166" end="1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6">
                                            <p:txEl>
                                              <p:pRg st="199" end="2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8" name="CustomShape 1"/>
          <p:cNvSpPr/>
          <p:nvPr/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pPr algn="ctr"/>
            <a:r>
              <a:rPr lang="en-GB" sz="4400">
                <a:solidFill>
                  <a:srgbClr val="000000"/>
                </a:solidFill>
                <a:latin typeface="Arial"/>
                <a:ea typeface="ＭＳ Ｐゴシック"/>
              </a:rPr>
              <a:t>Resource Management</a:t>
            </a:r>
            <a:endParaRPr/>
          </a:p>
        </p:txBody>
      </p:sp>
      <p:sp>
        <p:nvSpPr>
          <p:cNvPr id="1379" name="CustomShape 2"/>
          <p:cNvSpPr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GB" sz="2800">
                <a:solidFill>
                  <a:srgbClr val="333399"/>
                </a:solidFill>
                <a:latin typeface="Arial"/>
                <a:ea typeface="ＭＳ Ｐゴシック"/>
              </a:rPr>
              <a:t>Complications:</a:t>
            </a:r>
            <a:endParaRPr/>
          </a:p>
          <a:p>
            <a:pPr>
              <a:lnSpc>
                <a:spcPct val="100000"/>
              </a:lnSpc>
            </a:pPr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Some actions need to happen at certain times</a:t>
            </a:r>
            <a:endParaRPr/>
          </a:p>
          <a:p>
            <a:pPr>
              <a:lnSpc>
                <a:spcPct val="100000"/>
              </a:lnSpc>
            </a:pPr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Consumption and production of resources</a:t>
            </a:r>
            <a:endParaRPr/>
          </a:p>
          <a:p>
            <a:pPr>
              <a:lnSpc>
                <a:spcPct val="100000"/>
              </a:lnSpc>
            </a:pPr>
            <a:r>
              <a:rPr lang="en-GB">
                <a:solidFill>
                  <a:srgbClr val="000000"/>
                </a:solidFill>
                <a:latin typeface="Arial"/>
                <a:ea typeface="ＭＳ Ｐゴシック"/>
              </a:rPr>
              <a:t>Planning and scheduling generally interact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TextShape 1"/>
          <p:cNvSpPr txBox="1"/>
          <p:nvPr/>
        </p:nvSpPr>
        <p:spPr>
          <a:xfrm>
            <a:off x="457200" y="228240"/>
            <a:ext cx="8229600" cy="114336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latin typeface="Arial"/>
              </a:rPr>
              <a:t>Start and Goal States</a:t>
            </a:r>
            <a:endParaRPr/>
          </a:p>
        </p:txBody>
      </p:sp>
      <p:sp>
        <p:nvSpPr>
          <p:cNvPr id="229" name="TextShape 2"/>
          <p:cNvSpPr txBox="1"/>
          <p:nvPr/>
        </p:nvSpPr>
        <p:spPr>
          <a:xfrm>
            <a:off x="6400440" y="4694040"/>
            <a:ext cx="2438280" cy="1478160"/>
          </a:xfrm>
          <a:prstGeom prst="rect">
            <a:avLst/>
          </a:prstGeom>
        </p:spPr>
        <p:txBody>
          <a:bodyPr/>
          <a:p>
            <a:r>
              <a:rPr lang="en-US" sz="2000">
                <a:latin typeface="Arial"/>
              </a:rPr>
              <a:t>	</a:t>
            </a:r>
            <a:r>
              <a:rPr lang="en-US" sz="2000">
                <a:latin typeface="Arial"/>
              </a:rPr>
              <a:t>Important: goal satisfied by any state which entails goal list</a:t>
            </a:r>
            <a:endParaRPr/>
          </a:p>
        </p:txBody>
      </p:sp>
      <p:sp>
        <p:nvSpPr>
          <p:cNvPr id="230" name="Line 3"/>
          <p:cNvSpPr/>
          <p:nvPr/>
        </p:nvSpPr>
        <p:spPr>
          <a:xfrm>
            <a:off x="1066680" y="3124080"/>
            <a:ext cx="1729080" cy="0"/>
          </a:xfrm>
          <a:prstGeom prst="line">
            <a:avLst/>
          </a:prstGeom>
          <a:ln w="19080">
            <a:solidFill>
              <a:srgbClr val="000000"/>
            </a:solidFill>
            <a:miter/>
          </a:ln>
        </p:spPr>
      </p:sp>
      <p:sp>
        <p:nvSpPr>
          <p:cNvPr id="231" name="Line 4"/>
          <p:cNvSpPr/>
          <p:nvPr/>
        </p:nvSpPr>
        <p:spPr>
          <a:xfrm>
            <a:off x="1066680" y="3051000"/>
            <a:ext cx="1729080" cy="0"/>
          </a:xfrm>
          <a:prstGeom prst="line">
            <a:avLst/>
          </a:prstGeom>
          <a:ln w="19080">
            <a:solidFill>
              <a:srgbClr val="000000"/>
            </a:solidFill>
            <a:miter/>
          </a:ln>
        </p:spPr>
      </p:sp>
      <p:sp>
        <p:nvSpPr>
          <p:cNvPr id="232" name="Line 5"/>
          <p:cNvSpPr/>
          <p:nvPr/>
        </p:nvSpPr>
        <p:spPr>
          <a:xfrm>
            <a:off x="1066680" y="3051000"/>
            <a:ext cx="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233" name="Line 6"/>
          <p:cNvSpPr/>
          <p:nvPr/>
        </p:nvSpPr>
        <p:spPr>
          <a:xfrm>
            <a:off x="2795760" y="3051000"/>
            <a:ext cx="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234" name="Line 7"/>
          <p:cNvSpPr/>
          <p:nvPr/>
        </p:nvSpPr>
        <p:spPr>
          <a:xfrm>
            <a:off x="1930320" y="3051000"/>
            <a:ext cx="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235" name="Line 8"/>
          <p:cNvSpPr/>
          <p:nvPr/>
        </p:nvSpPr>
        <p:spPr>
          <a:xfrm>
            <a:off x="1498680" y="3051000"/>
            <a:ext cx="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236" name="Line 9"/>
          <p:cNvSpPr/>
          <p:nvPr/>
        </p:nvSpPr>
        <p:spPr>
          <a:xfrm>
            <a:off x="2363760" y="3051000"/>
            <a:ext cx="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237" name="CustomShape 10"/>
          <p:cNvSpPr/>
          <p:nvPr/>
        </p:nvSpPr>
        <p:spPr>
          <a:xfrm>
            <a:off x="1066680" y="2619360"/>
            <a:ext cx="432000" cy="431640"/>
          </a:xfrm>
          <a:prstGeom prst="rect">
            <a:avLst/>
          </a:prstGeom>
          <a:solidFill>
            <a:srgbClr val="ff0000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A</a:t>
            </a:r>
            <a:endParaRPr/>
          </a:p>
        </p:txBody>
      </p:sp>
      <p:sp>
        <p:nvSpPr>
          <p:cNvPr id="238" name="CustomShape 11"/>
          <p:cNvSpPr/>
          <p:nvPr/>
        </p:nvSpPr>
        <p:spPr>
          <a:xfrm>
            <a:off x="1066680" y="2187720"/>
            <a:ext cx="432000" cy="431640"/>
          </a:xfrm>
          <a:prstGeom prst="rect">
            <a:avLst/>
          </a:prstGeom>
          <a:solidFill>
            <a:srgbClr val="ffff00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C</a:t>
            </a:r>
            <a:endParaRPr/>
          </a:p>
        </p:txBody>
      </p:sp>
      <p:sp>
        <p:nvSpPr>
          <p:cNvPr id="239" name="CustomShape 12"/>
          <p:cNvSpPr/>
          <p:nvPr/>
        </p:nvSpPr>
        <p:spPr>
          <a:xfrm>
            <a:off x="1930320" y="2619360"/>
            <a:ext cx="432000" cy="431640"/>
          </a:xfrm>
          <a:prstGeom prst="rect">
            <a:avLst/>
          </a:prstGeom>
          <a:solidFill>
            <a:srgbClr val="0000ff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B</a:t>
            </a:r>
            <a:endParaRPr/>
          </a:p>
        </p:txBody>
      </p:sp>
      <p:sp>
        <p:nvSpPr>
          <p:cNvPr id="240" name="Line 13"/>
          <p:cNvSpPr/>
          <p:nvPr/>
        </p:nvSpPr>
        <p:spPr>
          <a:xfrm>
            <a:off x="6477120" y="3121200"/>
            <a:ext cx="1728720" cy="0"/>
          </a:xfrm>
          <a:prstGeom prst="line">
            <a:avLst/>
          </a:prstGeom>
          <a:ln w="19080">
            <a:solidFill>
              <a:srgbClr val="000000"/>
            </a:solidFill>
            <a:miter/>
          </a:ln>
        </p:spPr>
      </p:sp>
      <p:sp>
        <p:nvSpPr>
          <p:cNvPr id="241" name="Line 14"/>
          <p:cNvSpPr/>
          <p:nvPr/>
        </p:nvSpPr>
        <p:spPr>
          <a:xfrm>
            <a:off x="6477120" y="3048120"/>
            <a:ext cx="1728720" cy="0"/>
          </a:xfrm>
          <a:prstGeom prst="line">
            <a:avLst/>
          </a:prstGeom>
          <a:ln w="19080">
            <a:solidFill>
              <a:srgbClr val="000000"/>
            </a:solidFill>
            <a:miter/>
          </a:ln>
        </p:spPr>
      </p:sp>
      <p:sp>
        <p:nvSpPr>
          <p:cNvPr id="242" name="Line 15"/>
          <p:cNvSpPr/>
          <p:nvPr/>
        </p:nvSpPr>
        <p:spPr>
          <a:xfrm>
            <a:off x="6477120" y="3048120"/>
            <a:ext cx="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243" name="Line 16"/>
          <p:cNvSpPr/>
          <p:nvPr/>
        </p:nvSpPr>
        <p:spPr>
          <a:xfrm>
            <a:off x="8205840" y="3048120"/>
            <a:ext cx="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244" name="Line 17"/>
          <p:cNvSpPr/>
          <p:nvPr/>
        </p:nvSpPr>
        <p:spPr>
          <a:xfrm>
            <a:off x="7340760" y="3048120"/>
            <a:ext cx="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245" name="Line 18"/>
          <p:cNvSpPr/>
          <p:nvPr/>
        </p:nvSpPr>
        <p:spPr>
          <a:xfrm>
            <a:off x="6908760" y="3048120"/>
            <a:ext cx="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246" name="Line 19"/>
          <p:cNvSpPr/>
          <p:nvPr/>
        </p:nvSpPr>
        <p:spPr>
          <a:xfrm>
            <a:off x="7773840" y="3048120"/>
            <a:ext cx="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247" name="CustomShape 20"/>
          <p:cNvSpPr/>
          <p:nvPr/>
        </p:nvSpPr>
        <p:spPr>
          <a:xfrm>
            <a:off x="6907320" y="1751040"/>
            <a:ext cx="431640" cy="431640"/>
          </a:xfrm>
          <a:prstGeom prst="rect">
            <a:avLst/>
          </a:prstGeom>
          <a:solidFill>
            <a:srgbClr val="ff0000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A</a:t>
            </a:r>
            <a:endParaRPr/>
          </a:p>
        </p:txBody>
      </p:sp>
      <p:sp>
        <p:nvSpPr>
          <p:cNvPr id="248" name="CustomShape 21"/>
          <p:cNvSpPr/>
          <p:nvPr/>
        </p:nvSpPr>
        <p:spPr>
          <a:xfrm>
            <a:off x="6907320" y="2616120"/>
            <a:ext cx="431640" cy="432000"/>
          </a:xfrm>
          <a:prstGeom prst="rect">
            <a:avLst/>
          </a:prstGeom>
          <a:solidFill>
            <a:srgbClr val="ffff00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C</a:t>
            </a:r>
            <a:endParaRPr/>
          </a:p>
        </p:txBody>
      </p:sp>
      <p:sp>
        <p:nvSpPr>
          <p:cNvPr id="249" name="CustomShape 22"/>
          <p:cNvSpPr/>
          <p:nvPr/>
        </p:nvSpPr>
        <p:spPr>
          <a:xfrm>
            <a:off x="6907320" y="2184480"/>
            <a:ext cx="431640" cy="431640"/>
          </a:xfrm>
          <a:prstGeom prst="rect">
            <a:avLst/>
          </a:prstGeom>
          <a:solidFill>
            <a:srgbClr val="0000ff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B</a:t>
            </a:r>
            <a:endParaRPr/>
          </a:p>
        </p:txBody>
      </p:sp>
      <p:sp>
        <p:nvSpPr>
          <p:cNvPr id="250" name="CustomShape 23"/>
          <p:cNvSpPr/>
          <p:nvPr/>
        </p:nvSpPr>
        <p:spPr>
          <a:xfrm>
            <a:off x="1219320" y="3211560"/>
            <a:ext cx="144756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Start State</a:t>
            </a:r>
            <a:endParaRPr/>
          </a:p>
        </p:txBody>
      </p:sp>
      <p:sp>
        <p:nvSpPr>
          <p:cNvPr id="251" name="CustomShape 24"/>
          <p:cNvSpPr/>
          <p:nvPr/>
        </p:nvSpPr>
        <p:spPr>
          <a:xfrm>
            <a:off x="6705720" y="3211560"/>
            <a:ext cx="144756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Goal State</a:t>
            </a:r>
            <a:endParaRPr/>
          </a:p>
        </p:txBody>
      </p:sp>
      <p:sp>
        <p:nvSpPr>
          <p:cNvPr id="252" name="CustomShape 25"/>
          <p:cNvSpPr/>
          <p:nvPr/>
        </p:nvSpPr>
        <p:spPr>
          <a:xfrm>
            <a:off x="1143000" y="3733920"/>
            <a:ext cx="1523880" cy="2014200"/>
          </a:xfrm>
          <a:prstGeom prst="rect">
            <a:avLst/>
          </a:prstGeom>
          <a:noFill/>
          <a:ln w="1908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On(C, A)</a:t>
            </a:r>
            <a:endParaRPr/>
          </a:p>
          <a:p>
            <a:r>
              <a:rPr lang="en-US">
                <a:latin typeface="Arial"/>
              </a:rPr>
              <a:t>On(A, Table)</a:t>
            </a:r>
            <a:endParaRPr/>
          </a:p>
          <a:p>
            <a:r>
              <a:rPr lang="en-US">
                <a:latin typeface="Arial"/>
              </a:rPr>
              <a:t>On(B, Table)</a:t>
            </a:r>
            <a:endParaRPr/>
          </a:p>
          <a:p>
            <a:r>
              <a:rPr lang="en-US">
                <a:latin typeface="Arial"/>
              </a:rPr>
              <a:t>Clear(C)</a:t>
            </a:r>
            <a:endParaRPr/>
          </a:p>
          <a:p>
            <a:r>
              <a:rPr lang="en-US">
                <a:latin typeface="Arial"/>
              </a:rPr>
              <a:t>Clear(B)</a:t>
            </a:r>
            <a:endParaRPr/>
          </a:p>
          <a:p>
            <a:r>
              <a:rPr lang="en-US">
                <a:latin typeface="Arial"/>
              </a:rPr>
              <a:t>Block(A)</a:t>
            </a:r>
            <a:endParaRPr/>
          </a:p>
          <a:p>
            <a:r>
              <a:rPr lang="en-US">
                <a:latin typeface="Arial"/>
              </a:rPr>
              <a:t>…</a:t>
            </a:r>
            <a:endParaRPr/>
          </a:p>
        </p:txBody>
      </p:sp>
      <p:sp>
        <p:nvSpPr>
          <p:cNvPr id="253" name="CustomShape 26"/>
          <p:cNvSpPr/>
          <p:nvPr/>
        </p:nvSpPr>
        <p:spPr>
          <a:xfrm>
            <a:off x="6629400" y="3733920"/>
            <a:ext cx="1523880" cy="642600"/>
          </a:xfrm>
          <a:prstGeom prst="rect">
            <a:avLst/>
          </a:prstGeom>
          <a:noFill/>
          <a:ln w="1908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On(B, C)</a:t>
            </a:r>
            <a:endParaRPr/>
          </a:p>
          <a:p>
            <a:r>
              <a:rPr lang="en-US">
                <a:latin typeface="Arial"/>
              </a:rPr>
              <a:t>On(A, B)</a:t>
            </a:r>
            <a:endParaRPr/>
          </a:p>
        </p:txBody>
      </p:sp>
      <p:sp>
        <p:nvSpPr>
          <p:cNvPr id="254" name="CustomShape 27"/>
          <p:cNvSpPr/>
          <p:nvPr/>
        </p:nvSpPr>
        <p:spPr>
          <a:xfrm>
            <a:off x="1676520" y="6324480"/>
            <a:ext cx="586728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[MoveToTable(C,A), Move(B,Table,C), Move(A,Table,B)]</a:t>
            </a: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TextShape 1"/>
          <p:cNvSpPr txBox="1"/>
          <p:nvPr/>
        </p:nvSpPr>
        <p:spPr>
          <a:xfrm>
            <a:off x="457200" y="228240"/>
            <a:ext cx="8229600" cy="114336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latin typeface="Arial"/>
              </a:rPr>
              <a:t>Planning Problems</a:t>
            </a:r>
            <a:endParaRPr/>
          </a:p>
        </p:txBody>
      </p:sp>
      <p:sp>
        <p:nvSpPr>
          <p:cNvPr id="256" name="CustomShape 2"/>
          <p:cNvSpPr/>
          <p:nvPr/>
        </p:nvSpPr>
        <p:spPr>
          <a:xfrm>
            <a:off x="533520" y="2413080"/>
            <a:ext cx="431640" cy="431640"/>
          </a:xfrm>
          <a:prstGeom prst="rect">
            <a:avLst/>
          </a:prstGeom>
          <a:solidFill>
            <a:srgbClr val="ff0000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A</a:t>
            </a:r>
            <a:endParaRPr/>
          </a:p>
        </p:txBody>
      </p:sp>
      <p:sp>
        <p:nvSpPr>
          <p:cNvPr id="257" name="CustomShape 3"/>
          <p:cNvSpPr/>
          <p:nvPr/>
        </p:nvSpPr>
        <p:spPr>
          <a:xfrm>
            <a:off x="533520" y="1981080"/>
            <a:ext cx="431640" cy="432000"/>
          </a:xfrm>
          <a:prstGeom prst="rect">
            <a:avLst/>
          </a:prstGeom>
          <a:solidFill>
            <a:srgbClr val="ffff00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C</a:t>
            </a:r>
            <a:endParaRPr/>
          </a:p>
        </p:txBody>
      </p:sp>
      <p:sp>
        <p:nvSpPr>
          <p:cNvPr id="258" name="CustomShape 4"/>
          <p:cNvSpPr/>
          <p:nvPr/>
        </p:nvSpPr>
        <p:spPr>
          <a:xfrm>
            <a:off x="1397160" y="2413080"/>
            <a:ext cx="431640" cy="431640"/>
          </a:xfrm>
          <a:prstGeom prst="rect">
            <a:avLst/>
          </a:prstGeom>
          <a:solidFill>
            <a:srgbClr val="0000ff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B</a:t>
            </a:r>
            <a:endParaRPr/>
          </a:p>
        </p:txBody>
      </p:sp>
      <p:sp>
        <p:nvSpPr>
          <p:cNvPr id="259" name="CustomShape 5"/>
          <p:cNvSpPr/>
          <p:nvPr/>
        </p:nvSpPr>
        <p:spPr>
          <a:xfrm>
            <a:off x="2590920" y="1752480"/>
            <a:ext cx="1523880" cy="1465560"/>
          </a:xfrm>
          <a:prstGeom prst="rect">
            <a:avLst/>
          </a:prstGeom>
          <a:noFill/>
          <a:ln w="1908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On(C, A)</a:t>
            </a:r>
            <a:endParaRPr/>
          </a:p>
          <a:p>
            <a:r>
              <a:rPr lang="en-US">
                <a:latin typeface="Arial"/>
              </a:rPr>
              <a:t>On(A, Table)</a:t>
            </a:r>
            <a:endParaRPr/>
          </a:p>
          <a:p>
            <a:r>
              <a:rPr lang="en-US">
                <a:latin typeface="Arial"/>
              </a:rPr>
              <a:t>On(B, Table)</a:t>
            </a:r>
            <a:endParaRPr/>
          </a:p>
          <a:p>
            <a:r>
              <a:rPr lang="en-US">
                <a:latin typeface="Arial"/>
              </a:rPr>
              <a:t>Clear(C)</a:t>
            </a:r>
            <a:endParaRPr/>
          </a:p>
          <a:p>
            <a:r>
              <a:rPr lang="en-US">
                <a:latin typeface="Arial"/>
              </a:rPr>
              <a:t>Clear(B)</a:t>
            </a:r>
            <a:endParaRPr/>
          </a:p>
        </p:txBody>
      </p:sp>
      <p:sp>
        <p:nvSpPr>
          <p:cNvPr id="260" name="CustomShape 6"/>
          <p:cNvSpPr/>
          <p:nvPr/>
        </p:nvSpPr>
        <p:spPr>
          <a:xfrm>
            <a:off x="1143000" y="5151600"/>
            <a:ext cx="6934320" cy="1191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ACTION: MoveToTable(b,x)</a:t>
            </a:r>
            <a:endParaRPr/>
          </a:p>
          <a:p>
            <a:r>
              <a:rPr lang="en-US">
                <a:latin typeface="Arial"/>
              </a:rPr>
              <a:t>  </a:t>
            </a:r>
            <a:r>
              <a:rPr lang="en-US">
                <a:latin typeface="Arial"/>
              </a:rPr>
              <a:t>PRECONDITIONS: On(b,x), Clear(b), Block(b), Block(x), (b</a:t>
            </a:r>
            <a:r>
              <a:rPr lang="en-US">
                <a:latin typeface="Symbol"/>
              </a:rPr>
              <a:t></a:t>
            </a:r>
            <a:r>
              <a:rPr lang="en-US">
                <a:latin typeface="Arial"/>
              </a:rPr>
              <a:t>x) </a:t>
            </a:r>
            <a:endParaRPr/>
          </a:p>
          <a:p>
            <a:r>
              <a:rPr lang="en-US">
                <a:latin typeface="Arial"/>
              </a:rPr>
              <a:t>  </a:t>
            </a:r>
            <a:r>
              <a:rPr lang="en-US">
                <a:latin typeface="Arial"/>
              </a:rPr>
              <a:t>POSTCONDITIONS: On(b,Table), Clear(x)</a:t>
            </a:r>
            <a:endParaRPr/>
          </a:p>
          <a:p>
            <a:r>
              <a:rPr lang="en-US">
                <a:latin typeface="Arial"/>
              </a:rPr>
              <a:t>  </a:t>
            </a: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     </a:t>
            </a:r>
            <a:r>
              <a:rPr lang="en-US">
                <a:latin typeface="Symbol"/>
              </a:rPr>
              <a:t></a:t>
            </a:r>
            <a:r>
              <a:rPr lang="en-US">
                <a:latin typeface="Arial"/>
              </a:rPr>
              <a:t>On(b,x)</a:t>
            </a:r>
            <a:endParaRPr/>
          </a:p>
        </p:txBody>
      </p:sp>
      <p:sp>
        <p:nvSpPr>
          <p:cNvPr id="261" name="CustomShape 7"/>
          <p:cNvSpPr/>
          <p:nvPr/>
        </p:nvSpPr>
        <p:spPr>
          <a:xfrm>
            <a:off x="4343400" y="1600200"/>
            <a:ext cx="1828800" cy="990720"/>
          </a:xfrm>
          <a:prstGeom prst="wedgeRectCallout">
            <a:avLst>
              <a:gd name="adj1" fmla="val -4181"/>
              <a:gd name="adj2" fmla="val 19099"/>
            </a:avLst>
          </a:prstGeom>
          <a:solidFill>
            <a:srgbClr val="badde1"/>
          </a:solidFill>
          <a:ln w="25560">
            <a:solidFill>
              <a:srgbClr val="89a4a7"/>
            </a:solidFill>
            <a:miter/>
          </a:ln>
        </p:spPr>
        <p:txBody>
          <a:bodyPr lIns="90000" rIns="90000" tIns="46800" bIns="46800" anchor="ctr"/>
          <a:p>
            <a:pPr algn="ctr"/>
            <a:r>
              <a:rPr lang="en-US" sz="1600">
                <a:latin typeface="Arial"/>
              </a:rPr>
              <a:t>Sparse encoding, but complete state spec</a:t>
            </a:r>
            <a:endParaRPr/>
          </a:p>
        </p:txBody>
      </p:sp>
      <p:sp>
        <p:nvSpPr>
          <p:cNvPr id="262" name="CustomShape 8"/>
          <p:cNvSpPr/>
          <p:nvPr/>
        </p:nvSpPr>
        <p:spPr>
          <a:xfrm>
            <a:off x="838080" y="3886200"/>
            <a:ext cx="2362320" cy="990720"/>
          </a:xfrm>
          <a:prstGeom prst="wedgeRectCallout">
            <a:avLst>
              <a:gd name="adj1" fmla="val 19955"/>
              <a:gd name="adj2" fmla="val 26727"/>
            </a:avLst>
          </a:prstGeom>
          <a:solidFill>
            <a:srgbClr val="badde1"/>
          </a:solidFill>
          <a:ln w="25560">
            <a:solidFill>
              <a:srgbClr val="89a4a7"/>
            </a:solidFill>
            <a:miter/>
          </a:ln>
        </p:spPr>
        <p:txBody>
          <a:bodyPr lIns="90000" rIns="90000" tIns="46800" bIns="46800" anchor="ctr"/>
          <a:p>
            <a:pPr algn="ctr"/>
            <a:r>
              <a:rPr lang="en-US" sz="1600">
                <a:latin typeface="Arial"/>
              </a:rPr>
              <a:t>Action schema, instantiates to give specific ground actions</a:t>
            </a:r>
            <a:endParaRPr/>
          </a:p>
        </p:txBody>
      </p:sp>
      <p:sp>
        <p:nvSpPr>
          <p:cNvPr id="263" name="CustomShape 9"/>
          <p:cNvSpPr/>
          <p:nvPr/>
        </p:nvSpPr>
        <p:spPr>
          <a:xfrm>
            <a:off x="6907320" y="1751040"/>
            <a:ext cx="431640" cy="431640"/>
          </a:xfrm>
          <a:prstGeom prst="rect">
            <a:avLst/>
          </a:prstGeom>
          <a:solidFill>
            <a:srgbClr val="ff0000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A</a:t>
            </a:r>
            <a:endParaRPr/>
          </a:p>
        </p:txBody>
      </p:sp>
      <p:sp>
        <p:nvSpPr>
          <p:cNvPr id="264" name="CustomShape 10"/>
          <p:cNvSpPr/>
          <p:nvPr/>
        </p:nvSpPr>
        <p:spPr>
          <a:xfrm>
            <a:off x="6907320" y="2616120"/>
            <a:ext cx="431640" cy="432000"/>
          </a:xfrm>
          <a:prstGeom prst="rect">
            <a:avLst/>
          </a:prstGeom>
          <a:solidFill>
            <a:srgbClr val="ffff00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C</a:t>
            </a:r>
            <a:endParaRPr/>
          </a:p>
        </p:txBody>
      </p:sp>
      <p:sp>
        <p:nvSpPr>
          <p:cNvPr id="265" name="CustomShape 11"/>
          <p:cNvSpPr/>
          <p:nvPr/>
        </p:nvSpPr>
        <p:spPr>
          <a:xfrm>
            <a:off x="6907320" y="2184480"/>
            <a:ext cx="431640" cy="431640"/>
          </a:xfrm>
          <a:prstGeom prst="rect">
            <a:avLst/>
          </a:prstGeom>
          <a:solidFill>
            <a:srgbClr val="0000ff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B</a:t>
            </a:r>
            <a:endParaRPr/>
          </a:p>
        </p:txBody>
      </p:sp>
      <p:sp>
        <p:nvSpPr>
          <p:cNvPr id="266" name="CustomShape 12"/>
          <p:cNvSpPr/>
          <p:nvPr/>
        </p:nvSpPr>
        <p:spPr>
          <a:xfrm>
            <a:off x="6705720" y="3211560"/>
            <a:ext cx="144756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Goal</a:t>
            </a:r>
            <a:endParaRPr/>
          </a:p>
        </p:txBody>
      </p:sp>
      <p:sp>
        <p:nvSpPr>
          <p:cNvPr id="267" name="CustomShape 13"/>
          <p:cNvSpPr/>
          <p:nvPr/>
        </p:nvSpPr>
        <p:spPr>
          <a:xfrm>
            <a:off x="6629400" y="3733920"/>
            <a:ext cx="1523880" cy="642600"/>
          </a:xfrm>
          <a:prstGeom prst="rect">
            <a:avLst/>
          </a:prstGeom>
          <a:noFill/>
          <a:ln w="1908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On(B, C)</a:t>
            </a:r>
            <a:endParaRPr/>
          </a:p>
          <a:p>
            <a:r>
              <a:rPr lang="en-US">
                <a:latin typeface="Arial"/>
              </a:rPr>
              <a:t>On(A, B)</a:t>
            </a:r>
            <a:endParaRPr/>
          </a:p>
        </p:txBody>
      </p:sp>
      <p:sp>
        <p:nvSpPr>
          <p:cNvPr id="268" name="CustomShape 14"/>
          <p:cNvSpPr/>
          <p:nvPr/>
        </p:nvSpPr>
        <p:spPr>
          <a:xfrm>
            <a:off x="4495680" y="3429000"/>
            <a:ext cx="1905120" cy="1219320"/>
          </a:xfrm>
          <a:prstGeom prst="wedgeRectCallout">
            <a:avLst>
              <a:gd name="adj1" fmla="val 24850"/>
              <a:gd name="adj2" fmla="val 10224"/>
            </a:avLst>
          </a:prstGeom>
          <a:solidFill>
            <a:srgbClr val="badde1"/>
          </a:solidFill>
          <a:ln w="25560">
            <a:solidFill>
              <a:srgbClr val="89a4a7"/>
            </a:solidFill>
            <a:miter/>
          </a:ln>
        </p:spPr>
        <p:txBody>
          <a:bodyPr lIns="90000" rIns="90000" tIns="46800" bIns="46800" anchor="ctr"/>
          <a:p>
            <a:pPr algn="ctr"/>
            <a:r>
              <a:rPr lang="en-US" sz="1600">
                <a:latin typeface="Arial"/>
              </a:rPr>
              <a:t>Set of goal states, only requirements specified (think unary constraints)</a:t>
            </a:r>
            <a:endParaRPr/>
          </a:p>
        </p:txBody>
      </p:sp>
      <p:sp>
        <p:nvSpPr>
          <p:cNvPr id="269" name="CustomShape 15"/>
          <p:cNvSpPr/>
          <p:nvPr/>
        </p:nvSpPr>
        <p:spPr>
          <a:xfrm>
            <a:off x="6257880" y="4800600"/>
            <a:ext cx="2038320" cy="36828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6800" bIns="46800"/>
          <a:p>
            <a:r>
              <a:rPr b="1" lang="en-US">
                <a:solidFill>
                  <a:srgbClr val="0000ff"/>
                </a:solidFill>
                <a:latin typeface="Arial"/>
              </a:rPr>
              <a:t>Which goal first?</a:t>
            </a: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dur="indefinite" nodeType="mainSeq">
                <p:childTnLst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TextShape 1"/>
          <p:cNvSpPr txBox="1"/>
          <p:nvPr/>
        </p:nvSpPr>
        <p:spPr>
          <a:xfrm>
            <a:off x="457200" y="228240"/>
            <a:ext cx="8229600" cy="114336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latin typeface="Arial"/>
              </a:rPr>
              <a:t>Practice</a:t>
            </a:r>
            <a:endParaRPr/>
          </a:p>
        </p:txBody>
      </p:sp>
      <p:sp>
        <p:nvSpPr>
          <p:cNvPr id="271" name="TextShape 2"/>
          <p:cNvSpPr txBox="1"/>
          <p:nvPr/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p>
            <a:r>
              <a:rPr lang="en-US" sz="3200">
                <a:latin typeface="Arial"/>
              </a:rPr>
              <a:t>Problem 10.2:  “Applicable”</a:t>
            </a:r>
            <a:endParaRPr/>
          </a:p>
          <a:p>
            <a:r>
              <a:rPr lang="en-US" sz="3200">
                <a:latin typeface="Arial"/>
              </a:rPr>
              <a:t>Problem 10.3a,b:  Representation</a:t>
            </a:r>
            <a:endParaRPr/>
          </a:p>
          <a:p>
            <a:r>
              <a:rPr lang="en-US" sz="3200">
                <a:latin typeface="Arial"/>
              </a:rPr>
              <a:t>     </a:t>
            </a:r>
            <a:r>
              <a:rPr lang="en-US" sz="3200">
                <a:latin typeface="Arial"/>
              </a:rPr>
              <a:t>Where do they come from?</a:t>
            </a:r>
            <a:endParaRPr/>
          </a:p>
          <a:p>
            <a:r>
              <a:rPr lang="en-US" sz="3200">
                <a:latin typeface="Arial"/>
              </a:rPr>
              <a:t>     </a:t>
            </a:r>
            <a:r>
              <a:rPr lang="en-US" sz="3200">
                <a:latin typeface="Arial"/>
              </a:rPr>
              <a:t>Could they be learned?</a:t>
            </a:r>
            <a:endParaRPr/>
          </a:p>
        </p:txBody>
      </p:sp>
    </p:spTree>
  </p:cSld>
  <p:timing>
    <p:tnLst>
      <p:par>
        <p:cTn id="81" dur="indefinite" restart="never" nodeType="tmRoot">
          <p:childTnLst>
            <p:seq>
              <p:cTn id="82" dur="indefinite" nodeType="mainSeq">
                <p:childTnLst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>
                                            <p:txEl>
                                              <p:pRg st="0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>
                                            <p:txEl>
                                              <p:pRg st="28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>
                                            <p:txEl>
                                              <p:pRg st="61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>
                                            <p:txEl>
                                              <p:pRg st="91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TextShape 1"/>
          <p:cNvSpPr txBox="1"/>
          <p:nvPr/>
        </p:nvSpPr>
        <p:spPr>
          <a:xfrm>
            <a:off x="457200" y="228240"/>
            <a:ext cx="8229600" cy="114336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latin typeface="Arial"/>
              </a:rPr>
              <a:t>Kinds of Plans</a:t>
            </a:r>
            <a:endParaRPr/>
          </a:p>
        </p:txBody>
      </p:sp>
      <p:sp>
        <p:nvSpPr>
          <p:cNvPr id="273" name="Line 2"/>
          <p:cNvSpPr/>
          <p:nvPr/>
        </p:nvSpPr>
        <p:spPr>
          <a:xfrm>
            <a:off x="838080" y="3124080"/>
            <a:ext cx="1729080" cy="0"/>
          </a:xfrm>
          <a:prstGeom prst="line">
            <a:avLst/>
          </a:prstGeom>
          <a:ln w="19080">
            <a:solidFill>
              <a:srgbClr val="000000"/>
            </a:solidFill>
            <a:miter/>
          </a:ln>
        </p:spPr>
      </p:sp>
      <p:sp>
        <p:nvSpPr>
          <p:cNvPr id="274" name="Line 3"/>
          <p:cNvSpPr/>
          <p:nvPr/>
        </p:nvSpPr>
        <p:spPr>
          <a:xfrm>
            <a:off x="838080" y="3051000"/>
            <a:ext cx="1729080" cy="0"/>
          </a:xfrm>
          <a:prstGeom prst="line">
            <a:avLst/>
          </a:prstGeom>
          <a:ln w="19080">
            <a:solidFill>
              <a:srgbClr val="000000"/>
            </a:solidFill>
            <a:miter/>
          </a:ln>
        </p:spPr>
      </p:sp>
      <p:sp>
        <p:nvSpPr>
          <p:cNvPr id="275" name="Line 4"/>
          <p:cNvSpPr/>
          <p:nvPr/>
        </p:nvSpPr>
        <p:spPr>
          <a:xfrm>
            <a:off x="838080" y="3051000"/>
            <a:ext cx="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276" name="Line 5"/>
          <p:cNvSpPr/>
          <p:nvPr/>
        </p:nvSpPr>
        <p:spPr>
          <a:xfrm>
            <a:off x="2567160" y="3051000"/>
            <a:ext cx="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277" name="Line 6"/>
          <p:cNvSpPr/>
          <p:nvPr/>
        </p:nvSpPr>
        <p:spPr>
          <a:xfrm>
            <a:off x="1701720" y="3051000"/>
            <a:ext cx="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278" name="Line 7"/>
          <p:cNvSpPr/>
          <p:nvPr/>
        </p:nvSpPr>
        <p:spPr>
          <a:xfrm>
            <a:off x="1270080" y="3051000"/>
            <a:ext cx="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279" name="Line 8"/>
          <p:cNvSpPr/>
          <p:nvPr/>
        </p:nvSpPr>
        <p:spPr>
          <a:xfrm>
            <a:off x="2135160" y="3051000"/>
            <a:ext cx="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280" name="CustomShape 9"/>
          <p:cNvSpPr/>
          <p:nvPr/>
        </p:nvSpPr>
        <p:spPr>
          <a:xfrm>
            <a:off x="838080" y="2619360"/>
            <a:ext cx="432000" cy="431640"/>
          </a:xfrm>
          <a:prstGeom prst="rect">
            <a:avLst/>
          </a:prstGeom>
          <a:solidFill>
            <a:srgbClr val="ff0000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A</a:t>
            </a:r>
            <a:endParaRPr/>
          </a:p>
        </p:txBody>
      </p:sp>
      <p:sp>
        <p:nvSpPr>
          <p:cNvPr id="281" name="CustomShape 10"/>
          <p:cNvSpPr/>
          <p:nvPr/>
        </p:nvSpPr>
        <p:spPr>
          <a:xfrm>
            <a:off x="838080" y="2187720"/>
            <a:ext cx="432000" cy="431640"/>
          </a:xfrm>
          <a:prstGeom prst="rect">
            <a:avLst/>
          </a:prstGeom>
          <a:solidFill>
            <a:srgbClr val="ffff00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C</a:t>
            </a:r>
            <a:endParaRPr/>
          </a:p>
        </p:txBody>
      </p:sp>
      <p:sp>
        <p:nvSpPr>
          <p:cNvPr id="282" name="CustomShape 11"/>
          <p:cNvSpPr/>
          <p:nvPr/>
        </p:nvSpPr>
        <p:spPr>
          <a:xfrm>
            <a:off x="1701720" y="2619360"/>
            <a:ext cx="432000" cy="431640"/>
          </a:xfrm>
          <a:prstGeom prst="rect">
            <a:avLst/>
          </a:prstGeom>
          <a:solidFill>
            <a:srgbClr val="0000ff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B</a:t>
            </a:r>
            <a:endParaRPr/>
          </a:p>
        </p:txBody>
      </p:sp>
      <p:sp>
        <p:nvSpPr>
          <p:cNvPr id="283" name="CustomShape 12"/>
          <p:cNvSpPr/>
          <p:nvPr/>
        </p:nvSpPr>
        <p:spPr>
          <a:xfrm>
            <a:off x="990720" y="3211560"/>
            <a:ext cx="144756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Start State</a:t>
            </a:r>
            <a:endParaRPr/>
          </a:p>
        </p:txBody>
      </p:sp>
      <p:sp>
        <p:nvSpPr>
          <p:cNvPr id="284" name="CustomShape 13"/>
          <p:cNvSpPr/>
          <p:nvPr/>
        </p:nvSpPr>
        <p:spPr>
          <a:xfrm>
            <a:off x="914400" y="3733920"/>
            <a:ext cx="1523880" cy="2014200"/>
          </a:xfrm>
          <a:prstGeom prst="rect">
            <a:avLst/>
          </a:prstGeom>
          <a:noFill/>
          <a:ln w="1908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On(C, A)</a:t>
            </a:r>
            <a:endParaRPr/>
          </a:p>
          <a:p>
            <a:r>
              <a:rPr lang="en-US">
                <a:latin typeface="Arial"/>
              </a:rPr>
              <a:t>On(A, Table)</a:t>
            </a:r>
            <a:endParaRPr/>
          </a:p>
          <a:p>
            <a:r>
              <a:rPr lang="en-US">
                <a:latin typeface="Arial"/>
              </a:rPr>
              <a:t>On(B, Table)</a:t>
            </a:r>
            <a:endParaRPr/>
          </a:p>
          <a:p>
            <a:r>
              <a:rPr lang="en-US">
                <a:latin typeface="Arial"/>
              </a:rPr>
              <a:t>Clear(C)</a:t>
            </a:r>
            <a:endParaRPr/>
          </a:p>
          <a:p>
            <a:r>
              <a:rPr lang="en-US">
                <a:latin typeface="Arial"/>
              </a:rPr>
              <a:t>Clear(B)</a:t>
            </a:r>
            <a:endParaRPr/>
          </a:p>
          <a:p>
            <a:r>
              <a:rPr lang="en-US">
                <a:latin typeface="Arial"/>
              </a:rPr>
              <a:t>Block(A)</a:t>
            </a:r>
            <a:endParaRPr/>
          </a:p>
          <a:p>
            <a:r>
              <a:rPr lang="en-US">
                <a:latin typeface="Arial"/>
              </a:rPr>
              <a:t>…</a:t>
            </a:r>
            <a:endParaRPr/>
          </a:p>
        </p:txBody>
      </p:sp>
      <p:sp>
        <p:nvSpPr>
          <p:cNvPr id="285" name="CustomShape 14"/>
          <p:cNvSpPr/>
          <p:nvPr/>
        </p:nvSpPr>
        <p:spPr>
          <a:xfrm>
            <a:off x="3048120" y="2678040"/>
            <a:ext cx="609588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MoveToTable(C,A) &gt; Move(B,Table,C) &gt; Move(A,Table,B)</a:t>
            </a:r>
            <a:endParaRPr/>
          </a:p>
        </p:txBody>
      </p:sp>
      <p:sp>
        <p:nvSpPr>
          <p:cNvPr id="286" name="CustomShape 15"/>
          <p:cNvSpPr/>
          <p:nvPr/>
        </p:nvSpPr>
        <p:spPr>
          <a:xfrm>
            <a:off x="4952880" y="2233440"/>
            <a:ext cx="213372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solidFill>
                  <a:srgbClr val="3333ff"/>
                </a:solidFill>
                <a:latin typeface="Arial"/>
              </a:rPr>
              <a:t>Sequential Plan</a:t>
            </a:r>
            <a:endParaRPr/>
          </a:p>
        </p:txBody>
      </p:sp>
      <p:sp>
        <p:nvSpPr>
          <p:cNvPr id="287" name="CustomShape 16"/>
          <p:cNvSpPr/>
          <p:nvPr/>
        </p:nvSpPr>
        <p:spPr>
          <a:xfrm>
            <a:off x="3048120" y="4638600"/>
            <a:ext cx="5867280" cy="916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MoveToTable(C,A)</a:t>
            </a:r>
            <a:endParaRPr/>
          </a:p>
          <a:p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&gt;</a:t>
            </a: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Move(A,Table,B)]</a:t>
            </a:r>
            <a:endParaRPr/>
          </a:p>
          <a:p>
            <a:r>
              <a:rPr lang="en-US">
                <a:latin typeface="Arial"/>
              </a:rPr>
              <a:t>Move(B,Table,C)</a:t>
            </a:r>
            <a:endParaRPr/>
          </a:p>
        </p:txBody>
      </p:sp>
      <p:sp>
        <p:nvSpPr>
          <p:cNvPr id="288" name="CustomShape 17"/>
          <p:cNvSpPr/>
          <p:nvPr/>
        </p:nvSpPr>
        <p:spPr>
          <a:xfrm>
            <a:off x="4952880" y="4194000"/>
            <a:ext cx="213372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solidFill>
                  <a:srgbClr val="3333ff"/>
                </a:solidFill>
                <a:latin typeface="Arial"/>
              </a:rPr>
              <a:t>Partial-Order Plan</a:t>
            </a:r>
            <a:endParaRPr/>
          </a:p>
        </p:txBody>
      </p:sp>
    </p:spTree>
  </p:cSld>
  <p:timing>
    <p:tnLst>
      <p:par>
        <p:cTn id="99" dur="indefinite" restart="never" nodeType="tmRoot">
          <p:childTnLst>
            <p:seq>
              <p:cTn id="10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extShape 1"/>
          <p:cNvSpPr txBox="1"/>
          <p:nvPr/>
        </p:nvSpPr>
        <p:spPr>
          <a:xfrm>
            <a:off x="457200" y="228240"/>
            <a:ext cx="8229600" cy="1143360"/>
          </a:xfrm>
          <a:prstGeom prst="rect">
            <a:avLst/>
          </a:prstGeom>
        </p:spPr>
        <p:txBody>
          <a:bodyPr anchor="ctr"/>
          <a:p>
            <a:pPr algn="ctr"/>
            <a:r>
              <a:rPr lang="en-US" sz="4400">
                <a:latin typeface="Arial"/>
              </a:rPr>
              <a:t>Forward Search</a:t>
            </a:r>
            <a:endParaRPr/>
          </a:p>
        </p:txBody>
      </p:sp>
      <p:sp>
        <p:nvSpPr>
          <p:cNvPr id="290" name="Line 2"/>
          <p:cNvSpPr/>
          <p:nvPr/>
        </p:nvSpPr>
        <p:spPr>
          <a:xfrm>
            <a:off x="1066680" y="3124080"/>
            <a:ext cx="1729080" cy="0"/>
          </a:xfrm>
          <a:prstGeom prst="line">
            <a:avLst/>
          </a:prstGeom>
          <a:ln w="19080">
            <a:solidFill>
              <a:srgbClr val="000000"/>
            </a:solidFill>
            <a:miter/>
          </a:ln>
        </p:spPr>
      </p:sp>
      <p:sp>
        <p:nvSpPr>
          <p:cNvPr id="291" name="Line 3"/>
          <p:cNvSpPr/>
          <p:nvPr/>
        </p:nvSpPr>
        <p:spPr>
          <a:xfrm>
            <a:off x="1066680" y="3051000"/>
            <a:ext cx="1729080" cy="0"/>
          </a:xfrm>
          <a:prstGeom prst="line">
            <a:avLst/>
          </a:prstGeom>
          <a:ln w="19080">
            <a:solidFill>
              <a:srgbClr val="000000"/>
            </a:solidFill>
            <a:miter/>
          </a:ln>
        </p:spPr>
      </p:sp>
      <p:sp>
        <p:nvSpPr>
          <p:cNvPr id="292" name="Line 4"/>
          <p:cNvSpPr/>
          <p:nvPr/>
        </p:nvSpPr>
        <p:spPr>
          <a:xfrm>
            <a:off x="1066680" y="3051000"/>
            <a:ext cx="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293" name="Line 5"/>
          <p:cNvSpPr/>
          <p:nvPr/>
        </p:nvSpPr>
        <p:spPr>
          <a:xfrm>
            <a:off x="1930320" y="3051000"/>
            <a:ext cx="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294" name="Line 6"/>
          <p:cNvSpPr/>
          <p:nvPr/>
        </p:nvSpPr>
        <p:spPr>
          <a:xfrm>
            <a:off x="1498680" y="3051000"/>
            <a:ext cx="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295" name="Line 7"/>
          <p:cNvSpPr/>
          <p:nvPr/>
        </p:nvSpPr>
        <p:spPr>
          <a:xfrm>
            <a:off x="2363760" y="3051000"/>
            <a:ext cx="0" cy="73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</p:sp>
      <p:sp>
        <p:nvSpPr>
          <p:cNvPr id="296" name="CustomShape 8"/>
          <p:cNvSpPr/>
          <p:nvPr/>
        </p:nvSpPr>
        <p:spPr>
          <a:xfrm>
            <a:off x="1066680" y="2619360"/>
            <a:ext cx="432000" cy="431640"/>
          </a:xfrm>
          <a:prstGeom prst="rect">
            <a:avLst/>
          </a:prstGeom>
          <a:solidFill>
            <a:srgbClr val="ff0000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A</a:t>
            </a:r>
            <a:endParaRPr/>
          </a:p>
        </p:txBody>
      </p:sp>
      <p:sp>
        <p:nvSpPr>
          <p:cNvPr id="297" name="CustomShape 9"/>
          <p:cNvSpPr/>
          <p:nvPr/>
        </p:nvSpPr>
        <p:spPr>
          <a:xfrm>
            <a:off x="1066680" y="2187720"/>
            <a:ext cx="432000" cy="431640"/>
          </a:xfrm>
          <a:prstGeom prst="rect">
            <a:avLst/>
          </a:prstGeom>
          <a:solidFill>
            <a:srgbClr val="ffff00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C</a:t>
            </a:r>
            <a:endParaRPr/>
          </a:p>
        </p:txBody>
      </p:sp>
      <p:sp>
        <p:nvSpPr>
          <p:cNvPr id="298" name="CustomShape 10"/>
          <p:cNvSpPr/>
          <p:nvPr/>
        </p:nvSpPr>
        <p:spPr>
          <a:xfrm>
            <a:off x="1930320" y="2619360"/>
            <a:ext cx="432000" cy="431640"/>
          </a:xfrm>
          <a:prstGeom prst="rect">
            <a:avLst/>
          </a:prstGeom>
          <a:solidFill>
            <a:srgbClr val="0000ff"/>
          </a:solidFill>
          <a:ln w="28440">
            <a:solidFill>
              <a:srgbClr val="000000"/>
            </a:solidFill>
            <a:miter/>
          </a:ln>
        </p:spPr>
        <p:txBody>
          <a:bodyPr wrap="none" lIns="90000" rIns="90000" tIns="46800" bIns="46800" anchor="ctr"/>
          <a:p>
            <a:pPr algn="ctr"/>
            <a:r>
              <a:rPr b="1" lang="en-GB">
                <a:latin typeface="Arial"/>
              </a:rPr>
              <a:t>B</a:t>
            </a:r>
            <a:endParaRPr/>
          </a:p>
        </p:txBody>
      </p:sp>
      <p:sp>
        <p:nvSpPr>
          <p:cNvPr id="299" name="CustomShape 11"/>
          <p:cNvSpPr/>
          <p:nvPr/>
        </p:nvSpPr>
        <p:spPr>
          <a:xfrm>
            <a:off x="1219320" y="3211560"/>
            <a:ext cx="144756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Start State</a:t>
            </a:r>
            <a:endParaRPr/>
          </a:p>
        </p:txBody>
      </p:sp>
      <p:sp>
        <p:nvSpPr>
          <p:cNvPr id="300" name="CustomShape 12"/>
          <p:cNvSpPr/>
          <p:nvPr/>
        </p:nvSpPr>
        <p:spPr>
          <a:xfrm>
            <a:off x="1143000" y="3733920"/>
            <a:ext cx="1523880" cy="2014200"/>
          </a:xfrm>
          <a:prstGeom prst="rect">
            <a:avLst/>
          </a:prstGeom>
          <a:noFill/>
          <a:ln w="19080">
            <a:solidFill>
              <a:srgbClr val="000000"/>
            </a:solidFill>
            <a:miter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On(C, A)</a:t>
            </a:r>
            <a:endParaRPr/>
          </a:p>
          <a:p>
            <a:r>
              <a:rPr lang="en-US">
                <a:latin typeface="Arial"/>
              </a:rPr>
              <a:t>On(A, Table)</a:t>
            </a:r>
            <a:endParaRPr/>
          </a:p>
          <a:p>
            <a:r>
              <a:rPr lang="en-US">
                <a:latin typeface="Arial"/>
              </a:rPr>
              <a:t>On(B, Table)</a:t>
            </a:r>
            <a:endParaRPr/>
          </a:p>
          <a:p>
            <a:r>
              <a:rPr lang="en-US">
                <a:latin typeface="Arial"/>
              </a:rPr>
              <a:t>Clear(C)</a:t>
            </a:r>
            <a:endParaRPr/>
          </a:p>
          <a:p>
            <a:r>
              <a:rPr lang="en-US">
                <a:latin typeface="Arial"/>
              </a:rPr>
              <a:t>Clear(B)</a:t>
            </a:r>
            <a:endParaRPr/>
          </a:p>
          <a:p>
            <a:r>
              <a:rPr lang="en-US">
                <a:latin typeface="Arial"/>
              </a:rPr>
              <a:t>Block(A)</a:t>
            </a:r>
            <a:endParaRPr/>
          </a:p>
          <a:p>
            <a:r>
              <a:rPr lang="en-US">
                <a:latin typeface="Arial"/>
              </a:rPr>
              <a:t>…</a:t>
            </a:r>
            <a:endParaRPr/>
          </a:p>
        </p:txBody>
      </p:sp>
      <p:cxnSp>
        <p:nvCxnSpPr>
          <p:cNvPr id="301" name="Line 13"/>
          <p:cNvCxnSpPr/>
          <p:nvPr/>
        </p:nvCxnSpPr>
        <p:spPr>
          <a:xfrm flipV="1">
            <a:off x="2895120" y="2513880"/>
            <a:ext cx="2210760" cy="1600920"/>
          </a:xfrm>
          <a:prstGeom prst="straightConnector1">
            <a:avLst/>
          </a:prstGeom>
          <a:ln w="28440">
            <a:solidFill>
              <a:srgbClr val="000000"/>
            </a:solidFill>
            <a:miter/>
            <a:tailEnd len="med" type="triangle" w="med"/>
          </a:ln>
        </p:spPr>
      </p:cxnSp>
      <p:sp>
        <p:nvSpPr>
          <p:cNvPr id="302" name="CustomShape 14"/>
          <p:cNvSpPr/>
          <p:nvPr/>
        </p:nvSpPr>
        <p:spPr>
          <a:xfrm rot="19417200">
            <a:off x="2720160" y="2842920"/>
            <a:ext cx="213372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MoveToTable(C,A)</a:t>
            </a:r>
            <a:endParaRPr/>
          </a:p>
        </p:txBody>
      </p:sp>
      <p:cxnSp>
        <p:nvCxnSpPr>
          <p:cNvPr id="303" name="Line 15"/>
          <p:cNvCxnSpPr/>
          <p:nvPr/>
        </p:nvCxnSpPr>
        <p:spPr>
          <a:xfrm>
            <a:off x="2895120" y="4114800"/>
            <a:ext cx="2134080" cy="2160"/>
          </a:xfrm>
          <a:prstGeom prst="straightConnector1">
            <a:avLst/>
          </a:prstGeom>
          <a:ln w="28440">
            <a:solidFill>
              <a:srgbClr val="000000"/>
            </a:solidFill>
            <a:miter/>
            <a:tailEnd len="med" type="triangle" w="med"/>
          </a:ln>
        </p:spPr>
      </p:cxnSp>
      <p:sp>
        <p:nvSpPr>
          <p:cNvPr id="304" name="CustomShape 16"/>
          <p:cNvSpPr/>
          <p:nvPr/>
        </p:nvSpPr>
        <p:spPr>
          <a:xfrm>
            <a:off x="3352680" y="4125960"/>
            <a:ext cx="266724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MoveToBlock(C,A,B)</a:t>
            </a:r>
            <a:endParaRPr/>
          </a:p>
        </p:txBody>
      </p:sp>
      <p:sp>
        <p:nvSpPr>
          <p:cNvPr id="305" name="CustomShape 17"/>
          <p:cNvSpPr/>
          <p:nvPr/>
        </p:nvSpPr>
        <p:spPr>
          <a:xfrm rot="2255400">
            <a:off x="2638080" y="5284440"/>
            <a:ext cx="2825640" cy="368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r>
              <a:rPr lang="en-US">
                <a:latin typeface="Arial"/>
              </a:rPr>
              <a:t>MoveToBlock(B,Table,C)</a:t>
            </a:r>
            <a:endParaRPr/>
          </a:p>
        </p:txBody>
      </p:sp>
      <p:cxnSp>
        <p:nvCxnSpPr>
          <p:cNvPr id="306" name="Line 18"/>
          <p:cNvCxnSpPr/>
          <p:nvPr/>
        </p:nvCxnSpPr>
        <p:spPr>
          <a:xfrm>
            <a:off x="2895120" y="4114440"/>
            <a:ext cx="2134080" cy="1600920"/>
          </a:xfrm>
          <a:prstGeom prst="straightConnector1">
            <a:avLst/>
          </a:prstGeom>
          <a:ln w="28440">
            <a:solidFill>
              <a:srgbClr val="000000"/>
            </a:solidFill>
            <a:miter/>
            <a:tailEnd len="med" type="triangle" w="med"/>
          </a:ln>
        </p:spPr>
      </p:cxnSp>
      <p:pic>
        <p:nvPicPr>
          <p:cNvPr id="307" name="TextBox 29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5619600" y="1504800"/>
            <a:ext cx="1714680" cy="2622600"/>
          </a:xfrm>
          <a:prstGeom prst="rect">
            <a:avLst/>
          </a:prstGeom>
          <a:ln>
            <a:noFill/>
          </a:ln>
        </p:spPr>
      </p:pic>
      <p:sp>
        <p:nvSpPr>
          <p:cNvPr id="308" name="CustomShape 19"/>
          <p:cNvSpPr/>
          <p:nvPr/>
        </p:nvSpPr>
        <p:spPr>
          <a:xfrm>
            <a:off x="2590920" y="6324480"/>
            <a:ext cx="3429000" cy="459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algn="ctr"/>
            <a:r>
              <a:rPr lang="en-US" sz="2400">
                <a:solidFill>
                  <a:srgbClr val="00b050"/>
                </a:solidFill>
                <a:latin typeface="Arial"/>
              </a:rPr>
              <a:t>Applicable actions</a:t>
            </a:r>
            <a:endParaRPr/>
          </a:p>
        </p:txBody>
      </p:sp>
    </p:spTree>
  </p:cSld>
  <p:timing>
    <p:tnLst>
      <p:par>
        <p:cTn id="101" dur="indefinite" restart="never" nodeType="tmRoot">
          <p:childTnLst>
            <p:seq>
              <p:cTn id="102" dur="indefinite" nodeType="mainSeq">
                <p:childTnLst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