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72" r:id="rId3"/>
    <p:sldId id="274" r:id="rId4"/>
    <p:sldId id="275" r:id="rId5"/>
    <p:sldId id="284" r:id="rId6"/>
    <p:sldId id="261" r:id="rId7"/>
    <p:sldId id="283" r:id="rId8"/>
    <p:sldId id="276" r:id="rId9"/>
    <p:sldId id="282" r:id="rId10"/>
    <p:sldId id="265" r:id="rId11"/>
    <p:sldId id="277" r:id="rId12"/>
    <p:sldId id="280" r:id="rId13"/>
    <p:sldId id="278" r:id="rId14"/>
    <p:sldId id="279" r:id="rId15"/>
    <p:sldId id="281" r:id="rId16"/>
    <p:sldId id="267" r:id="rId17"/>
    <p:sldId id="268" r:id="rId18"/>
    <p:sldId id="269" r:id="rId19"/>
    <p:sldId id="270" r:id="rId20"/>
    <p:sldId id="271" r:id="rId21"/>
    <p:sldId id="28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50D6F-7814-4AE9-8BB6-0B8A4D22D66C}" v="101" dt="2022-10-14T02:07:05.9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762"/>
  </p:normalViewPr>
  <p:slideViewPr>
    <p:cSldViewPr snapToGrid="0" snapToObjects="1">
      <p:cViewPr varScale="1">
        <p:scale>
          <a:sx n="146" d="100"/>
          <a:sy n="146" d="100"/>
        </p:scale>
        <p:origin x="91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ttipati, Aashish" userId="358ab14d-9d9e-4353-8b00-afd420d5a64b" providerId="ADAL" clId="{F8750D6F-7814-4AE9-8BB6-0B8A4D22D66C}"/>
    <pc:docChg chg="undo redo custSel addSld delSld modSld sldOrd">
      <pc:chgData name="Gottipati, Aashish" userId="358ab14d-9d9e-4353-8b00-afd420d5a64b" providerId="ADAL" clId="{F8750D6F-7814-4AE9-8BB6-0B8A4D22D66C}" dt="2022-10-14T02:09:42.127" v="7271" actId="20577"/>
      <pc:docMkLst>
        <pc:docMk/>
      </pc:docMkLst>
      <pc:sldChg chg="modSp mod">
        <pc:chgData name="Gottipati, Aashish" userId="358ab14d-9d9e-4353-8b00-afd420d5a64b" providerId="ADAL" clId="{F8750D6F-7814-4AE9-8BB6-0B8A4D22D66C}" dt="2022-10-13T20:40:13.343" v="93" actId="20577"/>
        <pc:sldMkLst>
          <pc:docMk/>
          <pc:sldMk cId="0" sldId="256"/>
        </pc:sldMkLst>
        <pc:spChg chg="mod">
          <ac:chgData name="Gottipati, Aashish" userId="358ab14d-9d9e-4353-8b00-afd420d5a64b" providerId="ADAL" clId="{F8750D6F-7814-4AE9-8BB6-0B8A4D22D66C}" dt="2022-10-13T20:39:43.431" v="55" actId="20577"/>
          <ac:spMkLst>
            <pc:docMk/>
            <pc:sldMk cId="0" sldId="256"/>
            <ac:spMk id="55" creationId="{00000000-0000-0000-0000-000000000000}"/>
          </ac:spMkLst>
        </pc:spChg>
        <pc:spChg chg="mod">
          <ac:chgData name="Gottipati, Aashish" userId="358ab14d-9d9e-4353-8b00-afd420d5a64b" providerId="ADAL" clId="{F8750D6F-7814-4AE9-8BB6-0B8A4D22D66C}" dt="2022-10-13T20:39:55.022" v="74" actId="20577"/>
          <ac:spMkLst>
            <pc:docMk/>
            <pc:sldMk cId="0" sldId="256"/>
            <ac:spMk id="57" creationId="{00000000-0000-0000-0000-000000000000}"/>
          </ac:spMkLst>
        </pc:spChg>
        <pc:spChg chg="mod">
          <ac:chgData name="Gottipati, Aashish" userId="358ab14d-9d9e-4353-8b00-afd420d5a64b" providerId="ADAL" clId="{F8750D6F-7814-4AE9-8BB6-0B8A4D22D66C}" dt="2022-10-13T20:40:13.343" v="93" actId="20577"/>
          <ac:spMkLst>
            <pc:docMk/>
            <pc:sldMk cId="0" sldId="256"/>
            <ac:spMk id="59" creationId="{00000000-0000-0000-0000-000000000000}"/>
          </ac:spMkLst>
        </pc:spChg>
      </pc:sldChg>
      <pc:sldChg chg="modSp del mod ord">
        <pc:chgData name="Gottipati, Aashish" userId="358ab14d-9d9e-4353-8b00-afd420d5a64b" providerId="ADAL" clId="{F8750D6F-7814-4AE9-8BB6-0B8A4D22D66C}" dt="2022-10-13T20:47:42.950" v="116" actId="47"/>
        <pc:sldMkLst>
          <pc:docMk/>
          <pc:sldMk cId="0" sldId="257"/>
        </pc:sldMkLst>
        <pc:spChg chg="mod">
          <ac:chgData name="Gottipati, Aashish" userId="358ab14d-9d9e-4353-8b00-afd420d5a64b" providerId="ADAL" clId="{F8750D6F-7814-4AE9-8BB6-0B8A4D22D66C}" dt="2022-10-13T20:47:24.437" v="108" actId="21"/>
          <ac:spMkLst>
            <pc:docMk/>
            <pc:sldMk cId="0" sldId="257"/>
            <ac:spMk id="25" creationId="{C9257080-E8C5-2341-8377-21ECCCB7A7C2}"/>
          </ac:spMkLst>
        </pc:spChg>
        <pc:spChg chg="mod">
          <ac:chgData name="Gottipati, Aashish" userId="358ab14d-9d9e-4353-8b00-afd420d5a64b" providerId="ADAL" clId="{F8750D6F-7814-4AE9-8BB6-0B8A4D22D66C}" dt="2022-10-13T20:47:38.358" v="115"/>
          <ac:spMkLst>
            <pc:docMk/>
            <pc:sldMk cId="0" sldId="257"/>
            <ac:spMk id="64" creationId="{00000000-0000-0000-0000-000000000000}"/>
          </ac:spMkLst>
        </pc:spChg>
      </pc:sldChg>
      <pc:sldChg chg="del">
        <pc:chgData name="Gottipati, Aashish" userId="358ab14d-9d9e-4353-8b00-afd420d5a64b" providerId="ADAL" clId="{F8750D6F-7814-4AE9-8BB6-0B8A4D22D66C}" dt="2022-10-13T23:19:59.552" v="1548" actId="47"/>
        <pc:sldMkLst>
          <pc:docMk/>
          <pc:sldMk cId="0" sldId="260"/>
        </pc:sldMkLst>
      </pc:sldChg>
      <pc:sldChg chg="addSp delSp modSp mod ord">
        <pc:chgData name="Gottipati, Aashish" userId="358ab14d-9d9e-4353-8b00-afd420d5a64b" providerId="ADAL" clId="{F8750D6F-7814-4AE9-8BB6-0B8A4D22D66C}" dt="2022-10-14T02:05:17.284" v="7232" actId="21"/>
        <pc:sldMkLst>
          <pc:docMk/>
          <pc:sldMk cId="0" sldId="261"/>
        </pc:sldMkLst>
        <pc:spChg chg="add del mod">
          <ac:chgData name="Gottipati, Aashish" userId="358ab14d-9d9e-4353-8b00-afd420d5a64b" providerId="ADAL" clId="{F8750D6F-7814-4AE9-8BB6-0B8A4D22D66C}" dt="2022-10-14T02:05:17.284" v="7232" actId="21"/>
          <ac:spMkLst>
            <pc:docMk/>
            <pc:sldMk cId="0" sldId="261"/>
            <ac:spMk id="2" creationId="{1DEBDC12-EBF4-5350-24A6-2BD16BCB7ADF}"/>
          </ac:spMkLst>
        </pc:spChg>
        <pc:spChg chg="mod">
          <ac:chgData name="Gottipati, Aashish" userId="358ab14d-9d9e-4353-8b00-afd420d5a64b" providerId="ADAL" clId="{F8750D6F-7814-4AE9-8BB6-0B8A4D22D66C}" dt="2022-10-14T02:05:08.722" v="7230" actId="20577"/>
          <ac:spMkLst>
            <pc:docMk/>
            <pc:sldMk cId="0" sldId="261"/>
            <ac:spMk id="3" creationId="{D05C4E5E-7F6A-5E4D-858F-0952A10244B6}"/>
          </ac:spMkLst>
        </pc:spChg>
        <pc:spChg chg="mod">
          <ac:chgData name="Gottipati, Aashish" userId="358ab14d-9d9e-4353-8b00-afd420d5a64b" providerId="ADAL" clId="{F8750D6F-7814-4AE9-8BB6-0B8A4D22D66C}" dt="2022-10-14T00:54:42.571" v="3600" actId="20577"/>
          <ac:spMkLst>
            <pc:docMk/>
            <pc:sldMk cId="0" sldId="261"/>
            <ac:spMk id="92" creationId="{00000000-0000-0000-0000-000000000000}"/>
          </ac:spMkLst>
        </pc:spChg>
      </pc:sldChg>
      <pc:sldChg chg="del ord">
        <pc:chgData name="Gottipati, Aashish" userId="358ab14d-9d9e-4353-8b00-afd420d5a64b" providerId="ADAL" clId="{F8750D6F-7814-4AE9-8BB6-0B8A4D22D66C}" dt="2022-10-13T22:33:55.507" v="739" actId="47"/>
        <pc:sldMkLst>
          <pc:docMk/>
          <pc:sldMk cId="0" sldId="262"/>
        </pc:sldMkLst>
      </pc:sldChg>
      <pc:sldChg chg="del">
        <pc:chgData name="Gottipati, Aashish" userId="358ab14d-9d9e-4353-8b00-afd420d5a64b" providerId="ADAL" clId="{F8750D6F-7814-4AE9-8BB6-0B8A4D22D66C}" dt="2022-10-13T21:31:59.627" v="322" actId="47"/>
        <pc:sldMkLst>
          <pc:docMk/>
          <pc:sldMk cId="0" sldId="263"/>
        </pc:sldMkLst>
      </pc:sldChg>
      <pc:sldChg chg="del">
        <pc:chgData name="Gottipati, Aashish" userId="358ab14d-9d9e-4353-8b00-afd420d5a64b" providerId="ADAL" clId="{F8750D6F-7814-4AE9-8BB6-0B8A4D22D66C}" dt="2022-10-13T21:32:01.130" v="323" actId="47"/>
        <pc:sldMkLst>
          <pc:docMk/>
          <pc:sldMk cId="0" sldId="264"/>
        </pc:sldMkLst>
      </pc:sldChg>
      <pc:sldChg chg="addSp delSp modSp mod">
        <pc:chgData name="Gottipati, Aashish" userId="358ab14d-9d9e-4353-8b00-afd420d5a64b" providerId="ADAL" clId="{F8750D6F-7814-4AE9-8BB6-0B8A4D22D66C}" dt="2022-10-13T23:10:48.734" v="1408" actId="20577"/>
        <pc:sldMkLst>
          <pc:docMk/>
          <pc:sldMk cId="0" sldId="265"/>
        </pc:sldMkLst>
        <pc:spChg chg="add mod">
          <ac:chgData name="Gottipati, Aashish" userId="358ab14d-9d9e-4353-8b00-afd420d5a64b" providerId="ADAL" clId="{F8750D6F-7814-4AE9-8BB6-0B8A4D22D66C}" dt="2022-10-13T23:05:55.817" v="1202" actId="1076"/>
          <ac:spMkLst>
            <pc:docMk/>
            <pc:sldMk cId="0" sldId="265"/>
            <ac:spMk id="4" creationId="{870DCB7E-EAD6-A454-B625-3F8102F4EBE5}"/>
          </ac:spMkLst>
        </pc:spChg>
        <pc:spChg chg="mod">
          <ac:chgData name="Gottipati, Aashish" userId="358ab14d-9d9e-4353-8b00-afd420d5a64b" providerId="ADAL" clId="{F8750D6F-7814-4AE9-8BB6-0B8A4D22D66C}" dt="2022-10-13T23:10:48.734" v="1408" actId="20577"/>
          <ac:spMkLst>
            <pc:docMk/>
            <pc:sldMk cId="0" sldId="265"/>
            <ac:spMk id="6" creationId="{2EA4E33F-2379-9C45-9CA9-2D395F5558AE}"/>
          </ac:spMkLst>
        </pc:spChg>
        <pc:picChg chg="add del mod">
          <ac:chgData name="Gottipati, Aashish" userId="358ab14d-9d9e-4353-8b00-afd420d5a64b" providerId="ADAL" clId="{F8750D6F-7814-4AE9-8BB6-0B8A4D22D66C}" dt="2022-10-13T23:01:15.662" v="1126" actId="478"/>
          <ac:picMkLst>
            <pc:docMk/>
            <pc:sldMk cId="0" sldId="265"/>
            <ac:picMk id="3" creationId="{19353087-C5A8-C557-A18E-F88E584C5AB1}"/>
          </ac:picMkLst>
        </pc:picChg>
        <pc:picChg chg="add mod">
          <ac:chgData name="Gottipati, Aashish" userId="358ab14d-9d9e-4353-8b00-afd420d5a64b" providerId="ADAL" clId="{F8750D6F-7814-4AE9-8BB6-0B8A4D22D66C}" dt="2022-10-13T23:05:55.817" v="1202" actId="1076"/>
          <ac:picMkLst>
            <pc:docMk/>
            <pc:sldMk cId="0" sldId="265"/>
            <ac:picMk id="1026" creationId="{67BA5ABB-523B-DDC1-6C65-399837BD4840}"/>
          </ac:picMkLst>
        </pc:picChg>
      </pc:sldChg>
      <pc:sldChg chg="del">
        <pc:chgData name="Gottipati, Aashish" userId="358ab14d-9d9e-4353-8b00-afd420d5a64b" providerId="ADAL" clId="{F8750D6F-7814-4AE9-8BB6-0B8A4D22D66C}" dt="2022-10-13T21:37:03.651" v="357" actId="47"/>
        <pc:sldMkLst>
          <pc:docMk/>
          <pc:sldMk cId="0" sldId="266"/>
        </pc:sldMkLst>
      </pc:sldChg>
      <pc:sldChg chg="modSp mod">
        <pc:chgData name="Gottipati, Aashish" userId="358ab14d-9d9e-4353-8b00-afd420d5a64b" providerId="ADAL" clId="{F8750D6F-7814-4AE9-8BB6-0B8A4D22D66C}" dt="2022-10-14T01:14:14.053" v="4275" actId="20577"/>
        <pc:sldMkLst>
          <pc:docMk/>
          <pc:sldMk cId="0" sldId="267"/>
        </pc:sldMkLst>
        <pc:spChg chg="mod">
          <ac:chgData name="Gottipati, Aashish" userId="358ab14d-9d9e-4353-8b00-afd420d5a64b" providerId="ADAL" clId="{F8750D6F-7814-4AE9-8BB6-0B8A4D22D66C}" dt="2022-10-14T01:13:51.497" v="4230" actId="20577"/>
          <ac:spMkLst>
            <pc:docMk/>
            <pc:sldMk cId="0" sldId="267"/>
            <ac:spMk id="7" creationId="{9C5C5D70-715F-8745-A4C6-A28CAF398988}"/>
          </ac:spMkLst>
        </pc:spChg>
        <pc:spChg chg="mod">
          <ac:chgData name="Gottipati, Aashish" userId="358ab14d-9d9e-4353-8b00-afd420d5a64b" providerId="ADAL" clId="{F8750D6F-7814-4AE9-8BB6-0B8A4D22D66C}" dt="2022-10-14T01:14:14.053" v="4275" actId="20577"/>
          <ac:spMkLst>
            <pc:docMk/>
            <pc:sldMk cId="0" sldId="267"/>
            <ac:spMk id="134" creationId="{00000000-0000-0000-0000-000000000000}"/>
          </ac:spMkLst>
        </pc:spChg>
      </pc:sldChg>
      <pc:sldChg chg="modSp mod">
        <pc:chgData name="Gottipati, Aashish" userId="358ab14d-9d9e-4353-8b00-afd420d5a64b" providerId="ADAL" clId="{F8750D6F-7814-4AE9-8BB6-0B8A4D22D66C}" dt="2022-10-14T01:52:56.929" v="6444" actId="20577"/>
        <pc:sldMkLst>
          <pc:docMk/>
          <pc:sldMk cId="0" sldId="268"/>
        </pc:sldMkLst>
        <pc:spChg chg="mod">
          <ac:chgData name="Gottipati, Aashish" userId="358ab14d-9d9e-4353-8b00-afd420d5a64b" providerId="ADAL" clId="{F8750D6F-7814-4AE9-8BB6-0B8A4D22D66C}" dt="2022-10-14T01:52:56.929" v="6444" actId="20577"/>
          <ac:spMkLst>
            <pc:docMk/>
            <pc:sldMk cId="0" sldId="268"/>
            <ac:spMk id="5" creationId="{EE6731CD-A53F-3940-A531-144BF988EF7E}"/>
          </ac:spMkLst>
        </pc:spChg>
      </pc:sldChg>
      <pc:sldChg chg="modSp mod">
        <pc:chgData name="Gottipati, Aashish" userId="358ab14d-9d9e-4353-8b00-afd420d5a64b" providerId="ADAL" clId="{F8750D6F-7814-4AE9-8BB6-0B8A4D22D66C}" dt="2022-10-14T02:06:06.326" v="7240" actId="20577"/>
        <pc:sldMkLst>
          <pc:docMk/>
          <pc:sldMk cId="0" sldId="269"/>
        </pc:sldMkLst>
        <pc:spChg chg="mod">
          <ac:chgData name="Gottipati, Aashish" userId="358ab14d-9d9e-4353-8b00-afd420d5a64b" providerId="ADAL" clId="{F8750D6F-7814-4AE9-8BB6-0B8A4D22D66C}" dt="2022-10-14T02:06:06.326" v="7240" actId="20577"/>
          <ac:spMkLst>
            <pc:docMk/>
            <pc:sldMk cId="0" sldId="269"/>
            <ac:spMk id="5" creationId="{993598B3-575A-E340-B3BA-84FDB74CF2DC}"/>
          </ac:spMkLst>
        </pc:spChg>
        <pc:spChg chg="mod">
          <ac:chgData name="Gottipati, Aashish" userId="358ab14d-9d9e-4353-8b00-afd420d5a64b" providerId="ADAL" clId="{F8750D6F-7814-4AE9-8BB6-0B8A4D22D66C}" dt="2022-10-14T01:32:27.578" v="5153" actId="20577"/>
          <ac:spMkLst>
            <pc:docMk/>
            <pc:sldMk cId="0" sldId="269"/>
            <ac:spMk id="148" creationId="{00000000-0000-0000-0000-000000000000}"/>
          </ac:spMkLst>
        </pc:spChg>
      </pc:sldChg>
      <pc:sldChg chg="modSp mod">
        <pc:chgData name="Gottipati, Aashish" userId="358ab14d-9d9e-4353-8b00-afd420d5a64b" providerId="ADAL" clId="{F8750D6F-7814-4AE9-8BB6-0B8A4D22D66C}" dt="2022-10-14T02:08:37.854" v="7267" actId="20577"/>
        <pc:sldMkLst>
          <pc:docMk/>
          <pc:sldMk cId="0" sldId="270"/>
        </pc:sldMkLst>
        <pc:spChg chg="mod">
          <ac:chgData name="Gottipati, Aashish" userId="358ab14d-9d9e-4353-8b00-afd420d5a64b" providerId="ADAL" clId="{F8750D6F-7814-4AE9-8BB6-0B8A4D22D66C}" dt="2022-10-14T02:08:37.854" v="7267" actId="20577"/>
          <ac:spMkLst>
            <pc:docMk/>
            <pc:sldMk cId="0" sldId="270"/>
            <ac:spMk id="7" creationId="{AC41BC29-4F5F-9D44-A6EA-5F0A16320FFD}"/>
          </ac:spMkLst>
        </pc:spChg>
      </pc:sldChg>
      <pc:sldChg chg="modSp mod">
        <pc:chgData name="Gottipati, Aashish" userId="358ab14d-9d9e-4353-8b00-afd420d5a64b" providerId="ADAL" clId="{F8750D6F-7814-4AE9-8BB6-0B8A4D22D66C}" dt="2022-10-14T01:45:52.452" v="6136" actId="15"/>
        <pc:sldMkLst>
          <pc:docMk/>
          <pc:sldMk cId="0" sldId="271"/>
        </pc:sldMkLst>
        <pc:spChg chg="mod">
          <ac:chgData name="Gottipati, Aashish" userId="358ab14d-9d9e-4353-8b00-afd420d5a64b" providerId="ADAL" clId="{F8750D6F-7814-4AE9-8BB6-0B8A4D22D66C}" dt="2022-10-14T01:45:52.452" v="6136" actId="15"/>
          <ac:spMkLst>
            <pc:docMk/>
            <pc:sldMk cId="0" sldId="271"/>
            <ac:spMk id="8" creationId="{091DC575-223A-C94A-A001-89220D6317E7}"/>
          </ac:spMkLst>
        </pc:spChg>
      </pc:sldChg>
      <pc:sldChg chg="addSp modSp new mod">
        <pc:chgData name="Gottipati, Aashish" userId="358ab14d-9d9e-4353-8b00-afd420d5a64b" providerId="ADAL" clId="{F8750D6F-7814-4AE9-8BB6-0B8A4D22D66C}" dt="2022-10-14T00:35:24.372" v="3249" actId="20577"/>
        <pc:sldMkLst>
          <pc:docMk/>
          <pc:sldMk cId="3363692620" sldId="272"/>
        </pc:sldMkLst>
        <pc:spChg chg="mod">
          <ac:chgData name="Gottipati, Aashish" userId="358ab14d-9d9e-4353-8b00-afd420d5a64b" providerId="ADAL" clId="{F8750D6F-7814-4AE9-8BB6-0B8A4D22D66C}" dt="2022-10-14T00:14:13.449" v="2716" actId="20577"/>
          <ac:spMkLst>
            <pc:docMk/>
            <pc:sldMk cId="3363692620" sldId="272"/>
            <ac:spMk id="3" creationId="{BD222D99-7BB1-753F-E746-C7A0C905215D}"/>
          </ac:spMkLst>
        </pc:spChg>
        <pc:spChg chg="mod">
          <ac:chgData name="Gottipati, Aashish" userId="358ab14d-9d9e-4353-8b00-afd420d5a64b" providerId="ADAL" clId="{F8750D6F-7814-4AE9-8BB6-0B8A4D22D66C}" dt="2022-10-14T00:35:24.372" v="3249" actId="20577"/>
          <ac:spMkLst>
            <pc:docMk/>
            <pc:sldMk cId="3363692620" sldId="272"/>
            <ac:spMk id="4" creationId="{4C0B8AB3-0EF8-4320-9AC8-B6AF7C08245B}"/>
          </ac:spMkLst>
        </pc:spChg>
        <pc:spChg chg="add mod">
          <ac:chgData name="Gottipati, Aashish" userId="358ab14d-9d9e-4353-8b00-afd420d5a64b" providerId="ADAL" clId="{F8750D6F-7814-4AE9-8BB6-0B8A4D22D66C}" dt="2022-10-14T00:13:01.514" v="2687" actId="1076"/>
          <ac:spMkLst>
            <pc:docMk/>
            <pc:sldMk cId="3363692620" sldId="272"/>
            <ac:spMk id="5" creationId="{7DA92B7C-9511-18F7-FD2E-5B4103969112}"/>
          </ac:spMkLst>
        </pc:spChg>
        <pc:spChg chg="add mod">
          <ac:chgData name="Gottipati, Aashish" userId="358ab14d-9d9e-4353-8b00-afd420d5a64b" providerId="ADAL" clId="{F8750D6F-7814-4AE9-8BB6-0B8A4D22D66C}" dt="2022-10-14T00:13:20.814" v="2694" actId="1076"/>
          <ac:spMkLst>
            <pc:docMk/>
            <pc:sldMk cId="3363692620" sldId="272"/>
            <ac:spMk id="6" creationId="{7D9D908B-A3C0-C452-C5B7-16E041655DBB}"/>
          </ac:spMkLst>
        </pc:spChg>
        <pc:picChg chg="add mod">
          <ac:chgData name="Gottipati, Aashish" userId="358ab14d-9d9e-4353-8b00-afd420d5a64b" providerId="ADAL" clId="{F8750D6F-7814-4AE9-8BB6-0B8A4D22D66C}" dt="2022-10-14T00:13:24.075" v="2695" actId="1076"/>
          <ac:picMkLst>
            <pc:docMk/>
            <pc:sldMk cId="3363692620" sldId="272"/>
            <ac:picMk id="2050" creationId="{C03EBD72-C1A7-8707-FE80-12A704C63E14}"/>
          </ac:picMkLst>
        </pc:picChg>
        <pc:picChg chg="add mod">
          <ac:chgData name="Gottipati, Aashish" userId="358ab14d-9d9e-4353-8b00-afd420d5a64b" providerId="ADAL" clId="{F8750D6F-7814-4AE9-8BB6-0B8A4D22D66C}" dt="2022-10-14T00:13:17.863" v="2693" actId="1076"/>
          <ac:picMkLst>
            <pc:docMk/>
            <pc:sldMk cId="3363692620" sldId="272"/>
            <ac:picMk id="2052" creationId="{216F60DE-CC1D-AF74-490F-622B8A1C76BA}"/>
          </ac:picMkLst>
        </pc:picChg>
      </pc:sldChg>
      <pc:sldChg chg="modSp new del mod ord">
        <pc:chgData name="Gottipati, Aashish" userId="358ab14d-9d9e-4353-8b00-afd420d5a64b" providerId="ADAL" clId="{F8750D6F-7814-4AE9-8BB6-0B8A4D22D66C}" dt="2022-10-13T23:13:31.684" v="1414" actId="47"/>
        <pc:sldMkLst>
          <pc:docMk/>
          <pc:sldMk cId="2344222628" sldId="273"/>
        </pc:sldMkLst>
        <pc:spChg chg="mod">
          <ac:chgData name="Gottipati, Aashish" userId="358ab14d-9d9e-4353-8b00-afd420d5a64b" providerId="ADAL" clId="{F8750D6F-7814-4AE9-8BB6-0B8A4D22D66C}" dt="2022-10-13T20:48:07.809" v="158" actId="20577"/>
          <ac:spMkLst>
            <pc:docMk/>
            <pc:sldMk cId="2344222628" sldId="273"/>
            <ac:spMk id="3" creationId="{3F8DDE51-EA43-9DDD-8F05-1DA5B056F38A}"/>
          </ac:spMkLst>
        </pc:spChg>
        <pc:spChg chg="mod">
          <ac:chgData name="Gottipati, Aashish" userId="358ab14d-9d9e-4353-8b00-afd420d5a64b" providerId="ADAL" clId="{F8750D6F-7814-4AE9-8BB6-0B8A4D22D66C}" dt="2022-10-13T23:13:20.643" v="1409" actId="21"/>
          <ac:spMkLst>
            <pc:docMk/>
            <pc:sldMk cId="2344222628" sldId="273"/>
            <ac:spMk id="4" creationId="{F85A8D58-7247-80F4-9D22-2BC99028E9AF}"/>
          </ac:spMkLst>
        </pc:spChg>
      </pc:sldChg>
      <pc:sldChg chg="addSp modSp new mod">
        <pc:chgData name="Gottipati, Aashish" userId="358ab14d-9d9e-4353-8b00-afd420d5a64b" providerId="ADAL" clId="{F8750D6F-7814-4AE9-8BB6-0B8A4D22D66C}" dt="2022-10-14T02:09:34.784" v="7269" actId="20577"/>
        <pc:sldMkLst>
          <pc:docMk/>
          <pc:sldMk cId="2088700364" sldId="274"/>
        </pc:sldMkLst>
        <pc:spChg chg="mod">
          <ac:chgData name="Gottipati, Aashish" userId="358ab14d-9d9e-4353-8b00-afd420d5a64b" providerId="ADAL" clId="{F8750D6F-7814-4AE9-8BB6-0B8A4D22D66C}" dt="2022-10-14T02:09:34.784" v="7269" actId="20577"/>
          <ac:spMkLst>
            <pc:docMk/>
            <pc:sldMk cId="2088700364" sldId="274"/>
            <ac:spMk id="3" creationId="{13F5A8A5-2206-2C9F-8590-A09CA263C5EF}"/>
          </ac:spMkLst>
        </pc:spChg>
        <pc:spChg chg="mod">
          <ac:chgData name="Gottipati, Aashish" userId="358ab14d-9d9e-4353-8b00-afd420d5a64b" providerId="ADAL" clId="{F8750D6F-7814-4AE9-8BB6-0B8A4D22D66C}" dt="2022-10-14T00:21:45.608" v="2875" actId="14100"/>
          <ac:spMkLst>
            <pc:docMk/>
            <pc:sldMk cId="2088700364" sldId="274"/>
            <ac:spMk id="4" creationId="{72548C29-0BF3-389B-42B8-6C3B7CB49CA9}"/>
          </ac:spMkLst>
        </pc:spChg>
        <pc:spChg chg="add mod">
          <ac:chgData name="Gottipati, Aashish" userId="358ab14d-9d9e-4353-8b00-afd420d5a64b" providerId="ADAL" clId="{F8750D6F-7814-4AE9-8BB6-0B8A4D22D66C}" dt="2022-10-14T00:24:37.138" v="2928" actId="1076"/>
          <ac:spMkLst>
            <pc:docMk/>
            <pc:sldMk cId="2088700364" sldId="274"/>
            <ac:spMk id="5" creationId="{215A5D3F-8A26-1128-26FA-43610A65A778}"/>
          </ac:spMkLst>
        </pc:spChg>
        <pc:picChg chg="add mod">
          <ac:chgData name="Gottipati, Aashish" userId="358ab14d-9d9e-4353-8b00-afd420d5a64b" providerId="ADAL" clId="{F8750D6F-7814-4AE9-8BB6-0B8A4D22D66C}" dt="2022-10-14T00:22:01.805" v="2880" actId="1076"/>
          <ac:picMkLst>
            <pc:docMk/>
            <pc:sldMk cId="2088700364" sldId="274"/>
            <ac:picMk id="3074" creationId="{B6A81EB7-FB40-49C0-5A2C-700D8409CE51}"/>
          </ac:picMkLst>
        </pc:picChg>
      </pc:sldChg>
      <pc:sldChg chg="modSp new mod">
        <pc:chgData name="Gottipati, Aashish" userId="358ab14d-9d9e-4353-8b00-afd420d5a64b" providerId="ADAL" clId="{F8750D6F-7814-4AE9-8BB6-0B8A4D22D66C}" dt="2022-10-14T02:09:42.127" v="7271" actId="20577"/>
        <pc:sldMkLst>
          <pc:docMk/>
          <pc:sldMk cId="2513809417" sldId="275"/>
        </pc:sldMkLst>
        <pc:spChg chg="mod">
          <ac:chgData name="Gottipati, Aashish" userId="358ab14d-9d9e-4353-8b00-afd420d5a64b" providerId="ADAL" clId="{F8750D6F-7814-4AE9-8BB6-0B8A4D22D66C}" dt="2022-10-14T02:09:42.127" v="7271" actId="20577"/>
          <ac:spMkLst>
            <pc:docMk/>
            <pc:sldMk cId="2513809417" sldId="275"/>
            <ac:spMk id="3" creationId="{8656402B-3BE2-E259-4161-41E4C1000D68}"/>
          </ac:spMkLst>
        </pc:spChg>
        <pc:spChg chg="mod">
          <ac:chgData name="Gottipati, Aashish" userId="358ab14d-9d9e-4353-8b00-afd420d5a64b" providerId="ADAL" clId="{F8750D6F-7814-4AE9-8BB6-0B8A4D22D66C}" dt="2022-10-14T00:34:38.266" v="3245" actId="20577"/>
          <ac:spMkLst>
            <pc:docMk/>
            <pc:sldMk cId="2513809417" sldId="275"/>
            <ac:spMk id="4" creationId="{178256EE-561A-B3C0-E998-86C9F57629BD}"/>
          </ac:spMkLst>
        </pc:spChg>
      </pc:sldChg>
      <pc:sldChg chg="addSp delSp modSp new mod ord">
        <pc:chgData name="Gottipati, Aashish" userId="358ab14d-9d9e-4353-8b00-afd420d5a64b" providerId="ADAL" clId="{F8750D6F-7814-4AE9-8BB6-0B8A4D22D66C}" dt="2022-10-13T22:16:51.686" v="635" actId="1076"/>
        <pc:sldMkLst>
          <pc:docMk/>
          <pc:sldMk cId="707222855" sldId="276"/>
        </pc:sldMkLst>
        <pc:spChg chg="mod ord modVis">
          <ac:chgData name="Gottipati, Aashish" userId="358ab14d-9d9e-4353-8b00-afd420d5a64b" providerId="ADAL" clId="{F8750D6F-7814-4AE9-8BB6-0B8A4D22D66C}" dt="2022-10-13T20:55:04.959" v="210" actId="27636"/>
          <ac:spMkLst>
            <pc:docMk/>
            <pc:sldMk cId="707222855" sldId="276"/>
            <ac:spMk id="2" creationId="{8A077647-FEA1-F769-495A-BC61355FBD03}"/>
          </ac:spMkLst>
        </pc:spChg>
        <pc:spChg chg="add del">
          <ac:chgData name="Gottipati, Aashish" userId="358ab14d-9d9e-4353-8b00-afd420d5a64b" providerId="ADAL" clId="{F8750D6F-7814-4AE9-8BB6-0B8A4D22D66C}" dt="2022-10-13T20:55:04.957" v="209" actId="26606"/>
          <ac:spMkLst>
            <pc:docMk/>
            <pc:sldMk cId="707222855" sldId="276"/>
            <ac:spMk id="3" creationId="{9977C971-8344-0D18-34C0-4C150FFA2678}"/>
          </ac:spMkLst>
        </pc:spChg>
        <pc:spChg chg="del">
          <ac:chgData name="Gottipati, Aashish" userId="358ab14d-9d9e-4353-8b00-afd420d5a64b" providerId="ADAL" clId="{F8750D6F-7814-4AE9-8BB6-0B8A4D22D66C}" dt="2022-10-13T20:54:52.036" v="198" actId="22"/>
          <ac:spMkLst>
            <pc:docMk/>
            <pc:sldMk cId="707222855" sldId="276"/>
            <ac:spMk id="4" creationId="{3D3EEFEF-70C8-E1C3-CF34-6B33C14A2762}"/>
          </ac:spMkLst>
        </pc:spChg>
        <pc:spChg chg="add mod">
          <ac:chgData name="Gottipati, Aashish" userId="358ab14d-9d9e-4353-8b00-afd420d5a64b" providerId="ADAL" clId="{F8750D6F-7814-4AE9-8BB6-0B8A4D22D66C}" dt="2022-10-13T21:31:16.369" v="321" actId="20577"/>
          <ac:spMkLst>
            <pc:docMk/>
            <pc:sldMk cId="707222855" sldId="276"/>
            <ac:spMk id="8" creationId="{70ACEA81-5887-96C3-4EEC-C3C772C59900}"/>
          </ac:spMkLst>
        </pc:spChg>
        <pc:spChg chg="add del mod">
          <ac:chgData name="Gottipati, Aashish" userId="358ab14d-9d9e-4353-8b00-afd420d5a64b" providerId="ADAL" clId="{F8750D6F-7814-4AE9-8BB6-0B8A4D22D66C}" dt="2022-10-13T21:10:16.058" v="234" actId="478"/>
          <ac:spMkLst>
            <pc:docMk/>
            <pc:sldMk cId="707222855" sldId="276"/>
            <ac:spMk id="9" creationId="{4C6B1E6E-013A-6367-352B-FB4FA5F3AA0D}"/>
          </ac:spMkLst>
        </pc:spChg>
        <pc:spChg chg="add del">
          <ac:chgData name="Gottipati, Aashish" userId="358ab14d-9d9e-4353-8b00-afd420d5a64b" providerId="ADAL" clId="{F8750D6F-7814-4AE9-8BB6-0B8A4D22D66C}" dt="2022-10-13T20:55:02.046" v="204" actId="26606"/>
          <ac:spMkLst>
            <pc:docMk/>
            <pc:sldMk cId="707222855" sldId="276"/>
            <ac:spMk id="11" creationId="{70ACEA81-5887-96C3-4EEC-C3C772C59900}"/>
          </ac:spMkLst>
        </pc:spChg>
        <pc:spChg chg="add mod">
          <ac:chgData name="Gottipati, Aashish" userId="358ab14d-9d9e-4353-8b00-afd420d5a64b" providerId="ADAL" clId="{F8750D6F-7814-4AE9-8BB6-0B8A4D22D66C}" dt="2022-10-13T22:16:51.686" v="635" actId="1076"/>
          <ac:spMkLst>
            <pc:docMk/>
            <pc:sldMk cId="707222855" sldId="276"/>
            <ac:spMk id="41" creationId="{8F31A5AA-C9CF-8445-AF3E-36B325CD7013}"/>
          </ac:spMkLst>
        </pc:spChg>
        <pc:picChg chg="add del mod ord">
          <ac:chgData name="Gottipati, Aashish" userId="358ab14d-9d9e-4353-8b00-afd420d5a64b" providerId="ADAL" clId="{F8750D6F-7814-4AE9-8BB6-0B8A4D22D66C}" dt="2022-10-13T21:10:05.765" v="231" actId="478"/>
          <ac:picMkLst>
            <pc:docMk/>
            <pc:sldMk cId="707222855" sldId="276"/>
            <ac:picMk id="6" creationId="{C46872A9-7105-5C83-69F8-EFC731F0C929}"/>
          </ac:picMkLst>
        </pc:picChg>
        <pc:picChg chg="add mod">
          <ac:chgData name="Gottipati, Aashish" userId="358ab14d-9d9e-4353-8b00-afd420d5a64b" providerId="ADAL" clId="{F8750D6F-7814-4AE9-8BB6-0B8A4D22D66C}" dt="2022-10-13T21:25:08.438" v="294" actId="1076"/>
          <ac:picMkLst>
            <pc:docMk/>
            <pc:sldMk cId="707222855" sldId="276"/>
            <ac:picMk id="12" creationId="{0B2807BD-0F12-B71F-25FD-64DA9C105A91}"/>
          </ac:picMkLst>
        </pc:picChg>
        <pc:picChg chg="add del mod">
          <ac:chgData name="Gottipati, Aashish" userId="358ab14d-9d9e-4353-8b00-afd420d5a64b" providerId="ADAL" clId="{F8750D6F-7814-4AE9-8BB6-0B8A4D22D66C}" dt="2022-10-13T21:14:04.826" v="243" actId="22"/>
          <ac:picMkLst>
            <pc:docMk/>
            <pc:sldMk cId="707222855" sldId="276"/>
            <ac:picMk id="14" creationId="{1373D303-F50D-8BAD-2EB2-AF631958814B}"/>
          </ac:picMkLst>
        </pc:picChg>
        <pc:picChg chg="add del mod">
          <ac:chgData name="Gottipati, Aashish" userId="358ab14d-9d9e-4353-8b00-afd420d5a64b" providerId="ADAL" clId="{F8750D6F-7814-4AE9-8BB6-0B8A4D22D66C}" dt="2022-10-13T21:22:15.535" v="265" actId="478"/>
          <ac:picMkLst>
            <pc:docMk/>
            <pc:sldMk cId="707222855" sldId="276"/>
            <ac:picMk id="16" creationId="{D4AE4256-79E7-5FC4-2BB8-1A3AA82C680E}"/>
          </ac:picMkLst>
        </pc:picChg>
        <pc:picChg chg="add del mod">
          <ac:chgData name="Gottipati, Aashish" userId="358ab14d-9d9e-4353-8b00-afd420d5a64b" providerId="ADAL" clId="{F8750D6F-7814-4AE9-8BB6-0B8A4D22D66C}" dt="2022-10-13T21:15:24.566" v="248" actId="478"/>
          <ac:picMkLst>
            <pc:docMk/>
            <pc:sldMk cId="707222855" sldId="276"/>
            <ac:picMk id="18" creationId="{BF40EBDA-8355-B5FB-ABFA-98CC976D20DD}"/>
          </ac:picMkLst>
        </pc:picChg>
        <pc:picChg chg="add del mod">
          <ac:chgData name="Gottipati, Aashish" userId="358ab14d-9d9e-4353-8b00-afd420d5a64b" providerId="ADAL" clId="{F8750D6F-7814-4AE9-8BB6-0B8A4D22D66C}" dt="2022-10-13T21:22:16.238" v="266" actId="478"/>
          <ac:picMkLst>
            <pc:docMk/>
            <pc:sldMk cId="707222855" sldId="276"/>
            <ac:picMk id="20" creationId="{0A9F29AC-34A3-FE33-6F6D-4CB60A9A252B}"/>
          </ac:picMkLst>
        </pc:picChg>
        <pc:picChg chg="add del mod">
          <ac:chgData name="Gottipati, Aashish" userId="358ab14d-9d9e-4353-8b00-afd420d5a64b" providerId="ADAL" clId="{F8750D6F-7814-4AE9-8BB6-0B8A4D22D66C}" dt="2022-10-13T21:22:17.197" v="268" actId="478"/>
          <ac:picMkLst>
            <pc:docMk/>
            <pc:sldMk cId="707222855" sldId="276"/>
            <ac:picMk id="22" creationId="{8DF2A09F-047D-385E-B86D-4E69F68FC3DE}"/>
          </ac:picMkLst>
        </pc:picChg>
        <pc:picChg chg="add del">
          <ac:chgData name="Gottipati, Aashish" userId="358ab14d-9d9e-4353-8b00-afd420d5a64b" providerId="ADAL" clId="{F8750D6F-7814-4AE9-8BB6-0B8A4D22D66C}" dt="2022-10-13T21:18:48.493" v="254" actId="478"/>
          <ac:picMkLst>
            <pc:docMk/>
            <pc:sldMk cId="707222855" sldId="276"/>
            <ac:picMk id="24" creationId="{2FFF865F-4FF6-9F2C-B679-D1B2DFF7FA86}"/>
          </ac:picMkLst>
        </pc:picChg>
        <pc:picChg chg="add del mod">
          <ac:chgData name="Gottipati, Aashish" userId="358ab14d-9d9e-4353-8b00-afd420d5a64b" providerId="ADAL" clId="{F8750D6F-7814-4AE9-8BB6-0B8A4D22D66C}" dt="2022-10-13T21:22:16.710" v="267" actId="478"/>
          <ac:picMkLst>
            <pc:docMk/>
            <pc:sldMk cId="707222855" sldId="276"/>
            <ac:picMk id="26" creationId="{474EA828-FC4F-35D4-F33C-B2A8246A25A1}"/>
          </ac:picMkLst>
        </pc:picChg>
        <pc:picChg chg="add mod">
          <ac:chgData name="Gottipati, Aashish" userId="358ab14d-9d9e-4353-8b00-afd420d5a64b" providerId="ADAL" clId="{F8750D6F-7814-4AE9-8BB6-0B8A4D22D66C}" dt="2022-10-13T21:27:11.572" v="315" actId="1076"/>
          <ac:picMkLst>
            <pc:docMk/>
            <pc:sldMk cId="707222855" sldId="276"/>
            <ac:picMk id="28" creationId="{B73E0142-FC0C-E3AC-215F-BE9A1D32447D}"/>
          </ac:picMkLst>
        </pc:picChg>
        <pc:picChg chg="add mod">
          <ac:chgData name="Gottipati, Aashish" userId="358ab14d-9d9e-4353-8b00-afd420d5a64b" providerId="ADAL" clId="{F8750D6F-7814-4AE9-8BB6-0B8A4D22D66C}" dt="2022-10-13T21:27:11.572" v="315" actId="1076"/>
          <ac:picMkLst>
            <pc:docMk/>
            <pc:sldMk cId="707222855" sldId="276"/>
            <ac:picMk id="30" creationId="{3C2A3D6A-788B-C1AB-E5A2-F63E96AC9AA1}"/>
          </ac:picMkLst>
        </pc:picChg>
        <pc:picChg chg="add mod">
          <ac:chgData name="Gottipati, Aashish" userId="358ab14d-9d9e-4353-8b00-afd420d5a64b" providerId="ADAL" clId="{F8750D6F-7814-4AE9-8BB6-0B8A4D22D66C}" dt="2022-10-13T21:27:11.572" v="315" actId="1076"/>
          <ac:picMkLst>
            <pc:docMk/>
            <pc:sldMk cId="707222855" sldId="276"/>
            <ac:picMk id="32" creationId="{E0BB8AB1-E174-872A-393B-6A58FA40DEF0}"/>
          </ac:picMkLst>
        </pc:picChg>
        <pc:picChg chg="add mod">
          <ac:chgData name="Gottipati, Aashish" userId="358ab14d-9d9e-4353-8b00-afd420d5a64b" providerId="ADAL" clId="{F8750D6F-7814-4AE9-8BB6-0B8A4D22D66C}" dt="2022-10-13T21:27:11.572" v="315" actId="1076"/>
          <ac:picMkLst>
            <pc:docMk/>
            <pc:sldMk cId="707222855" sldId="276"/>
            <ac:picMk id="34" creationId="{3E938CD5-954C-CF41-26B3-CCE6A3EDFEB8}"/>
          </ac:picMkLst>
        </pc:picChg>
        <pc:picChg chg="add mod">
          <ac:chgData name="Gottipati, Aashish" userId="358ab14d-9d9e-4353-8b00-afd420d5a64b" providerId="ADAL" clId="{F8750D6F-7814-4AE9-8BB6-0B8A4D22D66C}" dt="2022-10-13T21:27:11.572" v="315" actId="1076"/>
          <ac:picMkLst>
            <pc:docMk/>
            <pc:sldMk cId="707222855" sldId="276"/>
            <ac:picMk id="36" creationId="{61480ED8-C6B7-4985-0854-3E4B7A78C48F}"/>
          </ac:picMkLst>
        </pc:picChg>
        <pc:picChg chg="add mod">
          <ac:chgData name="Gottipati, Aashish" userId="358ab14d-9d9e-4353-8b00-afd420d5a64b" providerId="ADAL" clId="{F8750D6F-7814-4AE9-8BB6-0B8A4D22D66C}" dt="2022-10-13T21:27:11.572" v="315" actId="1076"/>
          <ac:picMkLst>
            <pc:docMk/>
            <pc:sldMk cId="707222855" sldId="276"/>
            <ac:picMk id="38" creationId="{7128773A-8702-5D36-1986-1B5032C441AC}"/>
          </ac:picMkLst>
        </pc:picChg>
        <pc:picChg chg="add mod">
          <ac:chgData name="Gottipati, Aashish" userId="358ab14d-9d9e-4353-8b00-afd420d5a64b" providerId="ADAL" clId="{F8750D6F-7814-4AE9-8BB6-0B8A4D22D66C}" dt="2022-10-13T21:27:14.563" v="316" actId="1076"/>
          <ac:picMkLst>
            <pc:docMk/>
            <pc:sldMk cId="707222855" sldId="276"/>
            <ac:picMk id="40" creationId="{D4C32596-79F1-7236-E115-ACBFA6BDE7FD}"/>
          </ac:picMkLst>
        </pc:picChg>
      </pc:sldChg>
      <pc:sldChg chg="addSp delSp modSp new mod">
        <pc:chgData name="Gottipati, Aashish" userId="358ab14d-9d9e-4353-8b00-afd420d5a64b" providerId="ADAL" clId="{F8750D6F-7814-4AE9-8BB6-0B8A4D22D66C}" dt="2022-10-13T21:36:48.279" v="356" actId="1076"/>
        <pc:sldMkLst>
          <pc:docMk/>
          <pc:sldMk cId="4261679023" sldId="277"/>
        </pc:sldMkLst>
        <pc:spChg chg="mod">
          <ac:chgData name="Gottipati, Aashish" userId="358ab14d-9d9e-4353-8b00-afd420d5a64b" providerId="ADAL" clId="{F8750D6F-7814-4AE9-8BB6-0B8A4D22D66C}" dt="2022-10-13T21:34:20.034" v="349" actId="20577"/>
          <ac:spMkLst>
            <pc:docMk/>
            <pc:sldMk cId="4261679023" sldId="277"/>
            <ac:spMk id="3" creationId="{CE403BA5-9A22-E8CD-2990-AE64B0790342}"/>
          </ac:spMkLst>
        </pc:spChg>
        <pc:spChg chg="del">
          <ac:chgData name="Gottipati, Aashish" userId="358ab14d-9d9e-4353-8b00-afd420d5a64b" providerId="ADAL" clId="{F8750D6F-7814-4AE9-8BB6-0B8A4D22D66C}" dt="2022-10-13T21:36:21.474" v="350" actId="478"/>
          <ac:spMkLst>
            <pc:docMk/>
            <pc:sldMk cId="4261679023" sldId="277"/>
            <ac:spMk id="4" creationId="{27BB3788-7AB4-CF36-2D92-145B40222C74}"/>
          </ac:spMkLst>
        </pc:spChg>
        <pc:picChg chg="add mod">
          <ac:chgData name="Gottipati, Aashish" userId="358ab14d-9d9e-4353-8b00-afd420d5a64b" providerId="ADAL" clId="{F8750D6F-7814-4AE9-8BB6-0B8A4D22D66C}" dt="2022-10-13T21:36:48.279" v="356" actId="1076"/>
          <ac:picMkLst>
            <pc:docMk/>
            <pc:sldMk cId="4261679023" sldId="277"/>
            <ac:picMk id="6" creationId="{BEC8608E-A0DA-7DE0-A3CA-EF9D057FF78C}"/>
          </ac:picMkLst>
        </pc:picChg>
      </pc:sldChg>
      <pc:sldChg chg="addSp delSp modSp new mod">
        <pc:chgData name="Gottipati, Aashish" userId="358ab14d-9d9e-4353-8b00-afd420d5a64b" providerId="ADAL" clId="{F8750D6F-7814-4AE9-8BB6-0B8A4D22D66C}" dt="2022-10-13T21:41:50.973" v="426" actId="1076"/>
        <pc:sldMkLst>
          <pc:docMk/>
          <pc:sldMk cId="3333920378" sldId="278"/>
        </pc:sldMkLst>
        <pc:spChg chg="mod">
          <ac:chgData name="Gottipati, Aashish" userId="358ab14d-9d9e-4353-8b00-afd420d5a64b" providerId="ADAL" clId="{F8750D6F-7814-4AE9-8BB6-0B8A4D22D66C}" dt="2022-10-13T21:41:42.937" v="424" actId="20577"/>
          <ac:spMkLst>
            <pc:docMk/>
            <pc:sldMk cId="3333920378" sldId="278"/>
            <ac:spMk id="3" creationId="{4B098BD7-9E87-2CAD-22EC-28658DC0E918}"/>
          </ac:spMkLst>
        </pc:spChg>
        <pc:spChg chg="del">
          <ac:chgData name="Gottipati, Aashish" userId="358ab14d-9d9e-4353-8b00-afd420d5a64b" providerId="ADAL" clId="{F8750D6F-7814-4AE9-8BB6-0B8A4D22D66C}" dt="2022-10-13T21:41:09.122" v="396" actId="478"/>
          <ac:spMkLst>
            <pc:docMk/>
            <pc:sldMk cId="3333920378" sldId="278"/>
            <ac:spMk id="4" creationId="{B2BC69A8-E27B-6650-01D9-409FFE595C3B}"/>
          </ac:spMkLst>
        </pc:spChg>
        <pc:picChg chg="add mod">
          <ac:chgData name="Gottipati, Aashish" userId="358ab14d-9d9e-4353-8b00-afd420d5a64b" providerId="ADAL" clId="{F8750D6F-7814-4AE9-8BB6-0B8A4D22D66C}" dt="2022-10-13T21:41:50.973" v="426" actId="1076"/>
          <ac:picMkLst>
            <pc:docMk/>
            <pc:sldMk cId="3333920378" sldId="278"/>
            <ac:picMk id="6" creationId="{E66E3AE2-B847-247D-BD3F-F5947FD3E5CF}"/>
          </ac:picMkLst>
        </pc:picChg>
      </pc:sldChg>
      <pc:sldChg chg="addSp delSp modSp new mod">
        <pc:chgData name="Gottipati, Aashish" userId="358ab14d-9d9e-4353-8b00-afd420d5a64b" providerId="ADAL" clId="{F8750D6F-7814-4AE9-8BB6-0B8A4D22D66C}" dt="2022-10-13T21:48:47.922" v="511" actId="20577"/>
        <pc:sldMkLst>
          <pc:docMk/>
          <pc:sldMk cId="3174159583" sldId="279"/>
        </pc:sldMkLst>
        <pc:spChg chg="mod">
          <ac:chgData name="Gottipati, Aashish" userId="358ab14d-9d9e-4353-8b00-afd420d5a64b" providerId="ADAL" clId="{F8750D6F-7814-4AE9-8BB6-0B8A4D22D66C}" dt="2022-10-13T21:48:47.922" v="511" actId="20577"/>
          <ac:spMkLst>
            <pc:docMk/>
            <pc:sldMk cId="3174159583" sldId="279"/>
            <ac:spMk id="3" creationId="{A0A7770B-A450-560B-7FFB-E076121E450B}"/>
          </ac:spMkLst>
        </pc:spChg>
        <pc:spChg chg="del">
          <ac:chgData name="Gottipati, Aashish" userId="358ab14d-9d9e-4353-8b00-afd420d5a64b" providerId="ADAL" clId="{F8750D6F-7814-4AE9-8BB6-0B8A4D22D66C}" dt="2022-10-13T21:43:43.314" v="461" actId="478"/>
          <ac:spMkLst>
            <pc:docMk/>
            <pc:sldMk cId="3174159583" sldId="279"/>
            <ac:spMk id="4" creationId="{F37A8FB8-7ED7-DE0E-B03D-7B9F14464A4A}"/>
          </ac:spMkLst>
        </pc:spChg>
        <pc:picChg chg="add mod">
          <ac:chgData name="Gottipati, Aashish" userId="358ab14d-9d9e-4353-8b00-afd420d5a64b" providerId="ADAL" clId="{F8750D6F-7814-4AE9-8BB6-0B8A4D22D66C}" dt="2022-10-13T21:48:01.928" v="495" actId="1076"/>
          <ac:picMkLst>
            <pc:docMk/>
            <pc:sldMk cId="3174159583" sldId="279"/>
            <ac:picMk id="6" creationId="{9D5CD055-E835-8488-9F3C-FED809BB17E1}"/>
          </ac:picMkLst>
        </pc:picChg>
        <pc:picChg chg="add mod">
          <ac:chgData name="Gottipati, Aashish" userId="358ab14d-9d9e-4353-8b00-afd420d5a64b" providerId="ADAL" clId="{F8750D6F-7814-4AE9-8BB6-0B8A4D22D66C}" dt="2022-10-13T21:48:29.658" v="499" actId="1076"/>
          <ac:picMkLst>
            <pc:docMk/>
            <pc:sldMk cId="3174159583" sldId="279"/>
            <ac:picMk id="7" creationId="{DFA148B9-5CA6-48BB-5CF5-8079154D5093}"/>
          </ac:picMkLst>
        </pc:picChg>
      </pc:sldChg>
      <pc:sldChg chg="addSp delSp modSp new mod ord">
        <pc:chgData name="Gottipati, Aashish" userId="358ab14d-9d9e-4353-8b00-afd420d5a64b" providerId="ADAL" clId="{F8750D6F-7814-4AE9-8BB6-0B8A4D22D66C}" dt="2022-10-13T21:39:06.558" v="395"/>
        <pc:sldMkLst>
          <pc:docMk/>
          <pc:sldMk cId="198102256" sldId="280"/>
        </pc:sldMkLst>
        <pc:spChg chg="mod">
          <ac:chgData name="Gottipati, Aashish" userId="358ab14d-9d9e-4353-8b00-afd420d5a64b" providerId="ADAL" clId="{F8750D6F-7814-4AE9-8BB6-0B8A4D22D66C}" dt="2022-10-13T21:38:30.811" v="387" actId="20577"/>
          <ac:spMkLst>
            <pc:docMk/>
            <pc:sldMk cId="198102256" sldId="280"/>
            <ac:spMk id="3" creationId="{291BF107-7437-FDB2-9FAC-45B21932A2A6}"/>
          </ac:spMkLst>
        </pc:spChg>
        <pc:spChg chg="del">
          <ac:chgData name="Gottipati, Aashish" userId="358ab14d-9d9e-4353-8b00-afd420d5a64b" providerId="ADAL" clId="{F8750D6F-7814-4AE9-8BB6-0B8A4D22D66C}" dt="2022-10-13T21:38:35.746" v="388" actId="478"/>
          <ac:spMkLst>
            <pc:docMk/>
            <pc:sldMk cId="198102256" sldId="280"/>
            <ac:spMk id="4" creationId="{9816CEEC-6F33-8DD0-C78C-E7571DA1D776}"/>
          </ac:spMkLst>
        </pc:spChg>
        <pc:picChg chg="add mod">
          <ac:chgData name="Gottipati, Aashish" userId="358ab14d-9d9e-4353-8b00-afd420d5a64b" providerId="ADAL" clId="{F8750D6F-7814-4AE9-8BB6-0B8A4D22D66C}" dt="2022-10-13T21:38:57.908" v="393" actId="1076"/>
          <ac:picMkLst>
            <pc:docMk/>
            <pc:sldMk cId="198102256" sldId="280"/>
            <ac:picMk id="6" creationId="{4C287A94-5E13-A04F-200F-291CE042FA46}"/>
          </ac:picMkLst>
        </pc:picChg>
      </pc:sldChg>
      <pc:sldChg chg="addSp delSp modSp new mod">
        <pc:chgData name="Gottipati, Aashish" userId="358ab14d-9d9e-4353-8b00-afd420d5a64b" providerId="ADAL" clId="{F8750D6F-7814-4AE9-8BB6-0B8A4D22D66C}" dt="2022-10-13T21:49:49.454" v="539" actId="1076"/>
        <pc:sldMkLst>
          <pc:docMk/>
          <pc:sldMk cId="1337772797" sldId="281"/>
        </pc:sldMkLst>
        <pc:spChg chg="mod">
          <ac:chgData name="Gottipati, Aashish" userId="358ab14d-9d9e-4353-8b00-afd420d5a64b" providerId="ADAL" clId="{F8750D6F-7814-4AE9-8BB6-0B8A4D22D66C}" dt="2022-10-13T21:49:02.234" v="533" actId="20577"/>
          <ac:spMkLst>
            <pc:docMk/>
            <pc:sldMk cId="1337772797" sldId="281"/>
            <ac:spMk id="3" creationId="{00470B9D-04B8-7874-B457-6708E3BD88E4}"/>
          </ac:spMkLst>
        </pc:spChg>
        <pc:spChg chg="del">
          <ac:chgData name="Gottipati, Aashish" userId="358ab14d-9d9e-4353-8b00-afd420d5a64b" providerId="ADAL" clId="{F8750D6F-7814-4AE9-8BB6-0B8A4D22D66C}" dt="2022-10-13T21:45:19.755" v="487" actId="478"/>
          <ac:spMkLst>
            <pc:docMk/>
            <pc:sldMk cId="1337772797" sldId="281"/>
            <ac:spMk id="4" creationId="{8B5D5FD0-629D-C411-8CD6-F704572B13B2}"/>
          </ac:spMkLst>
        </pc:spChg>
        <pc:picChg chg="add del mod">
          <ac:chgData name="Gottipati, Aashish" userId="358ab14d-9d9e-4353-8b00-afd420d5a64b" providerId="ADAL" clId="{F8750D6F-7814-4AE9-8BB6-0B8A4D22D66C}" dt="2022-10-13T21:49:05.987" v="534" actId="478"/>
          <ac:picMkLst>
            <pc:docMk/>
            <pc:sldMk cId="1337772797" sldId="281"/>
            <ac:picMk id="6" creationId="{9619B442-27AF-DE51-49DD-A4A434C9E980}"/>
          </ac:picMkLst>
        </pc:picChg>
        <pc:picChg chg="add mod">
          <ac:chgData name="Gottipati, Aashish" userId="358ab14d-9d9e-4353-8b00-afd420d5a64b" providerId="ADAL" clId="{F8750D6F-7814-4AE9-8BB6-0B8A4D22D66C}" dt="2022-10-13T21:49:49.454" v="539" actId="1076"/>
          <ac:picMkLst>
            <pc:docMk/>
            <pc:sldMk cId="1337772797" sldId="281"/>
            <ac:picMk id="8" creationId="{F3E3B552-F15D-5AF6-7A1D-1E6439BDCFD9}"/>
          </ac:picMkLst>
        </pc:picChg>
      </pc:sldChg>
      <pc:sldChg chg="addSp delSp modSp new mod">
        <pc:chgData name="Gottipati, Aashish" userId="358ab14d-9d9e-4353-8b00-afd420d5a64b" providerId="ADAL" clId="{F8750D6F-7814-4AE9-8BB6-0B8A4D22D66C}" dt="2022-10-13T22:33:03.826" v="738" actId="1076"/>
        <pc:sldMkLst>
          <pc:docMk/>
          <pc:sldMk cId="1181769133" sldId="282"/>
        </pc:sldMkLst>
        <pc:spChg chg="mod">
          <ac:chgData name="Gottipati, Aashish" userId="358ab14d-9d9e-4353-8b00-afd420d5a64b" providerId="ADAL" clId="{F8750D6F-7814-4AE9-8BB6-0B8A4D22D66C}" dt="2022-10-13T22:12:35.036" v="621" actId="20577"/>
          <ac:spMkLst>
            <pc:docMk/>
            <pc:sldMk cId="1181769133" sldId="282"/>
            <ac:spMk id="3" creationId="{ED7E784D-6745-F044-A673-2DB1F13A65B5}"/>
          </ac:spMkLst>
        </pc:spChg>
        <pc:spChg chg="del">
          <ac:chgData name="Gottipati, Aashish" userId="358ab14d-9d9e-4353-8b00-afd420d5a64b" providerId="ADAL" clId="{F8750D6F-7814-4AE9-8BB6-0B8A4D22D66C}" dt="2022-10-13T22:12:38.205" v="622" actId="478"/>
          <ac:spMkLst>
            <pc:docMk/>
            <pc:sldMk cId="1181769133" sldId="282"/>
            <ac:spMk id="4" creationId="{105D8C82-5082-5C98-10F4-6B4A52CBA84D}"/>
          </ac:spMkLst>
        </pc:spChg>
        <pc:spChg chg="add del">
          <ac:chgData name="Gottipati, Aashish" userId="358ab14d-9d9e-4353-8b00-afd420d5a64b" providerId="ADAL" clId="{F8750D6F-7814-4AE9-8BB6-0B8A4D22D66C}" dt="2022-10-13T22:19:10.003" v="644" actId="22"/>
          <ac:spMkLst>
            <pc:docMk/>
            <pc:sldMk cId="1181769133" sldId="282"/>
            <ac:spMk id="12" creationId="{81359DA7-2A73-184C-1767-9A0A53AF7E65}"/>
          </ac:spMkLst>
        </pc:spChg>
        <pc:spChg chg="add mod">
          <ac:chgData name="Gottipati, Aashish" userId="358ab14d-9d9e-4353-8b00-afd420d5a64b" providerId="ADAL" clId="{F8750D6F-7814-4AE9-8BB6-0B8A4D22D66C}" dt="2022-10-13T22:27:56.804" v="690"/>
          <ac:spMkLst>
            <pc:docMk/>
            <pc:sldMk cId="1181769133" sldId="282"/>
            <ac:spMk id="23" creationId="{83C127C9-515A-828C-27B8-0426B2953B45}"/>
          </ac:spMkLst>
        </pc:spChg>
        <pc:spChg chg="add mod">
          <ac:chgData name="Gottipati, Aashish" userId="358ab14d-9d9e-4353-8b00-afd420d5a64b" providerId="ADAL" clId="{F8750D6F-7814-4AE9-8BB6-0B8A4D22D66C}" dt="2022-10-13T22:32:24.528" v="730" actId="1076"/>
          <ac:spMkLst>
            <pc:docMk/>
            <pc:sldMk cId="1181769133" sldId="282"/>
            <ac:spMk id="28" creationId="{8783E04A-9215-C679-4D93-FA81FC7D53F4}"/>
          </ac:spMkLst>
        </pc:spChg>
        <pc:spChg chg="add mod">
          <ac:chgData name="Gottipati, Aashish" userId="358ab14d-9d9e-4353-8b00-afd420d5a64b" providerId="ADAL" clId="{F8750D6F-7814-4AE9-8BB6-0B8A4D22D66C}" dt="2022-10-13T22:32:15.247" v="728" actId="1076"/>
          <ac:spMkLst>
            <pc:docMk/>
            <pc:sldMk cId="1181769133" sldId="282"/>
            <ac:spMk id="29" creationId="{8A5A1942-348F-F322-6ACF-BFB7C69E6D6B}"/>
          </ac:spMkLst>
        </pc:spChg>
        <pc:graphicFrameChg chg="add del mod">
          <ac:chgData name="Gottipati, Aashish" userId="358ab14d-9d9e-4353-8b00-afd420d5a64b" providerId="ADAL" clId="{F8750D6F-7814-4AE9-8BB6-0B8A4D22D66C}" dt="2022-10-13T22:29:38.767" v="695" actId="478"/>
          <ac:graphicFrameMkLst>
            <pc:docMk/>
            <pc:sldMk cId="1181769133" sldId="282"/>
            <ac:graphicFrameMk id="24" creationId="{E200D6DC-9402-97D2-3A56-65418BF8577A}"/>
          </ac:graphicFrameMkLst>
        </pc:graphicFrameChg>
        <pc:picChg chg="add del mod">
          <ac:chgData name="Gottipati, Aashish" userId="358ab14d-9d9e-4353-8b00-afd420d5a64b" providerId="ADAL" clId="{F8750D6F-7814-4AE9-8BB6-0B8A4D22D66C}" dt="2022-10-13T22:17:39.156" v="638" actId="478"/>
          <ac:picMkLst>
            <pc:docMk/>
            <pc:sldMk cId="1181769133" sldId="282"/>
            <ac:picMk id="6" creationId="{6A4CA957-136E-1C19-D9F4-24498C0C247F}"/>
          </ac:picMkLst>
        </pc:picChg>
        <pc:picChg chg="add mod">
          <ac:chgData name="Gottipati, Aashish" userId="358ab14d-9d9e-4353-8b00-afd420d5a64b" providerId="ADAL" clId="{F8750D6F-7814-4AE9-8BB6-0B8A4D22D66C}" dt="2022-10-13T22:32:35.007" v="732" actId="1076"/>
          <ac:picMkLst>
            <pc:docMk/>
            <pc:sldMk cId="1181769133" sldId="282"/>
            <ac:picMk id="8" creationId="{92B2A1B7-2463-B1BB-EBEA-1B7AD7E99B9A}"/>
          </ac:picMkLst>
        </pc:picChg>
        <pc:picChg chg="add del mod">
          <ac:chgData name="Gottipati, Aashish" userId="358ab14d-9d9e-4353-8b00-afd420d5a64b" providerId="ADAL" clId="{F8750D6F-7814-4AE9-8BB6-0B8A4D22D66C}" dt="2022-10-13T22:29:31.250" v="693" actId="21"/>
          <ac:picMkLst>
            <pc:docMk/>
            <pc:sldMk cId="1181769133" sldId="282"/>
            <ac:picMk id="10" creationId="{1FBCE6E3-4F73-EE35-166D-D8B2C3757F61}"/>
          </ac:picMkLst>
        </pc:picChg>
        <pc:picChg chg="add del">
          <ac:chgData name="Gottipati, Aashish" userId="358ab14d-9d9e-4353-8b00-afd420d5a64b" providerId="ADAL" clId="{F8750D6F-7814-4AE9-8BB6-0B8A4D22D66C}" dt="2022-10-13T22:21:32.644" v="646" actId="22"/>
          <ac:picMkLst>
            <pc:docMk/>
            <pc:sldMk cId="1181769133" sldId="282"/>
            <ac:picMk id="14" creationId="{8219E892-F5ED-C426-5287-4A6FAADAB9EB}"/>
          </ac:picMkLst>
        </pc:picChg>
        <pc:picChg chg="add mod">
          <ac:chgData name="Gottipati, Aashish" userId="358ab14d-9d9e-4353-8b00-afd420d5a64b" providerId="ADAL" clId="{F8750D6F-7814-4AE9-8BB6-0B8A4D22D66C}" dt="2022-10-13T22:33:03.826" v="738" actId="1076"/>
          <ac:picMkLst>
            <pc:docMk/>
            <pc:sldMk cId="1181769133" sldId="282"/>
            <ac:picMk id="16" creationId="{6C5E955C-92A2-7C43-F3DA-0BA576723F20}"/>
          </ac:picMkLst>
        </pc:picChg>
        <pc:picChg chg="add del mod">
          <ac:chgData name="Gottipati, Aashish" userId="358ab14d-9d9e-4353-8b00-afd420d5a64b" providerId="ADAL" clId="{F8750D6F-7814-4AE9-8BB6-0B8A4D22D66C}" dt="2022-10-13T22:25:05.176" v="663" actId="22"/>
          <ac:picMkLst>
            <pc:docMk/>
            <pc:sldMk cId="1181769133" sldId="282"/>
            <ac:picMk id="18" creationId="{5FD027E8-B6CE-98D9-F8B3-9ECED06E2732}"/>
          </ac:picMkLst>
        </pc:picChg>
        <pc:picChg chg="add mod">
          <ac:chgData name="Gottipati, Aashish" userId="358ab14d-9d9e-4353-8b00-afd420d5a64b" providerId="ADAL" clId="{F8750D6F-7814-4AE9-8BB6-0B8A4D22D66C}" dt="2022-10-13T22:33:01.241" v="737" actId="1076"/>
          <ac:picMkLst>
            <pc:docMk/>
            <pc:sldMk cId="1181769133" sldId="282"/>
            <ac:picMk id="20" creationId="{8BD1C692-DCFC-4A1D-F0C5-E747ED07FFD8}"/>
          </ac:picMkLst>
        </pc:picChg>
        <pc:picChg chg="add mod">
          <ac:chgData name="Gottipati, Aashish" userId="358ab14d-9d9e-4353-8b00-afd420d5a64b" providerId="ADAL" clId="{F8750D6F-7814-4AE9-8BB6-0B8A4D22D66C}" dt="2022-10-13T22:32:39.456" v="734" actId="1076"/>
          <ac:picMkLst>
            <pc:docMk/>
            <pc:sldMk cId="1181769133" sldId="282"/>
            <ac:picMk id="22" creationId="{CCC7946E-F077-B9BE-F519-540A866E7C9F}"/>
          </ac:picMkLst>
        </pc:picChg>
        <pc:picChg chg="add mod">
          <ac:chgData name="Gottipati, Aashish" userId="358ab14d-9d9e-4353-8b00-afd420d5a64b" providerId="ADAL" clId="{F8750D6F-7814-4AE9-8BB6-0B8A4D22D66C}" dt="2022-10-13T22:32:15.247" v="728" actId="1076"/>
          <ac:picMkLst>
            <pc:docMk/>
            <pc:sldMk cId="1181769133" sldId="282"/>
            <ac:picMk id="25" creationId="{321945B1-CFBA-1053-B891-4FAB72DE7A99}"/>
          </ac:picMkLst>
        </pc:picChg>
        <pc:cxnChg chg="add del mod">
          <ac:chgData name="Gottipati, Aashish" userId="358ab14d-9d9e-4353-8b00-afd420d5a64b" providerId="ADAL" clId="{F8750D6F-7814-4AE9-8BB6-0B8A4D22D66C}" dt="2022-10-13T22:29:53.326" v="699" actId="11529"/>
          <ac:cxnSpMkLst>
            <pc:docMk/>
            <pc:sldMk cId="1181769133" sldId="282"/>
            <ac:cxnSpMk id="27" creationId="{DC61ADFF-7BBB-3256-ADB4-6114169B91BF}"/>
          </ac:cxnSpMkLst>
        </pc:cxnChg>
      </pc:sldChg>
      <pc:sldChg chg="modSp new del mod">
        <pc:chgData name="Gottipati, Aashish" userId="358ab14d-9d9e-4353-8b00-afd420d5a64b" providerId="ADAL" clId="{F8750D6F-7814-4AE9-8BB6-0B8A4D22D66C}" dt="2022-10-13T22:11:49.275" v="596" actId="47"/>
        <pc:sldMkLst>
          <pc:docMk/>
          <pc:sldMk cId="1486828388" sldId="283"/>
        </pc:sldMkLst>
        <pc:spChg chg="mod">
          <ac:chgData name="Gottipati, Aashish" userId="358ab14d-9d9e-4353-8b00-afd420d5a64b" providerId="ADAL" clId="{F8750D6F-7814-4AE9-8BB6-0B8A4D22D66C}" dt="2022-10-13T22:09:58.158" v="595" actId="20577"/>
          <ac:spMkLst>
            <pc:docMk/>
            <pc:sldMk cId="1486828388" sldId="283"/>
            <ac:spMk id="3" creationId="{4FBACDB9-631F-D154-682A-2CE6FA8782D5}"/>
          </ac:spMkLst>
        </pc:spChg>
      </pc:sldChg>
      <pc:sldChg chg="addSp delSp modSp new mod">
        <pc:chgData name="Gottipati, Aashish" userId="358ab14d-9d9e-4353-8b00-afd420d5a64b" providerId="ADAL" clId="{F8750D6F-7814-4AE9-8BB6-0B8A4D22D66C}" dt="2022-10-14T00:00:05.639" v="2599" actId="1076"/>
        <pc:sldMkLst>
          <pc:docMk/>
          <pc:sldMk cId="1904882546" sldId="283"/>
        </pc:sldMkLst>
        <pc:spChg chg="mod">
          <ac:chgData name="Gottipati, Aashish" userId="358ab14d-9d9e-4353-8b00-afd420d5a64b" providerId="ADAL" clId="{F8750D6F-7814-4AE9-8BB6-0B8A4D22D66C}" dt="2022-10-13T22:34:09.700" v="755" actId="20577"/>
          <ac:spMkLst>
            <pc:docMk/>
            <pc:sldMk cId="1904882546" sldId="283"/>
            <ac:spMk id="3" creationId="{7BA27374-4299-84AF-529F-C172542A7282}"/>
          </ac:spMkLst>
        </pc:spChg>
        <pc:spChg chg="del">
          <ac:chgData name="Gottipati, Aashish" userId="358ab14d-9d9e-4353-8b00-afd420d5a64b" providerId="ADAL" clId="{F8750D6F-7814-4AE9-8BB6-0B8A4D22D66C}" dt="2022-10-13T23:51:33.433" v="2292" actId="478"/>
          <ac:spMkLst>
            <pc:docMk/>
            <pc:sldMk cId="1904882546" sldId="283"/>
            <ac:spMk id="4" creationId="{39B3F464-C96F-A66A-25F0-716829EB2611}"/>
          </ac:spMkLst>
        </pc:spChg>
        <pc:spChg chg="add mod">
          <ac:chgData name="Gottipati, Aashish" userId="358ab14d-9d9e-4353-8b00-afd420d5a64b" providerId="ADAL" clId="{F8750D6F-7814-4AE9-8BB6-0B8A4D22D66C}" dt="2022-10-13T23:59:54.968" v="2588" actId="20577"/>
          <ac:spMkLst>
            <pc:docMk/>
            <pc:sldMk cId="1904882546" sldId="283"/>
            <ac:spMk id="5" creationId="{235F5920-DD0A-DAC8-B071-AC109339FEFC}"/>
          </ac:spMkLst>
        </pc:spChg>
        <pc:spChg chg="del mod">
          <ac:chgData name="Gottipati, Aashish" userId="358ab14d-9d9e-4353-8b00-afd420d5a64b" providerId="ADAL" clId="{F8750D6F-7814-4AE9-8BB6-0B8A4D22D66C}" dt="2022-10-13T23:52:19.057" v="2309" actId="478"/>
          <ac:spMkLst>
            <pc:docMk/>
            <pc:sldMk cId="1904882546" sldId="283"/>
            <ac:spMk id="7" creationId="{B4279E70-510B-787A-A1F9-ECAEAB381860}"/>
          </ac:spMkLst>
        </pc:spChg>
        <pc:spChg chg="mod">
          <ac:chgData name="Gottipati, Aashish" userId="358ab14d-9d9e-4353-8b00-afd420d5a64b" providerId="ADAL" clId="{F8750D6F-7814-4AE9-8BB6-0B8A4D22D66C}" dt="2022-10-13T23:52:02.193" v="2308" actId="20577"/>
          <ac:spMkLst>
            <pc:docMk/>
            <pc:sldMk cId="1904882546" sldId="283"/>
            <ac:spMk id="8" creationId="{3CCA1026-E14E-8676-C734-EA965062F61B}"/>
          </ac:spMkLst>
        </pc:spChg>
        <pc:spChg chg="mod">
          <ac:chgData name="Gottipati, Aashish" userId="358ab14d-9d9e-4353-8b00-afd420d5a64b" providerId="ADAL" clId="{F8750D6F-7814-4AE9-8BB6-0B8A4D22D66C}" dt="2022-10-13T23:51:57.216" v="2301" actId="20577"/>
          <ac:spMkLst>
            <pc:docMk/>
            <pc:sldMk cId="1904882546" sldId="283"/>
            <ac:spMk id="9" creationId="{23DB90B5-B95A-A657-416E-BB7BA4813308}"/>
          </ac:spMkLst>
        </pc:spChg>
        <pc:spChg chg="mod">
          <ac:chgData name="Gottipati, Aashish" userId="358ab14d-9d9e-4353-8b00-afd420d5a64b" providerId="ADAL" clId="{F8750D6F-7814-4AE9-8BB6-0B8A4D22D66C}" dt="2022-10-13T23:51:52.834" v="2295"/>
          <ac:spMkLst>
            <pc:docMk/>
            <pc:sldMk cId="1904882546" sldId="283"/>
            <ac:spMk id="10" creationId="{ED667F17-EA47-A1E8-04E0-50184348D7CB}"/>
          </ac:spMkLst>
        </pc:spChg>
        <pc:spChg chg="del mod">
          <ac:chgData name="Gottipati, Aashish" userId="358ab14d-9d9e-4353-8b00-afd420d5a64b" providerId="ADAL" clId="{F8750D6F-7814-4AE9-8BB6-0B8A4D22D66C}" dt="2022-10-13T23:52:27.752" v="2312" actId="478"/>
          <ac:spMkLst>
            <pc:docMk/>
            <pc:sldMk cId="1904882546" sldId="283"/>
            <ac:spMk id="11" creationId="{81E2EDC7-8ABE-9BC0-F068-D359071215CA}"/>
          </ac:spMkLst>
        </pc:spChg>
        <pc:spChg chg="mod">
          <ac:chgData name="Gottipati, Aashish" userId="358ab14d-9d9e-4353-8b00-afd420d5a64b" providerId="ADAL" clId="{F8750D6F-7814-4AE9-8BB6-0B8A4D22D66C}" dt="2022-10-13T23:51:52.834" v="2295"/>
          <ac:spMkLst>
            <pc:docMk/>
            <pc:sldMk cId="1904882546" sldId="283"/>
            <ac:spMk id="12" creationId="{DCA241E0-66D0-809F-C79E-969ABE6C1039}"/>
          </ac:spMkLst>
        </pc:spChg>
        <pc:spChg chg="mod">
          <ac:chgData name="Gottipati, Aashish" userId="358ab14d-9d9e-4353-8b00-afd420d5a64b" providerId="ADAL" clId="{F8750D6F-7814-4AE9-8BB6-0B8A4D22D66C}" dt="2022-10-13T23:52:31.936" v="2313" actId="14100"/>
          <ac:spMkLst>
            <pc:docMk/>
            <pc:sldMk cId="1904882546" sldId="283"/>
            <ac:spMk id="13" creationId="{187C7CB9-DD05-C0F4-6544-2F01F9B5C4CA}"/>
          </ac:spMkLst>
        </pc:spChg>
        <pc:spChg chg="mod">
          <ac:chgData name="Gottipati, Aashish" userId="358ab14d-9d9e-4353-8b00-afd420d5a64b" providerId="ADAL" clId="{F8750D6F-7814-4AE9-8BB6-0B8A4D22D66C}" dt="2022-10-13T23:51:52.834" v="2295"/>
          <ac:spMkLst>
            <pc:docMk/>
            <pc:sldMk cId="1904882546" sldId="283"/>
            <ac:spMk id="14" creationId="{F0C37159-8C7B-4CF9-30D7-71115FED197F}"/>
          </ac:spMkLst>
        </pc:spChg>
        <pc:spChg chg="add mod">
          <ac:chgData name="Gottipati, Aashish" userId="358ab14d-9d9e-4353-8b00-afd420d5a64b" providerId="ADAL" clId="{F8750D6F-7814-4AE9-8BB6-0B8A4D22D66C}" dt="2022-10-13T23:56:59.260" v="2489" actId="1076"/>
          <ac:spMkLst>
            <pc:docMk/>
            <pc:sldMk cId="1904882546" sldId="283"/>
            <ac:spMk id="15" creationId="{4DC2786F-9FCE-9A6F-2D03-9A1E330E05CC}"/>
          </ac:spMkLst>
        </pc:spChg>
        <pc:spChg chg="add mod">
          <ac:chgData name="Gottipati, Aashish" userId="358ab14d-9d9e-4353-8b00-afd420d5a64b" providerId="ADAL" clId="{F8750D6F-7814-4AE9-8BB6-0B8A4D22D66C}" dt="2022-10-13T23:58:07.904" v="2506" actId="14100"/>
          <ac:spMkLst>
            <pc:docMk/>
            <pc:sldMk cId="1904882546" sldId="283"/>
            <ac:spMk id="16" creationId="{7A095D1C-48A0-4417-3A0F-1A77A59C3A5D}"/>
          </ac:spMkLst>
        </pc:spChg>
        <pc:spChg chg="add mod">
          <ac:chgData name="Gottipati, Aashish" userId="358ab14d-9d9e-4353-8b00-afd420d5a64b" providerId="ADAL" clId="{F8750D6F-7814-4AE9-8BB6-0B8A4D22D66C}" dt="2022-10-14T00:00:05.639" v="2599" actId="1076"/>
          <ac:spMkLst>
            <pc:docMk/>
            <pc:sldMk cId="1904882546" sldId="283"/>
            <ac:spMk id="17" creationId="{38EF806B-35E1-D154-C9DE-906C75AA28C4}"/>
          </ac:spMkLst>
        </pc:spChg>
        <pc:spChg chg="add mod">
          <ac:chgData name="Gottipati, Aashish" userId="358ab14d-9d9e-4353-8b00-afd420d5a64b" providerId="ADAL" clId="{F8750D6F-7814-4AE9-8BB6-0B8A4D22D66C}" dt="2022-10-13T23:59:59.216" v="2598" actId="20577"/>
          <ac:spMkLst>
            <pc:docMk/>
            <pc:sldMk cId="1904882546" sldId="283"/>
            <ac:spMk id="18" creationId="{2FC4DE13-5BFD-AF33-BF13-7E2AF70C91C5}"/>
          </ac:spMkLst>
        </pc:spChg>
        <pc:grpChg chg="add del mod">
          <ac:chgData name="Gottipati, Aashish" userId="358ab14d-9d9e-4353-8b00-afd420d5a64b" providerId="ADAL" clId="{F8750D6F-7814-4AE9-8BB6-0B8A4D22D66C}" dt="2022-10-13T23:52:56.950" v="2316" actId="1076"/>
          <ac:grpSpMkLst>
            <pc:docMk/>
            <pc:sldMk cId="1904882546" sldId="283"/>
            <ac:grpSpMk id="6" creationId="{E248F1AB-FAFC-EFBC-5474-30F4D4DAB436}"/>
          </ac:grpSpMkLst>
        </pc:grpChg>
      </pc:sldChg>
      <pc:sldChg chg="addSp delSp modSp new mod">
        <pc:chgData name="Gottipati, Aashish" userId="358ab14d-9d9e-4353-8b00-afd420d5a64b" providerId="ADAL" clId="{F8750D6F-7814-4AE9-8BB6-0B8A4D22D66C}" dt="2022-10-14T02:04:14.465" v="7199" actId="478"/>
        <pc:sldMkLst>
          <pc:docMk/>
          <pc:sldMk cId="4257459447" sldId="284"/>
        </pc:sldMkLst>
        <pc:spChg chg="mod">
          <ac:chgData name="Gottipati, Aashish" userId="358ab14d-9d9e-4353-8b00-afd420d5a64b" providerId="ADAL" clId="{F8750D6F-7814-4AE9-8BB6-0B8A4D22D66C}" dt="2022-10-14T00:01:56.089" v="2605" actId="20577"/>
          <ac:spMkLst>
            <pc:docMk/>
            <pc:sldMk cId="4257459447" sldId="284"/>
            <ac:spMk id="3" creationId="{606F164F-F34C-AE01-4FE5-BF69CBDF0BA1}"/>
          </ac:spMkLst>
        </pc:spChg>
        <pc:spChg chg="del">
          <ac:chgData name="Gottipati, Aashish" userId="358ab14d-9d9e-4353-8b00-afd420d5a64b" providerId="ADAL" clId="{F8750D6F-7814-4AE9-8BB6-0B8A4D22D66C}" dt="2022-10-13T23:29:35.423" v="1611" actId="478"/>
          <ac:spMkLst>
            <pc:docMk/>
            <pc:sldMk cId="4257459447" sldId="284"/>
            <ac:spMk id="4" creationId="{C22D0328-A7EC-F0DF-24A9-7ABA02DF8A0E}"/>
          </ac:spMkLst>
        </pc:spChg>
        <pc:spChg chg="add mod">
          <ac:chgData name="Gottipati, Aashish" userId="358ab14d-9d9e-4353-8b00-afd420d5a64b" providerId="ADAL" clId="{F8750D6F-7814-4AE9-8BB6-0B8A4D22D66C}" dt="2022-10-13T23:42:01.483" v="2130" actId="14"/>
          <ac:spMkLst>
            <pc:docMk/>
            <pc:sldMk cId="4257459447" sldId="284"/>
            <ac:spMk id="5" creationId="{31CCE8CA-969E-00D7-23AA-9EB2F1C2C439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6" creationId="{F8F0D4C2-706F-B495-AD5C-C57CB883C458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7" creationId="{33D1BFB2-6EB0-6630-5C19-BB673D9D2160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8" creationId="{7468B3BB-58D1-53E5-763C-5D3134EB0D05}"/>
          </ac:spMkLst>
        </pc:spChg>
        <pc:spChg chg="add mod">
          <ac:chgData name="Gottipati, Aashish" userId="358ab14d-9d9e-4353-8b00-afd420d5a64b" providerId="ADAL" clId="{F8750D6F-7814-4AE9-8BB6-0B8A4D22D66C}" dt="2022-10-14T02:04:04.698" v="7197" actId="1076"/>
          <ac:spMkLst>
            <pc:docMk/>
            <pc:sldMk cId="4257459447" sldId="284"/>
            <ac:spMk id="9" creationId="{30C53746-AA41-F4FA-97AB-1734FBF44DCB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10" creationId="{D233A768-C1C9-FFB7-EFB7-D5D22CF39328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14" creationId="{4E2052F2-EB22-F608-CB4E-6DB1DACFA2C7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15" creationId="{1D020777-6866-71D9-7184-B75D2A7C8773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16" creationId="{FDF93C0E-B80B-5E6E-11F7-DF36200C8CB5}"/>
          </ac:spMkLst>
        </pc:spChg>
        <pc:spChg chg="add mod">
          <ac:chgData name="Gottipati, Aashish" userId="358ab14d-9d9e-4353-8b00-afd420d5a64b" providerId="ADAL" clId="{F8750D6F-7814-4AE9-8BB6-0B8A4D22D66C}" dt="2022-10-13T23:51:49.081" v="2294" actId="164"/>
          <ac:spMkLst>
            <pc:docMk/>
            <pc:sldMk cId="4257459447" sldId="284"/>
            <ac:spMk id="17" creationId="{B887D2D1-E4B5-F8E7-1CFB-8461A80E6D0B}"/>
          </ac:spMkLst>
        </pc:spChg>
        <pc:spChg chg="add del mod">
          <ac:chgData name="Gottipati, Aashish" userId="358ab14d-9d9e-4353-8b00-afd420d5a64b" providerId="ADAL" clId="{F8750D6F-7814-4AE9-8BB6-0B8A4D22D66C}" dt="2022-10-14T02:03:37.615" v="7109" actId="21"/>
          <ac:spMkLst>
            <pc:docMk/>
            <pc:sldMk cId="4257459447" sldId="284"/>
            <ac:spMk id="19" creationId="{7A6EBA69-96FD-5BB3-3536-6066E4350EA5}"/>
          </ac:spMkLst>
        </pc:spChg>
        <pc:spChg chg="add del mod">
          <ac:chgData name="Gottipati, Aashish" userId="358ab14d-9d9e-4353-8b00-afd420d5a64b" providerId="ADAL" clId="{F8750D6F-7814-4AE9-8BB6-0B8A4D22D66C}" dt="2022-10-14T02:04:14.465" v="7199" actId="478"/>
          <ac:spMkLst>
            <pc:docMk/>
            <pc:sldMk cId="4257459447" sldId="284"/>
            <ac:spMk id="20" creationId="{9C437828-2715-D124-C669-252E00F677F7}"/>
          </ac:spMkLst>
        </pc:spChg>
        <pc:grpChg chg="add mod">
          <ac:chgData name="Gottipati, Aashish" userId="358ab14d-9d9e-4353-8b00-afd420d5a64b" providerId="ADAL" clId="{F8750D6F-7814-4AE9-8BB6-0B8A4D22D66C}" dt="2022-10-13T23:51:49.081" v="2294" actId="164"/>
          <ac:grpSpMkLst>
            <pc:docMk/>
            <pc:sldMk cId="4257459447" sldId="284"/>
            <ac:grpSpMk id="18" creationId="{512523C6-5516-A2D3-9DB7-800D5077AE4F}"/>
          </ac:grpSpMkLst>
        </pc:grpChg>
        <pc:inkChg chg="add del">
          <ac:chgData name="Gottipati, Aashish" userId="358ab14d-9d9e-4353-8b00-afd420d5a64b" providerId="ADAL" clId="{F8750D6F-7814-4AE9-8BB6-0B8A4D22D66C}" dt="2022-10-13T23:47:00.826" v="2235" actId="9405"/>
          <ac:inkMkLst>
            <pc:docMk/>
            <pc:sldMk cId="4257459447" sldId="284"/>
            <ac:inkMk id="13" creationId="{4252A5D8-B233-394D-8B30-0FCE9C0DCE1E}"/>
          </ac:inkMkLst>
        </pc:inkChg>
        <pc:cxnChg chg="add del mod">
          <ac:chgData name="Gottipati, Aashish" userId="358ab14d-9d9e-4353-8b00-afd420d5a64b" providerId="ADAL" clId="{F8750D6F-7814-4AE9-8BB6-0B8A4D22D66C}" dt="2022-10-13T23:46:50.295" v="2233" actId="478"/>
          <ac:cxnSpMkLst>
            <pc:docMk/>
            <pc:sldMk cId="4257459447" sldId="284"/>
            <ac:cxnSpMk id="12" creationId="{F7CBEBF4-7614-5DD6-4053-606396D11A01}"/>
          </ac:cxnSpMkLst>
        </pc:cxnChg>
      </pc:sldChg>
      <pc:sldChg chg="modSp new mod">
        <pc:chgData name="Gottipati, Aashish" userId="358ab14d-9d9e-4353-8b00-afd420d5a64b" providerId="ADAL" clId="{F8750D6F-7814-4AE9-8BB6-0B8A4D22D66C}" dt="2022-10-14T02:02:59.700" v="7106" actId="403"/>
        <pc:sldMkLst>
          <pc:docMk/>
          <pc:sldMk cId="2005148421" sldId="285"/>
        </pc:sldMkLst>
        <pc:spChg chg="mod">
          <ac:chgData name="Gottipati, Aashish" userId="358ab14d-9d9e-4353-8b00-afd420d5a64b" providerId="ADAL" clId="{F8750D6F-7814-4AE9-8BB6-0B8A4D22D66C}" dt="2022-10-14T01:14:55.580" v="4286" actId="20577"/>
          <ac:spMkLst>
            <pc:docMk/>
            <pc:sldMk cId="2005148421" sldId="285"/>
            <ac:spMk id="3" creationId="{48187918-6294-A577-ACE9-5C768362C003}"/>
          </ac:spMkLst>
        </pc:spChg>
        <pc:spChg chg="mod">
          <ac:chgData name="Gottipati, Aashish" userId="358ab14d-9d9e-4353-8b00-afd420d5a64b" providerId="ADAL" clId="{F8750D6F-7814-4AE9-8BB6-0B8A4D22D66C}" dt="2022-10-14T02:02:59.700" v="7106" actId="403"/>
          <ac:spMkLst>
            <pc:docMk/>
            <pc:sldMk cId="2005148421" sldId="285"/>
            <ac:spMk id="4" creationId="{EBB2D56B-D5E6-199A-6D88-D7148E85D89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650363b1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650363b13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650363b13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650363b13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5731879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5731879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657aedd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657aedd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65731879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65731879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65731879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65731879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650363b13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650363b13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1113974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20352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312D7-EF36-E04D-B8E5-81C886F60AE6}"/>
              </a:ext>
            </a:extLst>
          </p:cNvPr>
          <p:cNvSpPr/>
          <p:nvPr userDrawn="1"/>
        </p:nvSpPr>
        <p:spPr>
          <a:xfrm>
            <a:off x="0" y="0"/>
            <a:ext cx="9144000" cy="556260"/>
          </a:xfrm>
          <a:prstGeom prst="rect">
            <a:avLst/>
          </a:prstGeom>
          <a:solidFill>
            <a:srgbClr val="BF5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7D114-3E87-4343-85AF-5E20BB19E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3961" y="85848"/>
            <a:ext cx="1648139" cy="384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A44762-B609-5446-A3BD-BE21D5A2A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620" y="86106"/>
            <a:ext cx="2286000" cy="384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" name="Google Shape;7;p1">
            <a:extLst>
              <a:ext uri="{FF2B5EF4-FFF2-40B4-BE49-F238E27FC236}">
                <a16:creationId xmlns:a16="http://schemas.microsoft.com/office/drawing/2014/main" id="{B67F9ACC-D9F3-5E4E-AFF8-FC95799826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Google Shape;8;p1">
            <a:extLst>
              <a:ext uri="{FF2B5EF4-FFF2-40B4-BE49-F238E27FC236}">
                <a16:creationId xmlns:a16="http://schemas.microsoft.com/office/drawing/2014/main" id="{A1E79E83-3ED3-5E48-8AAF-2B8109B4D5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" name="Google Shape;7;p1">
            <a:extLst>
              <a:ext uri="{FF2B5EF4-FFF2-40B4-BE49-F238E27FC236}">
                <a16:creationId xmlns:a16="http://schemas.microsoft.com/office/drawing/2014/main" id="{B12479EA-5A42-1848-895E-9759E78A9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6B3E30-2414-9C46-A30F-A260E40A9AF8}"/>
              </a:ext>
            </a:extLst>
          </p:cNvPr>
          <p:cNvSpPr/>
          <p:nvPr userDrawn="1"/>
        </p:nvSpPr>
        <p:spPr>
          <a:xfrm>
            <a:off x="0" y="4844398"/>
            <a:ext cx="9144000" cy="299102"/>
          </a:xfrm>
          <a:prstGeom prst="rect">
            <a:avLst/>
          </a:prstGeom>
          <a:solidFill>
            <a:srgbClr val="BF5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</a:defRPr>
            </a:lvl1pPr>
            <a:lvl2pPr lvl="1" algn="r">
              <a:buNone/>
              <a:defRPr sz="1000">
                <a:solidFill>
                  <a:srgbClr val="FFFFFF"/>
                </a:solidFill>
              </a:defRPr>
            </a:lvl2pPr>
            <a:lvl3pPr lvl="2" algn="r">
              <a:buNone/>
              <a:defRPr sz="1000">
                <a:solidFill>
                  <a:srgbClr val="FFFFFF"/>
                </a:solidFill>
              </a:defRPr>
            </a:lvl3pPr>
            <a:lvl4pPr lvl="3" algn="r">
              <a:buNone/>
              <a:defRPr sz="1000">
                <a:solidFill>
                  <a:srgbClr val="FFFFFF"/>
                </a:solidFill>
              </a:defRPr>
            </a:lvl4pPr>
            <a:lvl5pPr lvl="4" algn="r">
              <a:buNone/>
              <a:defRPr sz="1000">
                <a:solidFill>
                  <a:srgbClr val="FFFFFF"/>
                </a:solidFill>
              </a:defRPr>
            </a:lvl5pPr>
            <a:lvl6pPr lvl="5" algn="r">
              <a:buNone/>
              <a:defRPr sz="1000">
                <a:solidFill>
                  <a:srgbClr val="FFFFFF"/>
                </a:solidFill>
              </a:defRPr>
            </a:lvl6pPr>
            <a:lvl7pPr lvl="6" algn="r">
              <a:buNone/>
              <a:defRPr sz="1000">
                <a:solidFill>
                  <a:srgbClr val="FFFFFF"/>
                </a:solidFill>
              </a:defRPr>
            </a:lvl7pPr>
            <a:lvl8pPr lvl="7" algn="r">
              <a:buNone/>
              <a:defRPr sz="1000">
                <a:solidFill>
                  <a:srgbClr val="FFFFFF"/>
                </a:solidFill>
              </a:defRPr>
            </a:lvl8pPr>
            <a:lvl9pPr lvl="8" algn="r"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976EC-E863-7843-A787-9F205F0854EF}"/>
              </a:ext>
            </a:extLst>
          </p:cNvPr>
          <p:cNvSpPr txBox="1"/>
          <p:nvPr userDrawn="1"/>
        </p:nvSpPr>
        <p:spPr>
          <a:xfrm>
            <a:off x="0" y="4870839"/>
            <a:ext cx="2233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CS391R:</a:t>
            </a:r>
            <a:r>
              <a:rPr lang="zh-CN" altLang="en-US" sz="1000" dirty="0">
                <a:solidFill>
                  <a:schemeClr val="bg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Robot</a:t>
            </a:r>
            <a:r>
              <a:rPr lang="zh-CN" altLang="en-US" sz="1000" dirty="0">
                <a:solidFill>
                  <a:schemeClr val="bg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r>
              <a:rPr lang="zh-CN" altLang="en-US" sz="1000" dirty="0">
                <a:solidFill>
                  <a:schemeClr val="bg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(Fall</a:t>
            </a:r>
            <a:r>
              <a:rPr lang="zh-CN" altLang="en-US" sz="1000" dirty="0">
                <a:solidFill>
                  <a:schemeClr val="bg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0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2021)</a:t>
            </a:r>
            <a:endParaRPr lang="en-US" sz="1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1469744"/>
            <a:ext cx="8520600" cy="8742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FeUdal Networks for Hierarchical Reinforcement Learning </a:t>
            </a:r>
            <a:endParaRPr sz="36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311700" y="2799493"/>
            <a:ext cx="85206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595959"/>
                </a:solidFill>
              </a:rPr>
              <a:t>Presenter:</a:t>
            </a:r>
            <a:r>
              <a:rPr lang="zh-CN" altLang="en-US" sz="2000" dirty="0">
                <a:solidFill>
                  <a:srgbClr val="595959"/>
                </a:solidFill>
              </a:rPr>
              <a:t> </a:t>
            </a:r>
            <a:r>
              <a:rPr lang="en" sz="2000" dirty="0">
                <a:solidFill>
                  <a:srgbClr val="595959"/>
                </a:solidFill>
              </a:rPr>
              <a:t>Aashish Gottipati</a:t>
            </a:r>
            <a:endParaRPr sz="2000" dirty="0">
              <a:solidFill>
                <a:srgbClr val="595959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11700" y="3484595"/>
            <a:ext cx="8520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595959"/>
                </a:solidFill>
              </a:rPr>
              <a:t>October 20 2022</a:t>
            </a:r>
            <a:endParaRPr sz="20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Experiment</a:t>
            </a:r>
            <a:r>
              <a:rPr lang="en-US" altLang="zh-CN" dirty="0"/>
              <a:t>al</a:t>
            </a:r>
            <a:r>
              <a:rPr lang="en" dirty="0"/>
              <a:t> Setup</a:t>
            </a:r>
            <a:endParaRPr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A4E33F-2379-9C45-9CA9-2D395F5558AE}"/>
              </a:ext>
            </a:extLst>
          </p:cNvPr>
          <p:cNvSpPr txBox="1">
            <a:spLocks/>
          </p:cNvSpPr>
          <p:nvPr/>
        </p:nvSpPr>
        <p:spPr>
          <a:xfrm>
            <a:off x="311700" y="1130850"/>
            <a:ext cx="3907603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Demonstrate </a:t>
            </a:r>
            <a:r>
              <a:rPr lang="en-US" sz="1400" dirty="0" err="1"/>
              <a:t>FuN</a:t>
            </a:r>
            <a:r>
              <a:rPr lang="en-US" sz="1400" dirty="0"/>
              <a:t> learns helpful policies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Vanilla LSTM for baseline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Measure agents’ score on various Atari games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100 trials per model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Randomly sample hyperparameters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Training epoch ~ 1 million observations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Plot average of top 5 agents</a:t>
            </a:r>
          </a:p>
        </p:txBody>
      </p:sp>
      <p:pic>
        <p:nvPicPr>
          <p:cNvPr id="1026" name="Picture 2" descr="DeepMind's Agent57 Outperforms Humans on All Atari Games">
            <a:extLst>
              <a:ext uri="{FF2B5EF4-FFF2-40B4-BE49-F238E27FC236}">
                <a16:creationId xmlns:a16="http://schemas.microsoft.com/office/drawing/2014/main" id="{67BA5ABB-523B-DDC1-6C65-399837BD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23" y="924914"/>
            <a:ext cx="4884150" cy="30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DCB7E-EAD6-A454-B625-3F8102F4EBE5}"/>
              </a:ext>
            </a:extLst>
          </p:cNvPr>
          <p:cNvSpPr txBox="1"/>
          <p:nvPr/>
        </p:nvSpPr>
        <p:spPr>
          <a:xfrm>
            <a:off x="4133946" y="3999064"/>
            <a:ext cx="46891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Example Atari Games from [https://www.deepmind.com/blog/agent57-outperforming-the-human-atari-benchmark]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09E09-DDD6-C9DB-D5D5-051A3B436C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403BA5-9A22-E8CD-2990-AE64B079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Montezuma’s Revenge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C8608E-A0DA-7DE0-A3CA-EF9D057FF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34" y="1449977"/>
            <a:ext cx="9082866" cy="254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7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5AB62C-5313-7893-534D-0722B048FD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1BF107-7437-FDB2-9FAC-45B21932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Atari Games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287A94-5E13-A04F-200F-291CE042F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610" y="1072514"/>
            <a:ext cx="9257748" cy="339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2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A6DFC5-9A0A-F632-A632-C669DEFC2C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98BD7-9E87-2CAD-22EC-28658DC0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Maze Trajectories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66E3AE2-B847-247D-BD3F-F5947FD3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492" y="1130851"/>
            <a:ext cx="7843015" cy="34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0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A7AB2E-5343-8759-FE22-4C30F7E7C6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7770B-A450-560B-7FFB-E076121E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Results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5CD055-E835-8488-9F3C-FED809BB1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99" y="897337"/>
            <a:ext cx="5039133" cy="39470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A148B9-5CA6-48BB-5CF5-8079154D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8787" y="808005"/>
            <a:ext cx="4344305" cy="41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59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495895-3C12-6655-2DAF-8CE361066D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470B9D-04B8-7874-B457-6708E3BD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Repeat Transfer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E3B552-F15D-5AF6-7A1D-1E6439BD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1" y="1679877"/>
            <a:ext cx="9293427" cy="20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7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Overview of Results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5C5D70-715F-8745-A4C6-A28CAF398988}"/>
              </a:ext>
            </a:extLst>
          </p:cNvPr>
          <p:cNvSpPr txBox="1">
            <a:spLocks/>
          </p:cNvSpPr>
          <p:nvPr/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Learned policies are useful and non-trivial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Agent can learn sub-goals that roughly approximate hand-crafted ones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Modularity promotes transfer and multitask learning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 err="1"/>
              <a:t>FuN</a:t>
            </a:r>
            <a:r>
              <a:rPr lang="en-US" altLang="zh-CN" sz="1400" dirty="0"/>
              <a:t> underperforms in tasks without need for long-term credit assignment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Critique / Limitations / Open Issues </a:t>
            </a:r>
            <a:endParaRPr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6731CD-A53F-3940-A531-144BF988EF7E}"/>
              </a:ext>
            </a:extLst>
          </p:cNvPr>
          <p:cNvSpPr txBox="1">
            <a:spLocks/>
          </p:cNvSpPr>
          <p:nvPr/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Better baseline comparisons would have been useful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Doesn’t explore limitations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Theoretical exploration is necessary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Noisy sub-goals poses problems for safe training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Dealing with sample complexity is still a problem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Work</a:t>
            </a:r>
            <a:endParaRPr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3598B3-575A-E340-B3BA-84FDB74CF2DC}"/>
              </a:ext>
            </a:extLst>
          </p:cNvPr>
          <p:cNvSpPr txBox="1">
            <a:spLocks/>
          </p:cNvSpPr>
          <p:nvPr/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Real world is always more convincing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Expanding hierarchical layers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Cooperation between workers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Nachum et al. proposes using off-policy experience for all levels of training [4]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Sharma et al. proposes leveraging dynamics to discover skills [5]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Extended</a:t>
            </a:r>
            <a:r>
              <a:rPr lang="zh-CN" altLang="en-US" dirty="0"/>
              <a:t> </a:t>
            </a:r>
            <a:r>
              <a:rPr lang="en-US" altLang="zh-CN" dirty="0"/>
              <a:t>Readings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41BC29-4F5F-9D44-A6EA-5F0A16320FFD}"/>
              </a:ext>
            </a:extLst>
          </p:cNvPr>
          <p:cNvSpPr txBox="1">
            <a:spLocks/>
          </p:cNvSpPr>
          <p:nvPr/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Feudal Reinforcement Learning [2]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Unifying Count-Based Exploration and Intrinsic Motivation [6]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400" dirty="0"/>
              <a:t>Dynamics-Aware Unsupervised Discovery of Skills [5]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Multi-Agent Reinforcement Learning: A Selective Overview of Theories and Algorithms </a:t>
            </a:r>
            <a:r>
              <a:rPr lang="en-US" altLang="zh-CN" sz="1400" dirty="0"/>
              <a:t>[8]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5C7E2-D23D-31EE-7B16-25474659C6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222D99-7BB1-753F-E746-C7A0C905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B8AB3-0EF8-4320-9AC8-B6AF7C082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800" dirty="0"/>
              <a:t>Need robots that can perform sophisticated tasks autonomously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dirty="0"/>
              <a:t>Reinforcement learning shows promise</a:t>
            </a:r>
            <a:endParaRPr lang="en-US" altLang="zh-CN" sz="1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en-US" altLang="zh-CN" sz="1800" dirty="0"/>
          </a:p>
        </p:txBody>
      </p:sp>
      <p:pic>
        <p:nvPicPr>
          <p:cNvPr id="2050" name="Picture 2" descr="Mars 2020 Perseverance Rover - NASA Mars">
            <a:extLst>
              <a:ext uri="{FF2B5EF4-FFF2-40B4-BE49-F238E27FC236}">
                <a16:creationId xmlns:a16="http://schemas.microsoft.com/office/drawing/2014/main" id="{C03EBD72-C1A7-8707-FE80-12A704C6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2" y="2383978"/>
            <a:ext cx="4149266" cy="23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92B7C-9511-18F7-FD2E-5B4103969112}"/>
              </a:ext>
            </a:extLst>
          </p:cNvPr>
          <p:cNvSpPr txBox="1"/>
          <p:nvPr/>
        </p:nvSpPr>
        <p:spPr>
          <a:xfrm>
            <a:off x="1540321" y="4699725"/>
            <a:ext cx="191911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Perseverance Rover from [https://mars.nasa.gov/mars2020/k]</a:t>
            </a:r>
          </a:p>
        </p:txBody>
      </p:sp>
      <p:pic>
        <p:nvPicPr>
          <p:cNvPr id="2052" name="Picture 4" descr="Perseverance Snaps Its First Full-Color Image of Mars | NASA">
            <a:extLst>
              <a:ext uri="{FF2B5EF4-FFF2-40B4-BE49-F238E27FC236}">
                <a16:creationId xmlns:a16="http://schemas.microsoft.com/office/drawing/2014/main" id="{216F60DE-CC1D-AF74-490F-622B8A1C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28" y="2379566"/>
            <a:ext cx="3092829" cy="23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D908B-A3C0-C452-C5B7-16E041655DBB}"/>
              </a:ext>
            </a:extLst>
          </p:cNvPr>
          <p:cNvSpPr txBox="1"/>
          <p:nvPr/>
        </p:nvSpPr>
        <p:spPr>
          <a:xfrm>
            <a:off x="5052256" y="4682902"/>
            <a:ext cx="355097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Perseverance Mars Surface [https://www.nasa.gov/image-feature/perseverance-snaps-its-first-full-color-image-of-mars/]</a:t>
            </a:r>
          </a:p>
        </p:txBody>
      </p:sp>
    </p:spTree>
    <p:extLst>
      <p:ext uri="{BB962C8B-B14F-4D97-AF65-F5344CB8AC3E}">
        <p14:creationId xmlns:p14="http://schemas.microsoft.com/office/powerpoint/2010/main" val="336369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Summary</a:t>
            </a:r>
            <a:endParaRPr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DC575-223A-C94A-A001-89220D6317E7}"/>
              </a:ext>
            </a:extLst>
          </p:cNvPr>
          <p:cNvSpPr txBox="1">
            <a:spLocks/>
          </p:cNvSpPr>
          <p:nvPr/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Sophisticated planning requires overcoming sparse reward and credit assignment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Previous options-based methods constrain sub-goals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Proposed </a:t>
            </a:r>
            <a:r>
              <a:rPr lang="en-US" altLang="zh-CN" sz="1400" dirty="0" err="1"/>
              <a:t>FuN</a:t>
            </a:r>
            <a:r>
              <a:rPr lang="en-US" altLang="zh-CN" sz="1400" dirty="0"/>
              <a:t> hierarchical reinforcement learning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050" dirty="0"/>
              <a:t>Feudal Reinforcement Learning for varying temporal granularity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000" dirty="0"/>
              <a:t>Introduces transition policy gradients for directional goals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1000" dirty="0"/>
              <a:t>Agent that learns to select abstract latent goals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dirty="0"/>
              <a:t>Results support </a:t>
            </a:r>
            <a:r>
              <a:rPr lang="en-US" altLang="zh-CN" sz="1400" dirty="0" err="1"/>
              <a:t>FuN</a:t>
            </a:r>
            <a:r>
              <a:rPr lang="en-US" altLang="zh-CN" sz="1400" dirty="0"/>
              <a:t> as a viable approach for long-horizon tasks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B4145-D42C-18D8-3590-759606A433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187918-6294-A577-ACE9-5C768362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2D56B-D5E6-199A-6D88-D7148E85D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1600" dirty="0"/>
              <a:t>Bellemare et al. “Unifying Count-Based Exploration and Intrinsic Motivation” 2016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Dayan and Hinton. “Feudal Reinforcement Learning” 1992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Kulkarni et al. “Hierarchical Deep Reinforcement Learning: Integrating Temporal Abstraction and Intrinsic Motivation” 2016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Nachum et al. “Data-Efficient Hierarchical Reinforcement Learning” 2018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Sharma et al. “Dynamics-Aware Unsupervised Discover of Skills” 2019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Sutton et al. “A framework for temporal abstraction in reinforcement learning” 1999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Tessler et al. “A Deep Hierarchical Approach to Lifelong Learning in Minecraft” 2016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Zhang, Yang, and </a:t>
            </a:r>
            <a:r>
              <a:rPr lang="en-US" sz="1600" dirty="0" err="1"/>
              <a:t>Basar</a:t>
            </a:r>
            <a:r>
              <a:rPr lang="en-US" sz="1600" dirty="0"/>
              <a:t>. “Multi-Agent Reinforcement Learning: A Selective Overview of Theories and Algorithms” 2021</a:t>
            </a:r>
          </a:p>
          <a:p>
            <a:pPr marL="11430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514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723C5-E7C8-8BE0-E68D-56FC7C1FC7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F5A8A5-2206-2C9F-8590-A09CA263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is Hard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48C29-0BF3-389B-42B8-6C3B7CB49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30850"/>
            <a:ext cx="3975024" cy="3438149"/>
          </a:xfrm>
        </p:spPr>
        <p:txBody>
          <a:bodyPr/>
          <a:lstStyle/>
          <a:p>
            <a:r>
              <a:rPr lang="en-US" altLang="zh-CN" sz="1800" dirty="0"/>
              <a:t>Sparse reward signal</a:t>
            </a:r>
          </a:p>
          <a:p>
            <a:r>
              <a:rPr lang="en-US" altLang="zh-CN" dirty="0"/>
              <a:t>Credit assignment is challenging</a:t>
            </a:r>
          </a:p>
          <a:p>
            <a:r>
              <a:rPr lang="en-US" altLang="zh-CN" sz="1800" dirty="0"/>
              <a:t>Long time</a:t>
            </a:r>
            <a:r>
              <a:rPr lang="en-US" altLang="zh-CN" dirty="0"/>
              <a:t>-</a:t>
            </a:r>
            <a:r>
              <a:rPr lang="en-US" altLang="zh-CN" sz="1800" dirty="0"/>
              <a:t>horizons for planning exasperate issues</a:t>
            </a:r>
          </a:p>
          <a:p>
            <a:endParaRPr lang="en-US" dirty="0"/>
          </a:p>
        </p:txBody>
      </p:sp>
      <p:pic>
        <p:nvPicPr>
          <p:cNvPr id="3074" name="Picture 2" descr="Learning State Abstractions for Long-Horizon Planning – The Berkeley  Artificial Intelligence Research Blog">
            <a:extLst>
              <a:ext uri="{FF2B5EF4-FFF2-40B4-BE49-F238E27FC236}">
                <a16:creationId xmlns:a16="http://schemas.microsoft.com/office/drawing/2014/main" id="{B6A81EB7-FB40-49C0-5A2C-700D8409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83" y="1054091"/>
            <a:ext cx="4763859" cy="351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5A5D3F-8A26-1128-26FA-43610A65A778}"/>
              </a:ext>
            </a:extLst>
          </p:cNvPr>
          <p:cNvSpPr txBox="1"/>
          <p:nvPr/>
        </p:nvSpPr>
        <p:spPr>
          <a:xfrm>
            <a:off x="4809089" y="4437259"/>
            <a:ext cx="35008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Long horizon task planning from [https://bair.berkeley.edu/blog/2020/11/20/sgm/]</a:t>
            </a:r>
          </a:p>
        </p:txBody>
      </p:sp>
    </p:spTree>
    <p:extLst>
      <p:ext uri="{BB962C8B-B14F-4D97-AF65-F5344CB8AC3E}">
        <p14:creationId xmlns:p14="http://schemas.microsoft.com/office/powerpoint/2010/main" val="2088700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86E31D-02E0-1E04-7666-978E971EA3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56402B-3BE2-E259-4161-41E4C100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Solution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256EE-561A-B3C0-E998-86C9F576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lang="en-US" altLang="zh-CN" dirty="0"/>
              <a:t>Feudal Reinforcement Learning for varying temporal granularity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zh-CN" dirty="0"/>
              <a:t>Agent that learns to select abstract latent goals 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zh-CN" dirty="0"/>
              <a:t>Transition policy gradients for directional goals</a:t>
            </a:r>
          </a:p>
          <a:p>
            <a:pPr marL="285750" indent="-285750">
              <a:lnSpc>
                <a:spcPct val="150000"/>
              </a:lnSpc>
            </a:pPr>
            <a:endParaRPr lang="en-US" altLang="zh-CN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0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6C658-2B98-774F-417B-9E0073E974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6F164F-F34C-AE01-4FE5-BF69CBDF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Feudal Reinforcement Learning 1993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CCE8CA-969E-00D7-23AA-9EB2F1C2C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30850"/>
            <a:ext cx="8520600" cy="343814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Submanagers receive reward from managers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Managers have absolute control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Granularity of world view varies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Managers are unaware of other levels’ specifics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en-US" sz="1400" dirty="0"/>
          </a:p>
          <a:p>
            <a:pPr marL="114300" indent="0">
              <a:buNone/>
            </a:pP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53746-AA41-F4FA-97AB-1734FBF44DCB}"/>
              </a:ext>
            </a:extLst>
          </p:cNvPr>
          <p:cNvSpPr txBox="1"/>
          <p:nvPr/>
        </p:nvSpPr>
        <p:spPr>
          <a:xfrm>
            <a:off x="3749656" y="4651963"/>
            <a:ext cx="26597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Dayan and Hinton. Feudal Reinforcement Learning [2]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2523C6-5516-A2D3-9DB7-800D5077AE4F}"/>
              </a:ext>
            </a:extLst>
          </p:cNvPr>
          <p:cNvGrpSpPr/>
          <p:nvPr/>
        </p:nvGrpSpPr>
        <p:grpSpPr>
          <a:xfrm>
            <a:off x="5079507" y="1226252"/>
            <a:ext cx="3958046" cy="2745930"/>
            <a:chOff x="5079507" y="1226252"/>
            <a:chExt cx="3958046" cy="27459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F0D4C2-706F-B495-AD5C-C57CB883C458}"/>
                </a:ext>
              </a:extLst>
            </p:cNvPr>
            <p:cNvSpPr/>
            <p:nvPr/>
          </p:nvSpPr>
          <p:spPr>
            <a:xfrm>
              <a:off x="5937068" y="1226252"/>
              <a:ext cx="225987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Super Manager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D1BFB2-6EB0-6630-5C19-BB673D9D2160}"/>
                </a:ext>
              </a:extLst>
            </p:cNvPr>
            <p:cNvSpPr/>
            <p:nvPr/>
          </p:nvSpPr>
          <p:spPr>
            <a:xfrm>
              <a:off x="5937068" y="1942581"/>
              <a:ext cx="225987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Sub Manager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68B3BB-58D1-53E5-763C-5D3134EB0D05}"/>
                </a:ext>
              </a:extLst>
            </p:cNvPr>
            <p:cNvSpPr/>
            <p:nvPr/>
          </p:nvSpPr>
          <p:spPr>
            <a:xfrm>
              <a:off x="5937068" y="2676992"/>
              <a:ext cx="225987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Sub Manager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33A768-C1C9-FFB7-EFB7-D5D22CF39328}"/>
                </a:ext>
              </a:extLst>
            </p:cNvPr>
            <p:cNvSpPr/>
            <p:nvPr/>
          </p:nvSpPr>
          <p:spPr>
            <a:xfrm>
              <a:off x="5079507" y="3606422"/>
              <a:ext cx="3958046" cy="3657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Environment</a:t>
              </a:r>
            </a:p>
          </p:txBody>
        </p:sp>
        <p:sp>
          <p:nvSpPr>
            <p:cNvPr id="14" name="Arrow: Curved Left 13">
              <a:extLst>
                <a:ext uri="{FF2B5EF4-FFF2-40B4-BE49-F238E27FC236}">
                  <a16:creationId xmlns:a16="http://schemas.microsoft.com/office/drawing/2014/main" id="{4E2052F2-EB22-F608-CB4E-6DB1DACFA2C7}"/>
                </a:ext>
              </a:extLst>
            </p:cNvPr>
            <p:cNvSpPr/>
            <p:nvPr/>
          </p:nvSpPr>
          <p:spPr>
            <a:xfrm>
              <a:off x="8379823" y="1391194"/>
              <a:ext cx="378823" cy="744583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urved Left 14">
              <a:extLst>
                <a:ext uri="{FF2B5EF4-FFF2-40B4-BE49-F238E27FC236}">
                  <a16:creationId xmlns:a16="http://schemas.microsoft.com/office/drawing/2014/main" id="{1D020777-6866-71D9-7184-B75D2A7C8773}"/>
                </a:ext>
              </a:extLst>
            </p:cNvPr>
            <p:cNvSpPr/>
            <p:nvPr/>
          </p:nvSpPr>
          <p:spPr>
            <a:xfrm>
              <a:off x="8435942" y="2236053"/>
              <a:ext cx="378823" cy="744583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urved Left 15">
              <a:extLst>
                <a:ext uri="{FF2B5EF4-FFF2-40B4-BE49-F238E27FC236}">
                  <a16:creationId xmlns:a16="http://schemas.microsoft.com/office/drawing/2014/main" id="{FDF93C0E-B80B-5E6E-11F7-DF36200C8CB5}"/>
                </a:ext>
              </a:extLst>
            </p:cNvPr>
            <p:cNvSpPr/>
            <p:nvPr/>
          </p:nvSpPr>
          <p:spPr>
            <a:xfrm rot="10800000">
              <a:off x="5263584" y="1321923"/>
              <a:ext cx="541271" cy="2187276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B887D2D1-E4B5-F8E7-1CFB-8461A80E6D0B}"/>
                </a:ext>
              </a:extLst>
            </p:cNvPr>
            <p:cNvSpPr/>
            <p:nvPr/>
          </p:nvSpPr>
          <p:spPr>
            <a:xfrm>
              <a:off x="7020492" y="3200400"/>
              <a:ext cx="143692" cy="320038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745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Related Work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C4E5E-7F6A-5E4D-858F-0952A102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30850"/>
            <a:ext cx="8401226" cy="343814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Sutton et al. details options framework hierarchical reinforcement learning [6]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Tessler et al. proposes H-DRLN for learning long-term tasks in Minecraft [7]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Kulkarni et al. proposes h-DQN for learning long-horizon tasks in Montezuma’s Revenge [3]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Bellemare et al. utilizes auxiliary rewards for exploration in Montezuma’s Revenge [1]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End-to-end options-based methods tend to micro-manage or under-manage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400" dirty="0"/>
              <a:t>Feudal networks promotes sub-goal emergence</a:t>
            </a:r>
          </a:p>
          <a:p>
            <a:pPr marL="114300" indent="0"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3BE6A-2636-FB32-1F73-42835D4C99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A27374-4299-84AF-529F-C172542A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Feudal Networks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5F5920-DD0A-DAC8-B071-AC109339F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71" y="1367839"/>
            <a:ext cx="2875637" cy="135022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Sets </a:t>
            </a:r>
            <a:r>
              <a:rPr lang="en-US" sz="1600" b="1" dirty="0"/>
              <a:t>directional</a:t>
            </a:r>
            <a:r>
              <a:rPr lang="en-US" sz="1600" dirty="0"/>
              <a:t> goals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Rewarded by environment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Lower temporal resolution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en-US" sz="1400" dirty="0"/>
          </a:p>
          <a:p>
            <a:pPr marL="114300" indent="0">
              <a:buNone/>
            </a:pPr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48F1AB-FAFC-EFBC-5474-30F4D4DAB436}"/>
              </a:ext>
            </a:extLst>
          </p:cNvPr>
          <p:cNvGrpSpPr/>
          <p:nvPr/>
        </p:nvGrpSpPr>
        <p:grpSpPr>
          <a:xfrm>
            <a:off x="4469374" y="1004083"/>
            <a:ext cx="4465553" cy="2515673"/>
            <a:chOff x="5079507" y="1942581"/>
            <a:chExt cx="3958046" cy="20296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CA1026-E14E-8676-C734-EA965062F61B}"/>
                </a:ext>
              </a:extLst>
            </p:cNvPr>
            <p:cNvSpPr/>
            <p:nvPr/>
          </p:nvSpPr>
          <p:spPr>
            <a:xfrm>
              <a:off x="5937068" y="1942581"/>
              <a:ext cx="225987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Manager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B90B5-B95A-A657-416E-BB7BA4813308}"/>
                </a:ext>
              </a:extLst>
            </p:cNvPr>
            <p:cNvSpPr/>
            <p:nvPr/>
          </p:nvSpPr>
          <p:spPr>
            <a:xfrm>
              <a:off x="5937068" y="2676992"/>
              <a:ext cx="225987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Worker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667F17-EA47-A1E8-04E0-50184348D7CB}"/>
                </a:ext>
              </a:extLst>
            </p:cNvPr>
            <p:cNvSpPr/>
            <p:nvPr/>
          </p:nvSpPr>
          <p:spPr>
            <a:xfrm>
              <a:off x="5079507" y="3606422"/>
              <a:ext cx="3958046" cy="3657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Environment</a:t>
              </a:r>
            </a:p>
          </p:txBody>
        </p:sp>
        <p:sp>
          <p:nvSpPr>
            <p:cNvPr id="12" name="Arrow: Curved Left 11">
              <a:extLst>
                <a:ext uri="{FF2B5EF4-FFF2-40B4-BE49-F238E27FC236}">
                  <a16:creationId xmlns:a16="http://schemas.microsoft.com/office/drawing/2014/main" id="{DCA241E0-66D0-809F-C79E-969ABE6C1039}"/>
                </a:ext>
              </a:extLst>
            </p:cNvPr>
            <p:cNvSpPr/>
            <p:nvPr/>
          </p:nvSpPr>
          <p:spPr>
            <a:xfrm>
              <a:off x="8435942" y="2236053"/>
              <a:ext cx="378823" cy="744583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urved Left 12">
              <a:extLst>
                <a:ext uri="{FF2B5EF4-FFF2-40B4-BE49-F238E27FC236}">
                  <a16:creationId xmlns:a16="http://schemas.microsoft.com/office/drawing/2014/main" id="{187C7CB9-DD05-C0F4-6544-2F01F9B5C4CA}"/>
                </a:ext>
              </a:extLst>
            </p:cNvPr>
            <p:cNvSpPr/>
            <p:nvPr/>
          </p:nvSpPr>
          <p:spPr>
            <a:xfrm rot="10800000">
              <a:off x="5263583" y="2148839"/>
              <a:ext cx="541271" cy="1360359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F0C37159-8C7B-4CF9-30D7-71115FED197F}"/>
                </a:ext>
              </a:extLst>
            </p:cNvPr>
            <p:cNvSpPr/>
            <p:nvPr/>
          </p:nvSpPr>
          <p:spPr>
            <a:xfrm>
              <a:off x="7020492" y="3200400"/>
              <a:ext cx="143692" cy="320038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C2786F-9FCE-9A6F-2D03-9A1E330E05CC}"/>
              </a:ext>
            </a:extLst>
          </p:cNvPr>
          <p:cNvSpPr txBox="1"/>
          <p:nvPr/>
        </p:nvSpPr>
        <p:spPr>
          <a:xfrm>
            <a:off x="875314" y="4659732"/>
            <a:ext cx="73933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Slide adapted from T. Gaudin [https://www.pair.toronto.edu/csc2621-w20/assets/slides/lec10_feudalnets.pdf] and R. </a:t>
            </a:r>
            <a:r>
              <a:rPr lang="en-US" sz="600" dirty="0" err="1"/>
              <a:t>Bidart</a:t>
            </a:r>
            <a:r>
              <a:rPr lang="en-US" sz="600" dirty="0"/>
              <a:t> [https://cs.uwaterloo.ca/~ppoupart/teaching/cs885-spring18/slides/cs885-lecture16b.pdf]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095D1C-48A0-4417-3A0F-1A77A59C3A5D}"/>
              </a:ext>
            </a:extLst>
          </p:cNvPr>
          <p:cNvSpPr txBox="1"/>
          <p:nvPr/>
        </p:nvSpPr>
        <p:spPr>
          <a:xfrm>
            <a:off x="1477850" y="1122505"/>
            <a:ext cx="123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Manager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F806B-35E1-D154-C9DE-906C75AA28C4}"/>
              </a:ext>
            </a:extLst>
          </p:cNvPr>
          <p:cNvSpPr txBox="1"/>
          <p:nvPr/>
        </p:nvSpPr>
        <p:spPr>
          <a:xfrm>
            <a:off x="1535793" y="2761481"/>
            <a:ext cx="123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Worker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C4DE13-5BFD-AF33-BF13-7E2AF70C91C5}"/>
              </a:ext>
            </a:extLst>
          </p:cNvPr>
          <p:cNvSpPr txBox="1">
            <a:spLocks/>
          </p:cNvSpPr>
          <p:nvPr/>
        </p:nvSpPr>
        <p:spPr>
          <a:xfrm>
            <a:off x="717587" y="2959823"/>
            <a:ext cx="2875637" cy="1350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Interacts with environment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Rewarded by Manager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Higher temporal resolution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en-US" sz="1400" dirty="0"/>
          </a:p>
          <a:p>
            <a:pPr marL="114300" indent="0">
              <a:buFont typeface="Arial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488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077647-FEA1-F769-495A-BC61355FBD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95300" y="4844398"/>
            <a:ext cx="548700" cy="299100"/>
          </a:xfrm>
        </p:spPr>
        <p:txBody>
          <a:bodyPr wrap="square" anchor="ctr">
            <a:normAutofit lnSpcReduction="1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3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8</a:t>
            </a:fld>
            <a:endParaRPr lang="en" sz="3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0ACEA81-5887-96C3-4EEC-C3C772C59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5151"/>
            <a:ext cx="8520600" cy="845700"/>
          </a:xfrm>
        </p:spPr>
        <p:txBody>
          <a:bodyPr/>
          <a:lstStyle/>
          <a:p>
            <a:r>
              <a:rPr lang="en-US" dirty="0"/>
              <a:t>Model Architecture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B2807BD-0F12-B71F-25FD-64DA9C105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8489" y="1143770"/>
            <a:ext cx="6713276" cy="326012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73E0142-FC0C-E3AC-215F-BE9A1D324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725" y="2419066"/>
            <a:ext cx="1311280" cy="46212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C2A3D6A-788B-C1AB-E5A2-F63E96AC9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834" y="1213644"/>
            <a:ext cx="1311280" cy="4621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0BB8AB1-E174-872A-393B-6A58FA40DE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879" y="1672927"/>
            <a:ext cx="1472973" cy="40879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E938CD5-954C-CF41-26B3-CCE6A3EDFE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7261" y="2081726"/>
            <a:ext cx="2090788" cy="30385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1480ED8-C6B7-4985-0854-3E4B7A78C4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2834" y="2914679"/>
            <a:ext cx="1304925" cy="40005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128773A-8702-5D36-1986-1B5032C44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4381" y="3413636"/>
            <a:ext cx="1871662" cy="22785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4C32596-79F1-7236-E115-ACBFA6BDE7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743" y="3711347"/>
            <a:ext cx="2557462" cy="31134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F31A5AA-C9CF-8445-AF3E-36B325CD7013}"/>
              </a:ext>
            </a:extLst>
          </p:cNvPr>
          <p:cNvSpPr txBox="1"/>
          <p:nvPr/>
        </p:nvSpPr>
        <p:spPr>
          <a:xfrm>
            <a:off x="1999019" y="4666222"/>
            <a:ext cx="5145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Slide adapted from T. Gaudin [https://www.pair.toronto.edu/csc2621-w20/assets/slides/lec10_feudalnets.pdf]</a:t>
            </a:r>
          </a:p>
        </p:txBody>
      </p:sp>
    </p:spTree>
    <p:extLst>
      <p:ext uri="{BB962C8B-B14F-4D97-AF65-F5344CB8AC3E}">
        <p14:creationId xmlns:p14="http://schemas.microsoft.com/office/powerpoint/2010/main" val="70722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61903-A181-2316-F9AF-090534F159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7E784D-6745-F044-A673-2DB1F13A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Policies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B2A1B7-2463-B1BB-EBEA-1B7AD7E99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2652" y="2769756"/>
            <a:ext cx="4462190" cy="6477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C5E955C-92A2-7C43-F3DA-0BA576723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2" y="2936672"/>
            <a:ext cx="4257675" cy="552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D1C692-DCFC-4A1D-F0C5-E747ED07F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359" y="2123434"/>
            <a:ext cx="4301576" cy="7241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C7946E-F077-B9BE-F519-540A866E7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652" y="3256758"/>
            <a:ext cx="4468962" cy="9334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3C127C9-515A-828C-27B8-0426B2953B45}"/>
              </a:ext>
            </a:extLst>
          </p:cNvPr>
          <p:cNvSpPr txBox="1"/>
          <p:nvPr/>
        </p:nvSpPr>
        <p:spPr>
          <a:xfrm>
            <a:off x="1999019" y="4666222"/>
            <a:ext cx="5145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Slide adapted from T. Gaudin [https://www.pair.toronto.edu/csc2621-w20/assets/slides/lec10_feudalnets.pdf]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21945B1-CFBA-1053-B891-4FAB72DE7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6310" y="1863872"/>
            <a:ext cx="4714875" cy="9334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83E04A-9215-C679-4D93-FA81FC7D53F4}"/>
              </a:ext>
            </a:extLst>
          </p:cNvPr>
          <p:cNvSpPr txBox="1"/>
          <p:nvPr/>
        </p:nvSpPr>
        <p:spPr>
          <a:xfrm>
            <a:off x="1438517" y="1535339"/>
            <a:ext cx="139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Manager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5A1942-348F-F322-6ACF-BFB7C69E6D6B}"/>
              </a:ext>
            </a:extLst>
          </p:cNvPr>
          <p:cNvSpPr txBox="1"/>
          <p:nvPr/>
        </p:nvSpPr>
        <p:spPr>
          <a:xfrm>
            <a:off x="6172200" y="1535339"/>
            <a:ext cx="126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Worker</a:t>
            </a:r>
          </a:p>
        </p:txBody>
      </p:sp>
    </p:spTree>
    <p:extLst>
      <p:ext uri="{BB962C8B-B14F-4D97-AF65-F5344CB8AC3E}">
        <p14:creationId xmlns:p14="http://schemas.microsoft.com/office/powerpoint/2010/main" val="118176913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788</Words>
  <Application>Microsoft Office PowerPoint</Application>
  <PresentationFormat>On-screen Show (16:9)</PresentationFormat>
  <Paragraphs>127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Helvetica Neue</vt:lpstr>
      <vt:lpstr>Wingdings</vt:lpstr>
      <vt:lpstr>Simple Light</vt:lpstr>
      <vt:lpstr>FeUdal Networks for Hierarchical Reinforcement Learning </vt:lpstr>
      <vt:lpstr>Motivation</vt:lpstr>
      <vt:lpstr>Reinforcement Learning is Hard</vt:lpstr>
      <vt:lpstr>Proposed Solution</vt:lpstr>
      <vt:lpstr>Feudal Reinforcement Learning 1993</vt:lpstr>
      <vt:lpstr>Related Work</vt:lpstr>
      <vt:lpstr>Feudal Networks</vt:lpstr>
      <vt:lpstr>Model Architecture</vt:lpstr>
      <vt:lpstr>Learning Policies</vt:lpstr>
      <vt:lpstr>Experimental Setup</vt:lpstr>
      <vt:lpstr>Montezuma’s Revenge</vt:lpstr>
      <vt:lpstr>Other Atari Games</vt:lpstr>
      <vt:lpstr>Water Maze Trajectories</vt:lpstr>
      <vt:lpstr>More Results</vt:lpstr>
      <vt:lpstr>Action Repeat Transfer</vt:lpstr>
      <vt:lpstr>Overview of Results</vt:lpstr>
      <vt:lpstr>Critique / Limitations / Open Issues </vt:lpstr>
      <vt:lpstr>Future Work</vt:lpstr>
      <vt:lpstr>Extended Readings</vt:lpstr>
      <vt:lpstr>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paper] </dc:title>
  <cp:lastModifiedBy>Gottipati, Aashish</cp:lastModifiedBy>
  <cp:revision>199</cp:revision>
  <dcterms:modified xsi:type="dcterms:W3CDTF">2022-10-14T02:09:44Z</dcterms:modified>
</cp:coreProperties>
</file>