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72" r:id="rId10"/>
    <p:sldId id="273" r:id="rId11"/>
    <p:sldId id="261" r:id="rId12"/>
    <p:sldId id="262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64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B8B6B-4CFE-409A-BE05-4FA0E2C55A39}" v="1012" dt="2022-10-20T23:15:27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Yu" userId="bc7cf75742603a4c" providerId="LiveId" clId="{159B8B6B-4CFE-409A-BE05-4FA0E2C55A39}"/>
    <pc:docChg chg="undo custSel addSld delSld modSld">
      <pc:chgData name="Albert Yu" userId="bc7cf75742603a4c" providerId="LiveId" clId="{159B8B6B-4CFE-409A-BE05-4FA0E2C55A39}" dt="2022-10-20T23:25:37.177" v="8831" actId="729"/>
      <pc:docMkLst>
        <pc:docMk/>
      </pc:docMkLst>
      <pc:sldChg chg="addSp modSp mod">
        <pc:chgData name="Albert Yu" userId="bc7cf75742603a4c" providerId="LiveId" clId="{159B8B6B-4CFE-409A-BE05-4FA0E2C55A39}" dt="2022-10-20T23:21:13.869" v="8828" actId="121"/>
        <pc:sldMkLst>
          <pc:docMk/>
          <pc:sldMk cId="2791537155" sldId="259"/>
        </pc:sldMkLst>
        <pc:spChg chg="mod">
          <ac:chgData name="Albert Yu" userId="bc7cf75742603a4c" providerId="LiveId" clId="{159B8B6B-4CFE-409A-BE05-4FA0E2C55A39}" dt="2022-10-20T11:16:09.799" v="2244" actId="113"/>
          <ac:spMkLst>
            <pc:docMk/>
            <pc:sldMk cId="2791537155" sldId="259"/>
            <ac:spMk id="2" creationId="{F959E110-6D68-BC72-EDB3-78AACF3C73E5}"/>
          </ac:spMkLst>
        </pc:spChg>
        <pc:spChg chg="add mod">
          <ac:chgData name="Albert Yu" userId="bc7cf75742603a4c" providerId="LiveId" clId="{159B8B6B-4CFE-409A-BE05-4FA0E2C55A39}" dt="2022-10-20T23:21:13.869" v="8828" actId="121"/>
          <ac:spMkLst>
            <pc:docMk/>
            <pc:sldMk cId="2791537155" sldId="259"/>
            <ac:spMk id="4" creationId="{D69615DA-7A51-EDD8-FBEC-645D5E1E86E7}"/>
          </ac:spMkLst>
        </pc:spChg>
      </pc:sldChg>
      <pc:sldChg chg="modSp mod">
        <pc:chgData name="Albert Yu" userId="bc7cf75742603a4c" providerId="LiveId" clId="{159B8B6B-4CFE-409A-BE05-4FA0E2C55A39}" dt="2022-10-20T11:08:37.513" v="1820" actId="207"/>
        <pc:sldMkLst>
          <pc:docMk/>
          <pc:sldMk cId="1500994006" sldId="260"/>
        </pc:sldMkLst>
        <pc:spChg chg="mod">
          <ac:chgData name="Albert Yu" userId="bc7cf75742603a4c" providerId="LiveId" clId="{159B8B6B-4CFE-409A-BE05-4FA0E2C55A39}" dt="2022-10-20T11:08:37.513" v="1820" actId="207"/>
          <ac:spMkLst>
            <pc:docMk/>
            <pc:sldMk cId="1500994006" sldId="260"/>
            <ac:spMk id="4" creationId="{C818E53B-35FF-C951-815A-5AA9D5650DE5}"/>
          </ac:spMkLst>
        </pc:spChg>
      </pc:sldChg>
      <pc:sldChg chg="addSp modSp mod modNotesTx">
        <pc:chgData name="Albert Yu" userId="bc7cf75742603a4c" providerId="LiveId" clId="{159B8B6B-4CFE-409A-BE05-4FA0E2C55A39}" dt="2022-10-20T23:20:56.347" v="8824" actId="121"/>
        <pc:sldMkLst>
          <pc:docMk/>
          <pc:sldMk cId="823340803" sldId="261"/>
        </pc:sldMkLst>
        <pc:spChg chg="mod">
          <ac:chgData name="Albert Yu" userId="bc7cf75742603a4c" providerId="LiveId" clId="{159B8B6B-4CFE-409A-BE05-4FA0E2C55A39}" dt="2022-10-20T11:15:49.715" v="2240" actId="113"/>
          <ac:spMkLst>
            <pc:docMk/>
            <pc:sldMk cId="823340803" sldId="261"/>
            <ac:spMk id="2" creationId="{55547DF5-AA76-D6BD-A8C4-15A8E0ABFAA1}"/>
          </ac:spMkLst>
        </pc:spChg>
        <pc:spChg chg="mod">
          <ac:chgData name="Albert Yu" userId="bc7cf75742603a4c" providerId="LiveId" clId="{159B8B6B-4CFE-409A-BE05-4FA0E2C55A39}" dt="2022-10-20T22:59:07.202" v="7177" actId="1035"/>
          <ac:spMkLst>
            <pc:docMk/>
            <pc:sldMk cId="823340803" sldId="261"/>
            <ac:spMk id="3" creationId="{5C34AC71-0571-C201-BB55-7ED8DA3D6211}"/>
          </ac:spMkLst>
        </pc:spChg>
        <pc:spChg chg="add mod">
          <ac:chgData name="Albert Yu" userId="bc7cf75742603a4c" providerId="LiveId" clId="{159B8B6B-4CFE-409A-BE05-4FA0E2C55A39}" dt="2022-10-20T23:20:56.347" v="8824" actId="121"/>
          <ac:spMkLst>
            <pc:docMk/>
            <pc:sldMk cId="823340803" sldId="261"/>
            <ac:spMk id="4" creationId="{7763337E-4F33-9EF4-347D-5EF3E3F73CE9}"/>
          </ac:spMkLst>
        </pc:spChg>
        <pc:picChg chg="add mod">
          <ac:chgData name="Albert Yu" userId="bc7cf75742603a4c" providerId="LiveId" clId="{159B8B6B-4CFE-409A-BE05-4FA0E2C55A39}" dt="2022-10-20T22:59:07.202" v="7177" actId="1035"/>
          <ac:picMkLst>
            <pc:docMk/>
            <pc:sldMk cId="823340803" sldId="261"/>
            <ac:picMk id="5" creationId="{D7F28FDD-5F69-B711-2B01-1BC218C5DB8C}"/>
          </ac:picMkLst>
        </pc:picChg>
      </pc:sldChg>
      <pc:sldChg chg="modSp mod">
        <pc:chgData name="Albert Yu" userId="bc7cf75742603a4c" providerId="LiveId" clId="{159B8B6B-4CFE-409A-BE05-4FA0E2C55A39}" dt="2022-10-20T11:19:53.780" v="2725" actId="20577"/>
        <pc:sldMkLst>
          <pc:docMk/>
          <pc:sldMk cId="2254870613" sldId="262"/>
        </pc:sldMkLst>
        <pc:spChg chg="mod">
          <ac:chgData name="Albert Yu" userId="bc7cf75742603a4c" providerId="LiveId" clId="{159B8B6B-4CFE-409A-BE05-4FA0E2C55A39}" dt="2022-10-20T11:15:52.527" v="2241" actId="113"/>
          <ac:spMkLst>
            <pc:docMk/>
            <pc:sldMk cId="2254870613" sldId="262"/>
            <ac:spMk id="2" creationId="{3C1CFC8E-914E-8E6D-9A04-5B020B98CB3C}"/>
          </ac:spMkLst>
        </pc:spChg>
        <pc:spChg chg="mod">
          <ac:chgData name="Albert Yu" userId="bc7cf75742603a4c" providerId="LiveId" clId="{159B8B6B-4CFE-409A-BE05-4FA0E2C55A39}" dt="2022-10-20T11:19:53.780" v="2725" actId="20577"/>
          <ac:spMkLst>
            <pc:docMk/>
            <pc:sldMk cId="2254870613" sldId="262"/>
            <ac:spMk id="3" creationId="{E6588687-F99A-9C51-3F54-0BD3322620BF}"/>
          </ac:spMkLst>
        </pc:spChg>
      </pc:sldChg>
      <pc:sldChg chg="modSp mod">
        <pc:chgData name="Albert Yu" userId="bc7cf75742603a4c" providerId="LiveId" clId="{159B8B6B-4CFE-409A-BE05-4FA0E2C55A39}" dt="2022-10-20T22:31:37.440" v="5742" actId="20577"/>
        <pc:sldMkLst>
          <pc:docMk/>
          <pc:sldMk cId="3327840202" sldId="263"/>
        </pc:sldMkLst>
        <pc:spChg chg="mod">
          <ac:chgData name="Albert Yu" userId="bc7cf75742603a4c" providerId="LiveId" clId="{159B8B6B-4CFE-409A-BE05-4FA0E2C55A39}" dt="2022-10-20T22:31:37.440" v="5742" actId="20577"/>
          <ac:spMkLst>
            <pc:docMk/>
            <pc:sldMk cId="3327840202" sldId="263"/>
            <ac:spMk id="3" creationId="{8B9F10E7-A6E5-76C8-50EC-B0BFC8B6F065}"/>
          </ac:spMkLst>
        </pc:spChg>
      </pc:sldChg>
      <pc:sldChg chg="modSp mod">
        <pc:chgData name="Albert Yu" userId="bc7cf75742603a4c" providerId="LiveId" clId="{159B8B6B-4CFE-409A-BE05-4FA0E2C55A39}" dt="2022-10-20T22:32:30.496" v="5825" actId="20577"/>
        <pc:sldMkLst>
          <pc:docMk/>
          <pc:sldMk cId="3673597068" sldId="264"/>
        </pc:sldMkLst>
        <pc:spChg chg="mod">
          <ac:chgData name="Albert Yu" userId="bc7cf75742603a4c" providerId="LiveId" clId="{159B8B6B-4CFE-409A-BE05-4FA0E2C55A39}" dt="2022-10-20T22:32:30.496" v="5825" actId="20577"/>
          <ac:spMkLst>
            <pc:docMk/>
            <pc:sldMk cId="3673597068" sldId="264"/>
            <ac:spMk id="3" creationId="{BCAC1B88-9834-1E54-ECD1-EBAC7EA37878}"/>
          </ac:spMkLst>
        </pc:spChg>
      </pc:sldChg>
      <pc:sldChg chg="modSp mod">
        <pc:chgData name="Albert Yu" userId="bc7cf75742603a4c" providerId="LiveId" clId="{159B8B6B-4CFE-409A-BE05-4FA0E2C55A39}" dt="2022-10-20T22:48:20.600" v="6882" actId="20577"/>
        <pc:sldMkLst>
          <pc:docMk/>
          <pc:sldMk cId="2948056643" sldId="265"/>
        </pc:sldMkLst>
        <pc:spChg chg="mod">
          <ac:chgData name="Albert Yu" userId="bc7cf75742603a4c" providerId="LiveId" clId="{159B8B6B-4CFE-409A-BE05-4FA0E2C55A39}" dt="2022-10-20T22:48:20.600" v="6882" actId="20577"/>
          <ac:spMkLst>
            <pc:docMk/>
            <pc:sldMk cId="2948056643" sldId="265"/>
            <ac:spMk id="3" creationId="{E07B5A36-A77B-00CD-BBF1-DC10A7C498A8}"/>
          </ac:spMkLst>
        </pc:spChg>
      </pc:sldChg>
      <pc:sldChg chg="modSp mod">
        <pc:chgData name="Albert Yu" userId="bc7cf75742603a4c" providerId="LiveId" clId="{159B8B6B-4CFE-409A-BE05-4FA0E2C55A39}" dt="2022-10-20T23:20:10.376" v="8823" actId="113"/>
        <pc:sldMkLst>
          <pc:docMk/>
          <pc:sldMk cId="4052344093" sldId="266"/>
        </pc:sldMkLst>
        <pc:spChg chg="mod">
          <ac:chgData name="Albert Yu" userId="bc7cf75742603a4c" providerId="LiveId" clId="{159B8B6B-4CFE-409A-BE05-4FA0E2C55A39}" dt="2022-10-20T23:20:10.376" v="8823" actId="113"/>
          <ac:spMkLst>
            <pc:docMk/>
            <pc:sldMk cId="4052344093" sldId="266"/>
            <ac:spMk id="3" creationId="{03C9F89E-573F-CDF2-6A15-9067BF627F86}"/>
          </ac:spMkLst>
        </pc:spChg>
      </pc:sldChg>
      <pc:sldChg chg="modSp mod">
        <pc:chgData name="Albert Yu" userId="bc7cf75742603a4c" providerId="LiveId" clId="{159B8B6B-4CFE-409A-BE05-4FA0E2C55A39}" dt="2022-10-20T11:38:52.729" v="4514" actId="20577"/>
        <pc:sldMkLst>
          <pc:docMk/>
          <pc:sldMk cId="597019366" sldId="267"/>
        </pc:sldMkLst>
        <pc:spChg chg="mod">
          <ac:chgData name="Albert Yu" userId="bc7cf75742603a4c" providerId="LiveId" clId="{159B8B6B-4CFE-409A-BE05-4FA0E2C55A39}" dt="2022-10-20T11:38:52.729" v="4514" actId="20577"/>
          <ac:spMkLst>
            <pc:docMk/>
            <pc:sldMk cId="597019366" sldId="267"/>
            <ac:spMk id="3" creationId="{AA0A3EB0-D53B-6D8D-E144-107C51861063}"/>
          </ac:spMkLst>
        </pc:spChg>
      </pc:sldChg>
      <pc:sldChg chg="modSp mod modShow">
        <pc:chgData name="Albert Yu" userId="bc7cf75742603a4c" providerId="LiveId" clId="{159B8B6B-4CFE-409A-BE05-4FA0E2C55A39}" dt="2022-10-20T23:25:37.177" v="8831" actId="729"/>
        <pc:sldMkLst>
          <pc:docMk/>
          <pc:sldMk cId="575405515" sldId="268"/>
        </pc:sldMkLst>
        <pc:spChg chg="mod">
          <ac:chgData name="Albert Yu" userId="bc7cf75742603a4c" providerId="LiveId" clId="{159B8B6B-4CFE-409A-BE05-4FA0E2C55A39}" dt="2022-10-20T23:06:53.622" v="7789" actId="20577"/>
          <ac:spMkLst>
            <pc:docMk/>
            <pc:sldMk cId="575405515" sldId="268"/>
            <ac:spMk id="3" creationId="{BA5C91D5-3DAC-394F-D74C-95BB391ED8B2}"/>
          </ac:spMkLst>
        </pc:spChg>
      </pc:sldChg>
      <pc:sldChg chg="addSp modSp mod">
        <pc:chgData name="Albert Yu" userId="bc7cf75742603a4c" providerId="LiveId" clId="{159B8B6B-4CFE-409A-BE05-4FA0E2C55A39}" dt="2022-10-20T23:21:10.601" v="8827" actId="121"/>
        <pc:sldMkLst>
          <pc:docMk/>
          <pc:sldMk cId="2602706281" sldId="269"/>
        </pc:sldMkLst>
        <pc:spChg chg="mod">
          <ac:chgData name="Albert Yu" userId="bc7cf75742603a4c" providerId="LiveId" clId="{159B8B6B-4CFE-409A-BE05-4FA0E2C55A39}" dt="2022-10-20T22:56:23.170" v="7107" actId="1036"/>
          <ac:spMkLst>
            <pc:docMk/>
            <pc:sldMk cId="2602706281" sldId="269"/>
            <ac:spMk id="2" creationId="{F959E110-6D68-BC72-EDB3-78AACF3C73E5}"/>
          </ac:spMkLst>
        </pc:spChg>
        <pc:spChg chg="add mod">
          <ac:chgData name="Albert Yu" userId="bc7cf75742603a4c" providerId="LiveId" clId="{159B8B6B-4CFE-409A-BE05-4FA0E2C55A39}" dt="2022-10-20T23:21:10.601" v="8827" actId="121"/>
          <ac:spMkLst>
            <pc:docMk/>
            <pc:sldMk cId="2602706281" sldId="269"/>
            <ac:spMk id="4" creationId="{00A3AE0C-1583-1FF7-F10D-8EAC388D4EE4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9" creationId="{98178790-0459-2361-A451-C2255D1A851A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1" creationId="{4BAB3885-4581-AF95-6D48-286EF7C5AFF9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2" creationId="{D83980DD-5AF7-E025-A9C7-907960EDBFE8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3" creationId="{09123E3F-18B8-DD1E-5A53-F49B60901914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4" creationId="{8F8B244B-5B30-B603-1F76-5F43FFE46270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6" creationId="{58C0692E-FD16-7BFB-DBE5-F54E433CBD6E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7" creationId="{857074FB-26F2-8D1A-9572-F414F180B9E5}"/>
          </ac:spMkLst>
        </pc:spChg>
        <pc:spChg chg="mod">
          <ac:chgData name="Albert Yu" userId="bc7cf75742603a4c" providerId="LiveId" clId="{159B8B6B-4CFE-409A-BE05-4FA0E2C55A39}" dt="2022-10-20T22:56:17.807" v="7092" actId="1035"/>
          <ac:spMkLst>
            <pc:docMk/>
            <pc:sldMk cId="2602706281" sldId="269"/>
            <ac:spMk id="18" creationId="{6002E3AD-1679-185C-E16C-3BCDA5BB8C8F}"/>
          </ac:spMkLst>
        </pc:spChg>
        <pc:picChg chg="mod">
          <ac:chgData name="Albert Yu" userId="bc7cf75742603a4c" providerId="LiveId" clId="{159B8B6B-4CFE-409A-BE05-4FA0E2C55A39}" dt="2022-10-20T22:56:17.807" v="7092" actId="1035"/>
          <ac:picMkLst>
            <pc:docMk/>
            <pc:sldMk cId="2602706281" sldId="269"/>
            <ac:picMk id="5" creationId="{F3288A97-6117-DCEA-2972-D64C8837F275}"/>
          </ac:picMkLst>
        </pc:picChg>
        <pc:picChg chg="mod">
          <ac:chgData name="Albert Yu" userId="bc7cf75742603a4c" providerId="LiveId" clId="{159B8B6B-4CFE-409A-BE05-4FA0E2C55A39}" dt="2022-10-20T22:56:17.807" v="7092" actId="1035"/>
          <ac:picMkLst>
            <pc:docMk/>
            <pc:sldMk cId="2602706281" sldId="269"/>
            <ac:picMk id="7" creationId="{E06A96A7-7B8D-68EA-C711-9CAE2A1C3B3F}"/>
          </ac:picMkLst>
        </pc:picChg>
      </pc:sldChg>
      <pc:sldChg chg="addSp modSp mod">
        <pc:chgData name="Albert Yu" userId="bc7cf75742603a4c" providerId="LiveId" clId="{159B8B6B-4CFE-409A-BE05-4FA0E2C55A39}" dt="2022-10-20T23:21:07.536" v="8826" actId="121"/>
        <pc:sldMkLst>
          <pc:docMk/>
          <pc:sldMk cId="4171993609" sldId="270"/>
        </pc:sldMkLst>
        <pc:spChg chg="mod">
          <ac:chgData name="Albert Yu" userId="bc7cf75742603a4c" providerId="LiveId" clId="{159B8B6B-4CFE-409A-BE05-4FA0E2C55A39}" dt="2022-10-20T11:16:04.607" v="2242" actId="113"/>
          <ac:spMkLst>
            <pc:docMk/>
            <pc:sldMk cId="4171993609" sldId="270"/>
            <ac:spMk id="2" creationId="{F041FC4B-8027-EE0D-9A02-E2B31E193E07}"/>
          </ac:spMkLst>
        </pc:spChg>
        <pc:spChg chg="mod">
          <ac:chgData name="Albert Yu" userId="bc7cf75742603a4c" providerId="LiveId" clId="{159B8B6B-4CFE-409A-BE05-4FA0E2C55A39}" dt="2022-10-20T10:02:19.885" v="2" actId="13926"/>
          <ac:spMkLst>
            <pc:docMk/>
            <pc:sldMk cId="4171993609" sldId="270"/>
            <ac:spMk id="3" creationId="{82FCE757-E06F-5974-CBD0-44C706AA5E26}"/>
          </ac:spMkLst>
        </pc:spChg>
        <pc:spChg chg="add mod">
          <ac:chgData name="Albert Yu" userId="bc7cf75742603a4c" providerId="LiveId" clId="{159B8B6B-4CFE-409A-BE05-4FA0E2C55A39}" dt="2022-10-20T23:21:07.536" v="8826" actId="121"/>
          <ac:spMkLst>
            <pc:docMk/>
            <pc:sldMk cId="4171993609" sldId="270"/>
            <ac:spMk id="5" creationId="{572BB48C-82D8-0D47-2573-50F903A792E0}"/>
          </ac:spMkLst>
        </pc:spChg>
      </pc:sldChg>
      <pc:sldChg chg="addSp modSp mod">
        <pc:chgData name="Albert Yu" userId="bc7cf75742603a4c" providerId="LiveId" clId="{159B8B6B-4CFE-409A-BE05-4FA0E2C55A39}" dt="2022-10-20T23:21:02.118" v="8825" actId="121"/>
        <pc:sldMkLst>
          <pc:docMk/>
          <pc:sldMk cId="2381573343" sldId="271"/>
        </pc:sldMkLst>
        <pc:spChg chg="mod">
          <ac:chgData name="Albert Yu" userId="bc7cf75742603a4c" providerId="LiveId" clId="{159B8B6B-4CFE-409A-BE05-4FA0E2C55A39}" dt="2022-10-20T11:16:13.785" v="2245" actId="113"/>
          <ac:spMkLst>
            <pc:docMk/>
            <pc:sldMk cId="2381573343" sldId="271"/>
            <ac:spMk id="2" creationId="{F041FC4B-8027-EE0D-9A02-E2B31E193E07}"/>
          </ac:spMkLst>
        </pc:spChg>
        <pc:spChg chg="add mod">
          <ac:chgData name="Albert Yu" userId="bc7cf75742603a4c" providerId="LiveId" clId="{159B8B6B-4CFE-409A-BE05-4FA0E2C55A39}" dt="2022-10-20T23:21:02.118" v="8825" actId="121"/>
          <ac:spMkLst>
            <pc:docMk/>
            <pc:sldMk cId="2381573343" sldId="271"/>
            <ac:spMk id="4" creationId="{3D99F593-7B95-4C3C-64EB-97E598A273C8}"/>
          </ac:spMkLst>
        </pc:spChg>
      </pc:sldChg>
      <pc:sldChg chg="addSp delSp modSp mod modNotesTx">
        <pc:chgData name="Albert Yu" userId="bc7cf75742603a4c" providerId="LiveId" clId="{159B8B6B-4CFE-409A-BE05-4FA0E2C55A39}" dt="2022-10-20T11:10:21.242" v="1974" actId="20577"/>
        <pc:sldMkLst>
          <pc:docMk/>
          <pc:sldMk cId="3276043985" sldId="272"/>
        </pc:sldMkLst>
        <pc:spChg chg="mod">
          <ac:chgData name="Albert Yu" userId="bc7cf75742603a4c" providerId="LiveId" clId="{159B8B6B-4CFE-409A-BE05-4FA0E2C55A39}" dt="2022-10-20T11:10:21.242" v="1974" actId="20577"/>
          <ac:spMkLst>
            <pc:docMk/>
            <pc:sldMk cId="3276043985" sldId="272"/>
            <ac:spMk id="3" creationId="{5C4388FF-BA84-2F85-F7E6-D7E1AAE77F83}"/>
          </ac:spMkLst>
        </pc:spChg>
        <pc:spChg chg="del mod">
          <ac:chgData name="Albert Yu" userId="bc7cf75742603a4c" providerId="LiveId" clId="{159B8B6B-4CFE-409A-BE05-4FA0E2C55A39}" dt="2022-10-20T10:47:06.739" v="1125" actId="478"/>
          <ac:spMkLst>
            <pc:docMk/>
            <pc:sldMk cId="3276043985" sldId="272"/>
            <ac:spMk id="4" creationId="{C818E53B-35FF-C951-815A-5AA9D5650DE5}"/>
          </ac:spMkLst>
        </pc:spChg>
        <pc:spChg chg="add mod">
          <ac:chgData name="Albert Yu" userId="bc7cf75742603a4c" providerId="LiveId" clId="{159B8B6B-4CFE-409A-BE05-4FA0E2C55A39}" dt="2022-10-20T10:51:36.583" v="1203" actId="1076"/>
          <ac:spMkLst>
            <pc:docMk/>
            <pc:sldMk cId="3276043985" sldId="272"/>
            <ac:spMk id="5" creationId="{51C48132-0D0C-3238-F276-90BDC4BDFF8B}"/>
          </ac:spMkLst>
        </pc:spChg>
        <pc:spChg chg="add mod">
          <ac:chgData name="Albert Yu" userId="bc7cf75742603a4c" providerId="LiveId" clId="{159B8B6B-4CFE-409A-BE05-4FA0E2C55A39}" dt="2022-10-20T10:51:36.583" v="1203" actId="1076"/>
          <ac:spMkLst>
            <pc:docMk/>
            <pc:sldMk cId="3276043985" sldId="272"/>
            <ac:spMk id="8" creationId="{9C5D6AE0-D898-47E0-9C12-F593AC59EFA4}"/>
          </ac:spMkLst>
        </pc:spChg>
        <pc:spChg chg="add del mod">
          <ac:chgData name="Albert Yu" userId="bc7cf75742603a4c" providerId="LiveId" clId="{159B8B6B-4CFE-409A-BE05-4FA0E2C55A39}" dt="2022-10-20T10:47:48.055" v="1128" actId="478"/>
          <ac:spMkLst>
            <pc:docMk/>
            <pc:sldMk cId="3276043985" sldId="272"/>
            <ac:spMk id="9" creationId="{CF6008A1-11A9-06D1-CFD5-459EC5BA5C02}"/>
          </ac:spMkLst>
        </pc:spChg>
        <pc:spChg chg="del">
          <ac:chgData name="Albert Yu" userId="bc7cf75742603a4c" providerId="LiveId" clId="{159B8B6B-4CFE-409A-BE05-4FA0E2C55A39}" dt="2022-10-20T10:47:06.739" v="1125" actId="478"/>
          <ac:spMkLst>
            <pc:docMk/>
            <pc:sldMk cId="3276043985" sldId="272"/>
            <ac:spMk id="10" creationId="{D48E398F-8C19-B91F-B35F-9C67F5FC3BD5}"/>
          </ac:spMkLst>
        </pc:spChg>
        <pc:spChg chg="add mod">
          <ac:chgData name="Albert Yu" userId="bc7cf75742603a4c" providerId="LiveId" clId="{159B8B6B-4CFE-409A-BE05-4FA0E2C55A39}" dt="2022-10-20T11:07:28.803" v="1810" actId="14100"/>
          <ac:spMkLst>
            <pc:docMk/>
            <pc:sldMk cId="3276043985" sldId="272"/>
            <ac:spMk id="11" creationId="{934B0303-5331-1F2F-D73E-B5ABEA41C433}"/>
          </ac:spMkLst>
        </pc:spChg>
        <pc:spChg chg="add del mod">
          <ac:chgData name="Albert Yu" userId="bc7cf75742603a4c" providerId="LiveId" clId="{159B8B6B-4CFE-409A-BE05-4FA0E2C55A39}" dt="2022-10-20T10:49:35.555" v="1168"/>
          <ac:spMkLst>
            <pc:docMk/>
            <pc:sldMk cId="3276043985" sldId="272"/>
            <ac:spMk id="12" creationId="{37817C59-BB20-963E-3DA2-886D9C53ECB0}"/>
          </ac:spMkLst>
        </pc:spChg>
        <pc:spChg chg="add mod">
          <ac:chgData name="Albert Yu" userId="bc7cf75742603a4c" providerId="LiveId" clId="{159B8B6B-4CFE-409A-BE05-4FA0E2C55A39}" dt="2022-10-20T11:07:33.698" v="1819" actId="14100"/>
          <ac:spMkLst>
            <pc:docMk/>
            <pc:sldMk cId="3276043985" sldId="272"/>
            <ac:spMk id="13" creationId="{E4EE550F-5660-E7CC-2D30-A3A0A39012D4}"/>
          </ac:spMkLst>
        </pc:spChg>
        <pc:spChg chg="add mod">
          <ac:chgData name="Albert Yu" userId="bc7cf75742603a4c" providerId="LiveId" clId="{159B8B6B-4CFE-409A-BE05-4FA0E2C55A39}" dt="2022-10-20T11:04:02.976" v="1729" actId="1035"/>
          <ac:spMkLst>
            <pc:docMk/>
            <pc:sldMk cId="3276043985" sldId="272"/>
            <ac:spMk id="14" creationId="{CB6D56EF-7230-A7D1-4152-A864E21B0B29}"/>
          </ac:spMkLst>
        </pc:spChg>
        <pc:spChg chg="add mod">
          <ac:chgData name="Albert Yu" userId="bc7cf75742603a4c" providerId="LiveId" clId="{159B8B6B-4CFE-409A-BE05-4FA0E2C55A39}" dt="2022-10-20T11:01:27.098" v="1647" actId="1036"/>
          <ac:spMkLst>
            <pc:docMk/>
            <pc:sldMk cId="3276043985" sldId="272"/>
            <ac:spMk id="15" creationId="{BB8135E2-16E3-4AA7-2265-F020F5ACC8E8}"/>
          </ac:spMkLst>
        </pc:spChg>
        <pc:spChg chg="add mod">
          <ac:chgData name="Albert Yu" userId="bc7cf75742603a4c" providerId="LiveId" clId="{159B8B6B-4CFE-409A-BE05-4FA0E2C55A39}" dt="2022-10-20T11:03:42.175" v="1696" actId="1036"/>
          <ac:spMkLst>
            <pc:docMk/>
            <pc:sldMk cId="3276043985" sldId="272"/>
            <ac:spMk id="16" creationId="{E17D332B-F19C-DCAB-3B20-7E29406CFC28}"/>
          </ac:spMkLst>
        </pc:spChg>
        <pc:spChg chg="add mod">
          <ac:chgData name="Albert Yu" userId="bc7cf75742603a4c" providerId="LiveId" clId="{159B8B6B-4CFE-409A-BE05-4FA0E2C55A39}" dt="2022-10-20T10:54:36.109" v="1298" actId="207"/>
          <ac:spMkLst>
            <pc:docMk/>
            <pc:sldMk cId="3276043985" sldId="272"/>
            <ac:spMk id="17" creationId="{164A891B-B5A4-7369-B215-5A1E26C25B29}"/>
          </ac:spMkLst>
        </pc:spChg>
        <pc:spChg chg="add mod">
          <ac:chgData name="Albert Yu" userId="bc7cf75742603a4c" providerId="LiveId" clId="{159B8B6B-4CFE-409A-BE05-4FA0E2C55A39}" dt="2022-10-20T11:06:10.106" v="1795" actId="122"/>
          <ac:spMkLst>
            <pc:docMk/>
            <pc:sldMk cId="3276043985" sldId="272"/>
            <ac:spMk id="18" creationId="{749B02FD-D6E2-AAA1-A305-798075DA1B25}"/>
          </ac:spMkLst>
        </pc:spChg>
        <pc:spChg chg="add mod">
          <ac:chgData name="Albert Yu" userId="bc7cf75742603a4c" providerId="LiveId" clId="{159B8B6B-4CFE-409A-BE05-4FA0E2C55A39}" dt="2022-10-20T10:57:18.737" v="1481" actId="1037"/>
          <ac:spMkLst>
            <pc:docMk/>
            <pc:sldMk cId="3276043985" sldId="272"/>
            <ac:spMk id="19" creationId="{1A6FF099-099F-4345-11EE-5D8C9E59C2D3}"/>
          </ac:spMkLst>
        </pc:spChg>
        <pc:spChg chg="add mod">
          <ac:chgData name="Albert Yu" userId="bc7cf75742603a4c" providerId="LiveId" clId="{159B8B6B-4CFE-409A-BE05-4FA0E2C55A39}" dt="2022-10-20T10:57:45.842" v="1548" actId="1035"/>
          <ac:spMkLst>
            <pc:docMk/>
            <pc:sldMk cId="3276043985" sldId="272"/>
            <ac:spMk id="20" creationId="{DF155DE1-6EA7-D78D-0005-311638817E84}"/>
          </ac:spMkLst>
        </pc:spChg>
        <pc:spChg chg="add mod">
          <ac:chgData name="Albert Yu" userId="bc7cf75742603a4c" providerId="LiveId" clId="{159B8B6B-4CFE-409A-BE05-4FA0E2C55A39}" dt="2022-10-20T10:58:18.938" v="1554" actId="14100"/>
          <ac:spMkLst>
            <pc:docMk/>
            <pc:sldMk cId="3276043985" sldId="272"/>
            <ac:spMk id="31" creationId="{5EEE0686-B557-D63C-6251-2C027911D5AD}"/>
          </ac:spMkLst>
        </pc:spChg>
        <pc:spChg chg="add mod">
          <ac:chgData name="Albert Yu" userId="bc7cf75742603a4c" providerId="LiveId" clId="{159B8B6B-4CFE-409A-BE05-4FA0E2C55A39}" dt="2022-10-20T11:08:41.731" v="1821" actId="207"/>
          <ac:spMkLst>
            <pc:docMk/>
            <pc:sldMk cId="3276043985" sldId="272"/>
            <ac:spMk id="41" creationId="{7948EED5-F0A7-AE03-DE9F-7A9F5046A9F5}"/>
          </ac:spMkLst>
        </pc:spChg>
        <pc:spChg chg="add mod">
          <ac:chgData name="Albert Yu" userId="bc7cf75742603a4c" providerId="LiveId" clId="{159B8B6B-4CFE-409A-BE05-4FA0E2C55A39}" dt="2022-10-20T11:00:14.562" v="1595" actId="1036"/>
          <ac:spMkLst>
            <pc:docMk/>
            <pc:sldMk cId="3276043985" sldId="272"/>
            <ac:spMk id="42" creationId="{C0880C88-CC10-683B-7052-8255681B0359}"/>
          </ac:spMkLst>
        </pc:spChg>
        <pc:spChg chg="add mod">
          <ac:chgData name="Albert Yu" userId="bc7cf75742603a4c" providerId="LiveId" clId="{159B8B6B-4CFE-409A-BE05-4FA0E2C55A39}" dt="2022-10-20T11:05:04.531" v="1792" actId="1035"/>
          <ac:spMkLst>
            <pc:docMk/>
            <pc:sldMk cId="3276043985" sldId="272"/>
            <ac:spMk id="50" creationId="{3D0E0DB3-E41F-0E82-5052-974F6B13CB7D}"/>
          </ac:spMkLst>
        </pc:spChg>
        <pc:cxnChg chg="del mod">
          <ac:chgData name="Albert Yu" userId="bc7cf75742603a4c" providerId="LiveId" clId="{159B8B6B-4CFE-409A-BE05-4FA0E2C55A39}" dt="2022-10-20T10:47:06.739" v="1125" actId="478"/>
          <ac:cxnSpMkLst>
            <pc:docMk/>
            <pc:sldMk cId="3276043985" sldId="272"/>
            <ac:cxnSpMk id="6" creationId="{5DB2CE5C-93A0-71C7-F65D-005DA5E80C30}"/>
          </ac:cxnSpMkLst>
        </pc:cxnChg>
        <pc:cxnChg chg="del mod">
          <ac:chgData name="Albert Yu" userId="bc7cf75742603a4c" providerId="LiveId" clId="{159B8B6B-4CFE-409A-BE05-4FA0E2C55A39}" dt="2022-10-20T10:47:06.739" v="1125" actId="478"/>
          <ac:cxnSpMkLst>
            <pc:docMk/>
            <pc:sldMk cId="3276043985" sldId="272"/>
            <ac:cxnSpMk id="7" creationId="{1359EAD6-2F50-D143-FC20-FEBECFD6C9F1}"/>
          </ac:cxnSpMkLst>
        </pc:cxnChg>
        <pc:cxnChg chg="add mod">
          <ac:chgData name="Albert Yu" userId="bc7cf75742603a4c" providerId="LiveId" clId="{159B8B6B-4CFE-409A-BE05-4FA0E2C55A39}" dt="2022-10-20T11:07:28.803" v="1810" actId="14100"/>
          <ac:cxnSpMkLst>
            <pc:docMk/>
            <pc:sldMk cId="3276043985" sldId="272"/>
            <ac:cxnSpMk id="22" creationId="{27BF86A7-A041-8E24-5A09-07FAA6FFC4F3}"/>
          </ac:cxnSpMkLst>
        </pc:cxnChg>
        <pc:cxnChg chg="add mod">
          <ac:chgData name="Albert Yu" userId="bc7cf75742603a4c" providerId="LiveId" clId="{159B8B6B-4CFE-409A-BE05-4FA0E2C55A39}" dt="2022-10-20T11:01:27.098" v="1647" actId="1036"/>
          <ac:cxnSpMkLst>
            <pc:docMk/>
            <pc:sldMk cId="3276043985" sldId="272"/>
            <ac:cxnSpMk id="24" creationId="{DEC503D8-1BCF-B557-B8D3-3D8C8CED5A7A}"/>
          </ac:cxnSpMkLst>
        </pc:cxnChg>
        <pc:cxnChg chg="add mod">
          <ac:chgData name="Albert Yu" userId="bc7cf75742603a4c" providerId="LiveId" clId="{159B8B6B-4CFE-409A-BE05-4FA0E2C55A39}" dt="2022-10-20T11:03:42.175" v="1696" actId="1036"/>
          <ac:cxnSpMkLst>
            <pc:docMk/>
            <pc:sldMk cId="3276043985" sldId="272"/>
            <ac:cxnSpMk id="26" creationId="{291A1FCF-A6E2-4CD1-399D-C037D7035552}"/>
          </ac:cxnSpMkLst>
        </pc:cxnChg>
        <pc:cxnChg chg="add mod">
          <ac:chgData name="Albert Yu" userId="bc7cf75742603a4c" providerId="LiveId" clId="{159B8B6B-4CFE-409A-BE05-4FA0E2C55A39}" dt="2022-10-20T11:03:42.175" v="1696" actId="1036"/>
          <ac:cxnSpMkLst>
            <pc:docMk/>
            <pc:sldMk cId="3276043985" sldId="272"/>
            <ac:cxnSpMk id="28" creationId="{8C6DAAA1-F055-08A3-BF4E-F3F1696FCC7F}"/>
          </ac:cxnSpMkLst>
        </pc:cxnChg>
        <pc:cxnChg chg="add mod">
          <ac:chgData name="Albert Yu" userId="bc7cf75742603a4c" providerId="LiveId" clId="{159B8B6B-4CFE-409A-BE05-4FA0E2C55A39}" dt="2022-10-20T11:03:33.153" v="1694" actId="14100"/>
          <ac:cxnSpMkLst>
            <pc:docMk/>
            <pc:sldMk cId="3276043985" sldId="272"/>
            <ac:cxnSpMk id="30" creationId="{8F0C41D2-D8B4-B678-A84C-84EF96CDC2DA}"/>
          </ac:cxnSpMkLst>
        </pc:cxnChg>
        <pc:cxnChg chg="add mod">
          <ac:chgData name="Albert Yu" userId="bc7cf75742603a4c" providerId="LiveId" clId="{159B8B6B-4CFE-409A-BE05-4FA0E2C55A39}" dt="2022-10-20T11:04:07.502" v="1730" actId="14100"/>
          <ac:cxnSpMkLst>
            <pc:docMk/>
            <pc:sldMk cId="3276043985" sldId="272"/>
            <ac:cxnSpMk id="33" creationId="{720B327A-DDC5-BEA7-6520-54AC489F1133}"/>
          </ac:cxnSpMkLst>
        </pc:cxnChg>
        <pc:cxnChg chg="add mod">
          <ac:chgData name="Albert Yu" userId="bc7cf75742603a4c" providerId="LiveId" clId="{159B8B6B-4CFE-409A-BE05-4FA0E2C55A39}" dt="2022-10-20T11:07:33.698" v="1819" actId="14100"/>
          <ac:cxnSpMkLst>
            <pc:docMk/>
            <pc:sldMk cId="3276043985" sldId="272"/>
            <ac:cxnSpMk id="35" creationId="{380BF8F6-37EC-6E48-B0AC-FED6E6A9CCDE}"/>
          </ac:cxnSpMkLst>
        </pc:cxnChg>
        <pc:cxnChg chg="add del mod">
          <ac:chgData name="Albert Yu" userId="bc7cf75742603a4c" providerId="LiveId" clId="{159B8B6B-4CFE-409A-BE05-4FA0E2C55A39}" dt="2022-10-20T10:58:09.732" v="1552" actId="11529"/>
          <ac:cxnSpMkLst>
            <pc:docMk/>
            <pc:sldMk cId="3276043985" sldId="272"/>
            <ac:cxnSpMk id="37" creationId="{A0CA9162-545D-47D7-0C69-238CC8616279}"/>
          </ac:cxnSpMkLst>
        </pc:cxnChg>
        <pc:cxnChg chg="add mod">
          <ac:chgData name="Albert Yu" userId="bc7cf75742603a4c" providerId="LiveId" clId="{159B8B6B-4CFE-409A-BE05-4FA0E2C55A39}" dt="2022-10-20T10:58:18.938" v="1554" actId="14100"/>
          <ac:cxnSpMkLst>
            <pc:docMk/>
            <pc:sldMk cId="3276043985" sldId="272"/>
            <ac:cxnSpMk id="39" creationId="{33AFBA1F-C1E6-5A93-093D-F7540754445A}"/>
          </ac:cxnSpMkLst>
        </pc:cxnChg>
        <pc:cxnChg chg="add mod">
          <ac:chgData name="Albert Yu" userId="bc7cf75742603a4c" providerId="LiveId" clId="{159B8B6B-4CFE-409A-BE05-4FA0E2C55A39}" dt="2022-10-20T11:00:14.562" v="1595" actId="1036"/>
          <ac:cxnSpMkLst>
            <pc:docMk/>
            <pc:sldMk cId="3276043985" sldId="272"/>
            <ac:cxnSpMk id="44" creationId="{CA4402C8-A012-B7E2-5D7D-8FEA8D36B7B2}"/>
          </ac:cxnSpMkLst>
        </pc:cxnChg>
        <pc:cxnChg chg="add mod">
          <ac:chgData name="Albert Yu" userId="bc7cf75742603a4c" providerId="LiveId" clId="{159B8B6B-4CFE-409A-BE05-4FA0E2C55A39}" dt="2022-10-20T11:05:04.531" v="1792" actId="1035"/>
          <ac:cxnSpMkLst>
            <pc:docMk/>
            <pc:sldMk cId="3276043985" sldId="272"/>
            <ac:cxnSpMk id="52" creationId="{1EF9CC95-3192-D752-6D65-9485D2C389D9}"/>
          </ac:cxnSpMkLst>
        </pc:cxnChg>
        <pc:cxnChg chg="add mod">
          <ac:chgData name="Albert Yu" userId="bc7cf75742603a4c" providerId="LiveId" clId="{159B8B6B-4CFE-409A-BE05-4FA0E2C55A39}" dt="2022-10-20T11:06:25.100" v="1796" actId="693"/>
          <ac:cxnSpMkLst>
            <pc:docMk/>
            <pc:sldMk cId="3276043985" sldId="272"/>
            <ac:cxnSpMk id="54" creationId="{AFCA7995-F609-3AD4-1E70-BA00AAED2496}"/>
          </ac:cxnSpMkLst>
        </pc:cxnChg>
        <pc:cxnChg chg="add mod">
          <ac:chgData name="Albert Yu" userId="bc7cf75742603a4c" providerId="LiveId" clId="{159B8B6B-4CFE-409A-BE05-4FA0E2C55A39}" dt="2022-10-20T11:06:42.080" v="1799" actId="693"/>
          <ac:cxnSpMkLst>
            <pc:docMk/>
            <pc:sldMk cId="3276043985" sldId="272"/>
            <ac:cxnSpMk id="57" creationId="{CD74DCD6-C15B-3C8D-B686-956D77662B99}"/>
          </ac:cxnSpMkLst>
        </pc:cxnChg>
      </pc:sldChg>
      <pc:sldChg chg="addSp delSp modSp add mod modNotesTx">
        <pc:chgData name="Albert Yu" userId="bc7cf75742603a4c" providerId="LiveId" clId="{159B8B6B-4CFE-409A-BE05-4FA0E2C55A39}" dt="2022-10-20T11:10:13.597" v="1962" actId="20577"/>
        <pc:sldMkLst>
          <pc:docMk/>
          <pc:sldMk cId="3173500296" sldId="273"/>
        </pc:sldMkLst>
        <pc:spChg chg="mod">
          <ac:chgData name="Albert Yu" userId="bc7cf75742603a4c" providerId="LiveId" clId="{159B8B6B-4CFE-409A-BE05-4FA0E2C55A39}" dt="2022-10-20T10:33:59.153" v="1124" actId="1038"/>
          <ac:spMkLst>
            <pc:docMk/>
            <pc:sldMk cId="3173500296" sldId="273"/>
            <ac:spMk id="2" creationId="{D4225E3C-F9DC-E4F3-B198-E3F2D9FB1A05}"/>
          </ac:spMkLst>
        </pc:spChg>
        <pc:spChg chg="mod">
          <ac:chgData name="Albert Yu" userId="bc7cf75742603a4c" providerId="LiveId" clId="{159B8B6B-4CFE-409A-BE05-4FA0E2C55A39}" dt="2022-10-20T10:33:59.153" v="1124" actId="1038"/>
          <ac:spMkLst>
            <pc:docMk/>
            <pc:sldMk cId="3173500296" sldId="273"/>
            <ac:spMk id="3" creationId="{5C4388FF-BA84-2F85-F7E6-D7E1AAE77F83}"/>
          </ac:spMkLst>
        </pc:spChg>
        <pc:spChg chg="mo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4" creationId="{C818E53B-35FF-C951-815A-5AA9D5650DE5}"/>
          </ac:spMkLst>
        </pc:spChg>
        <pc:spChg chg="add mod">
          <ac:chgData name="Albert Yu" userId="bc7cf75742603a4c" providerId="LiveId" clId="{159B8B6B-4CFE-409A-BE05-4FA0E2C55A39}" dt="2022-10-20T10:08:08.040" v="229" actId="20577"/>
          <ac:spMkLst>
            <pc:docMk/>
            <pc:sldMk cId="3173500296" sldId="273"/>
            <ac:spMk id="5" creationId="{376045B6-3E99-C4F4-EE13-42C94F9C6AFB}"/>
          </ac:spMkLst>
        </pc:spChg>
        <pc:spChg chg="del mod">
          <ac:chgData name="Albert Yu" userId="bc7cf75742603a4c" providerId="LiveId" clId="{159B8B6B-4CFE-409A-BE05-4FA0E2C55A39}" dt="2022-10-20T10:11:49.027" v="454" actId="478"/>
          <ac:spMkLst>
            <pc:docMk/>
            <pc:sldMk cId="3173500296" sldId="273"/>
            <ac:spMk id="9" creationId="{CF6008A1-11A9-06D1-CFD5-459EC5BA5C02}"/>
          </ac:spMkLst>
        </pc:spChg>
        <pc:spChg chg="mod">
          <ac:chgData name="Albert Yu" userId="bc7cf75742603a4c" providerId="LiveId" clId="{159B8B6B-4CFE-409A-BE05-4FA0E2C55A39}" dt="2022-10-20T10:32:06.609" v="1084" actId="1035"/>
          <ac:spMkLst>
            <pc:docMk/>
            <pc:sldMk cId="3173500296" sldId="273"/>
            <ac:spMk id="10" creationId="{D48E398F-8C19-B91F-B35F-9C67F5FC3BD5}"/>
          </ac:spMkLst>
        </pc:spChg>
        <pc:spChg chg="add mod">
          <ac:chgData name="Albert Yu" userId="bc7cf75742603a4c" providerId="LiveId" clId="{159B8B6B-4CFE-409A-BE05-4FA0E2C55A39}" dt="2022-10-20T10:32:34.067" v="1087" actId="1076"/>
          <ac:spMkLst>
            <pc:docMk/>
            <pc:sldMk cId="3173500296" sldId="273"/>
            <ac:spMk id="12" creationId="{E1284624-B5C6-9818-76D1-0974B2578D3C}"/>
          </ac:spMkLst>
        </pc:spChg>
        <pc:spChg chg="add del mod">
          <ac:chgData name="Albert Yu" userId="bc7cf75742603a4c" providerId="LiveId" clId="{159B8B6B-4CFE-409A-BE05-4FA0E2C55A39}" dt="2022-10-20T10:11:51.358" v="456"/>
          <ac:spMkLst>
            <pc:docMk/>
            <pc:sldMk cId="3173500296" sldId="273"/>
            <ac:spMk id="15" creationId="{CCEA4FAF-CF52-38D7-7BB7-25E78F822DCA}"/>
          </ac:spMkLst>
        </pc:spChg>
        <pc:spChg chg="add del mod">
          <ac:chgData name="Albert Yu" userId="bc7cf75742603a4c" providerId="LiveId" clId="{159B8B6B-4CFE-409A-BE05-4FA0E2C55A39}" dt="2022-10-20T10:11:51.358" v="456"/>
          <ac:spMkLst>
            <pc:docMk/>
            <pc:sldMk cId="3173500296" sldId="273"/>
            <ac:spMk id="16" creationId="{DBC79A70-3610-C774-8F21-D7DCB19E7538}"/>
          </ac:spMkLst>
        </pc:spChg>
        <pc:spChg chg="add mod">
          <ac:chgData name="Albert Yu" userId="bc7cf75742603a4c" providerId="LiveId" clId="{159B8B6B-4CFE-409A-BE05-4FA0E2C55A39}" dt="2022-10-20T10:20:38.750" v="832" actId="1035"/>
          <ac:spMkLst>
            <pc:docMk/>
            <pc:sldMk cId="3173500296" sldId="273"/>
            <ac:spMk id="19" creationId="{1671024E-BD08-D557-2953-C86BE23220BB}"/>
          </ac:spMkLst>
        </pc:spChg>
        <pc:spChg chg="add mod">
          <ac:chgData name="Albert Yu" userId="bc7cf75742603a4c" providerId="LiveId" clId="{159B8B6B-4CFE-409A-BE05-4FA0E2C55A39}" dt="2022-10-20T10:31:43.627" v="1070" actId="1035"/>
          <ac:spMkLst>
            <pc:docMk/>
            <pc:sldMk cId="3173500296" sldId="273"/>
            <ac:spMk id="20" creationId="{1E2F16BA-60C0-D0F7-9A2D-4B0BC37E8B15}"/>
          </ac:spMkLst>
        </pc:spChg>
        <pc:spChg chg="add mod">
          <ac:chgData name="Albert Yu" userId="bc7cf75742603a4c" providerId="LiveId" clId="{159B8B6B-4CFE-409A-BE05-4FA0E2C55A39}" dt="2022-10-20T10:32:57.725" v="1090" actId="1035"/>
          <ac:spMkLst>
            <pc:docMk/>
            <pc:sldMk cId="3173500296" sldId="273"/>
            <ac:spMk id="37" creationId="{F6E84E14-D2D8-B88B-8D1C-BB92FFDACDD3}"/>
          </ac:spMkLst>
        </pc:spChg>
        <pc:spChg chg="add mod">
          <ac:chgData name="Albert Yu" userId="bc7cf75742603a4c" providerId="LiveId" clId="{159B8B6B-4CFE-409A-BE05-4FA0E2C55A39}" dt="2022-10-20T10:31:40.122" v="1069" actId="1035"/>
          <ac:spMkLst>
            <pc:docMk/>
            <pc:sldMk cId="3173500296" sldId="273"/>
            <ac:spMk id="38" creationId="{63D7393D-AC1C-0EE1-780B-D8614CEC580F}"/>
          </ac:spMkLst>
        </pc:spChg>
        <pc:spChg chg="add del mod">
          <ac:chgData name="Albert Yu" userId="bc7cf75742603a4c" providerId="LiveId" clId="{159B8B6B-4CFE-409A-BE05-4FA0E2C55A39}" dt="2022-10-20T10:22:37.114" v="863" actId="478"/>
          <ac:spMkLst>
            <pc:docMk/>
            <pc:sldMk cId="3173500296" sldId="273"/>
            <ac:spMk id="40" creationId="{E857EB84-2D59-1081-7B82-6F7A23BF0229}"/>
          </ac:spMkLst>
        </pc:spChg>
        <pc:spChg chg="add mod">
          <ac:chgData name="Albert Yu" userId="bc7cf75742603a4c" providerId="LiveId" clId="{159B8B6B-4CFE-409A-BE05-4FA0E2C55A39}" dt="2022-10-20T10:33:07.697" v="1097" actId="1036"/>
          <ac:spMkLst>
            <pc:docMk/>
            <pc:sldMk cId="3173500296" sldId="273"/>
            <ac:spMk id="41" creationId="{7C5728A8-489E-8B62-2C84-67B3804B3322}"/>
          </ac:spMkLst>
        </pc:spChg>
        <pc:spChg chg="add mod">
          <ac:chgData name="Albert Yu" userId="bc7cf75742603a4c" providerId="LiveId" clId="{159B8B6B-4CFE-409A-BE05-4FA0E2C55A39}" dt="2022-10-20T10:33:05.420" v="1095" actId="1036"/>
          <ac:spMkLst>
            <pc:docMk/>
            <pc:sldMk cId="3173500296" sldId="273"/>
            <ac:spMk id="42" creationId="{56A3D96D-A429-9CF9-CF83-46977377A146}"/>
          </ac:spMkLst>
        </pc:spChg>
        <pc:spChg chg="add mod or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43" creationId="{A86A7AEE-AFB2-8B0D-E531-7D4CA2CBCB20}"/>
          </ac:spMkLst>
        </pc:spChg>
        <pc:spChg chg="add mo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44" creationId="{2D0D7156-1CA2-C8AF-C584-87F9ADF40B11}"/>
          </ac:spMkLst>
        </pc:spChg>
        <pc:spChg chg="add mo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45" creationId="{CC27FBB8-CD56-7D4D-450B-B242E0ACAEA4}"/>
          </ac:spMkLst>
        </pc:spChg>
        <pc:spChg chg="add mo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50" creationId="{E830B807-A8B0-FEFF-F00E-EECB53A0DAFE}"/>
          </ac:spMkLst>
        </pc:spChg>
        <pc:spChg chg="add mod">
          <ac:chgData name="Albert Yu" userId="bc7cf75742603a4c" providerId="LiveId" clId="{159B8B6B-4CFE-409A-BE05-4FA0E2C55A39}" dt="2022-10-20T10:31:22.993" v="1066" actId="1037"/>
          <ac:spMkLst>
            <pc:docMk/>
            <pc:sldMk cId="3173500296" sldId="273"/>
            <ac:spMk id="51" creationId="{76D8880C-C2AA-E380-CA1C-23B55D880905}"/>
          </ac:spMkLst>
        </pc:spChg>
        <pc:graphicFrameChg chg="add del">
          <ac:chgData name="Albert Yu" userId="bc7cf75742603a4c" providerId="LiveId" clId="{159B8B6B-4CFE-409A-BE05-4FA0E2C55A39}" dt="2022-10-20T10:21:58.104" v="858" actId="478"/>
          <ac:graphicFrameMkLst>
            <pc:docMk/>
            <pc:sldMk cId="3173500296" sldId="273"/>
            <ac:graphicFrameMk id="39" creationId="{17C0F0AC-B9F7-D5AE-6196-B35E5E694918}"/>
          </ac:graphicFrameMkLst>
        </pc:graphicFrameChg>
        <pc:picChg chg="add mod">
          <ac:chgData name="Albert Yu" userId="bc7cf75742603a4c" providerId="LiveId" clId="{159B8B6B-4CFE-409A-BE05-4FA0E2C55A39}" dt="2022-10-20T10:16:47.856" v="659" actId="1035"/>
          <ac:picMkLst>
            <pc:docMk/>
            <pc:sldMk cId="3173500296" sldId="273"/>
            <ac:picMk id="11" creationId="{95344E28-19D4-80C6-C3C8-241ACA34AC2A}"/>
          </ac:picMkLst>
        </pc:picChg>
        <pc:cxnChg chg="del mod">
          <ac:chgData name="Albert Yu" userId="bc7cf75742603a4c" providerId="LiveId" clId="{159B8B6B-4CFE-409A-BE05-4FA0E2C55A39}" dt="2022-10-20T10:11:49.027" v="454" actId="478"/>
          <ac:cxnSpMkLst>
            <pc:docMk/>
            <pc:sldMk cId="3173500296" sldId="273"/>
            <ac:cxnSpMk id="6" creationId="{5DB2CE5C-93A0-71C7-F65D-005DA5E80C30}"/>
          </ac:cxnSpMkLst>
        </pc:cxnChg>
        <pc:cxnChg chg="del mod">
          <ac:chgData name="Albert Yu" userId="bc7cf75742603a4c" providerId="LiveId" clId="{159B8B6B-4CFE-409A-BE05-4FA0E2C55A39}" dt="2022-10-20T10:30:43.248" v="1031" actId="478"/>
          <ac:cxnSpMkLst>
            <pc:docMk/>
            <pc:sldMk cId="3173500296" sldId="273"/>
            <ac:cxnSpMk id="7" creationId="{1359EAD6-2F50-D143-FC20-FEBECFD6C9F1}"/>
          </ac:cxnSpMkLst>
        </pc:cxnChg>
        <pc:cxnChg chg="add del mod">
          <ac:chgData name="Albert Yu" userId="bc7cf75742603a4c" providerId="LiveId" clId="{159B8B6B-4CFE-409A-BE05-4FA0E2C55A39}" dt="2022-10-20T10:11:51.358" v="456"/>
          <ac:cxnSpMkLst>
            <pc:docMk/>
            <pc:sldMk cId="3173500296" sldId="273"/>
            <ac:cxnSpMk id="13" creationId="{93382890-26A3-4B12-8F54-53EEDC223673}"/>
          </ac:cxnSpMkLst>
        </pc:cxnChg>
        <pc:cxnChg chg="add del mod">
          <ac:chgData name="Albert Yu" userId="bc7cf75742603a4c" providerId="LiveId" clId="{159B8B6B-4CFE-409A-BE05-4FA0E2C55A39}" dt="2022-10-20T10:11:51.358" v="456"/>
          <ac:cxnSpMkLst>
            <pc:docMk/>
            <pc:sldMk cId="3173500296" sldId="273"/>
            <ac:cxnSpMk id="14" creationId="{DF7BF57C-0E57-8A91-45AA-21A3E1E126E4}"/>
          </ac:cxnSpMkLst>
        </pc:cxnChg>
        <pc:cxnChg chg="add del mod">
          <ac:chgData name="Albert Yu" userId="bc7cf75742603a4c" providerId="LiveId" clId="{159B8B6B-4CFE-409A-BE05-4FA0E2C55A39}" dt="2022-10-20T10:32:57.725" v="1090" actId="1035"/>
          <ac:cxnSpMkLst>
            <pc:docMk/>
            <pc:sldMk cId="3173500296" sldId="273"/>
            <ac:cxnSpMk id="17" creationId="{355686F2-D1CF-BCE7-D6EC-5DB35194CF7F}"/>
          </ac:cxnSpMkLst>
        </pc:cxnChg>
        <pc:cxnChg chg="add mod">
          <ac:chgData name="Albert Yu" userId="bc7cf75742603a4c" providerId="LiveId" clId="{159B8B6B-4CFE-409A-BE05-4FA0E2C55A39}" dt="2022-10-20T10:31:43.627" v="1070" actId="1035"/>
          <ac:cxnSpMkLst>
            <pc:docMk/>
            <pc:sldMk cId="3173500296" sldId="273"/>
            <ac:cxnSpMk id="18" creationId="{24E03C23-CC69-FA90-47B5-F3C9BD2FE6A8}"/>
          </ac:cxnSpMkLst>
        </pc:cxnChg>
        <pc:cxnChg chg="add mod">
          <ac:chgData name="Albert Yu" userId="bc7cf75742603a4c" providerId="LiveId" clId="{159B8B6B-4CFE-409A-BE05-4FA0E2C55A39}" dt="2022-10-20T10:20:38.750" v="832" actId="1035"/>
          <ac:cxnSpMkLst>
            <pc:docMk/>
            <pc:sldMk cId="3173500296" sldId="273"/>
            <ac:cxnSpMk id="22" creationId="{1EEFC6AB-BF57-09FE-7E81-08F38ADBEF7B}"/>
          </ac:cxnSpMkLst>
        </pc:cxnChg>
        <pc:cxnChg chg="add mod">
          <ac:chgData name="Albert Yu" userId="bc7cf75742603a4c" providerId="LiveId" clId="{159B8B6B-4CFE-409A-BE05-4FA0E2C55A39}" dt="2022-10-20T10:32:06.609" v="1084" actId="1035"/>
          <ac:cxnSpMkLst>
            <pc:docMk/>
            <pc:sldMk cId="3173500296" sldId="273"/>
            <ac:cxnSpMk id="25" creationId="{4E1F2893-0CAB-3534-56DC-6BF0F0459091}"/>
          </ac:cxnSpMkLst>
        </pc:cxnChg>
        <pc:cxnChg chg="add mod">
          <ac:chgData name="Albert Yu" userId="bc7cf75742603a4c" providerId="LiveId" clId="{159B8B6B-4CFE-409A-BE05-4FA0E2C55A39}" dt="2022-10-20T10:31:22.993" v="1066" actId="1037"/>
          <ac:cxnSpMkLst>
            <pc:docMk/>
            <pc:sldMk cId="3173500296" sldId="273"/>
            <ac:cxnSpMk id="47" creationId="{38E55513-FE10-148E-5DD1-7D59461B5D6E}"/>
          </ac:cxnSpMkLst>
        </pc:cxnChg>
        <pc:cxnChg chg="add mod">
          <ac:chgData name="Albert Yu" userId="bc7cf75742603a4c" providerId="LiveId" clId="{159B8B6B-4CFE-409A-BE05-4FA0E2C55A39}" dt="2022-10-20T10:31:22.993" v="1066" actId="1037"/>
          <ac:cxnSpMkLst>
            <pc:docMk/>
            <pc:sldMk cId="3173500296" sldId="273"/>
            <ac:cxnSpMk id="49" creationId="{043B7542-DF70-A3F4-D654-E24A189A5994}"/>
          </ac:cxnSpMkLst>
        </pc:cxnChg>
        <pc:cxnChg chg="add mod">
          <ac:chgData name="Albert Yu" userId="bc7cf75742603a4c" providerId="LiveId" clId="{159B8B6B-4CFE-409A-BE05-4FA0E2C55A39}" dt="2022-10-20T10:31:22.993" v="1066" actId="1037"/>
          <ac:cxnSpMkLst>
            <pc:docMk/>
            <pc:sldMk cId="3173500296" sldId="273"/>
            <ac:cxnSpMk id="53" creationId="{638FF7E2-51D8-529D-7B6E-EB0E79CD6CCD}"/>
          </ac:cxnSpMkLst>
        </pc:cxnChg>
        <pc:cxnChg chg="add mod">
          <ac:chgData name="Albert Yu" userId="bc7cf75742603a4c" providerId="LiveId" clId="{159B8B6B-4CFE-409A-BE05-4FA0E2C55A39}" dt="2022-10-20T10:31:22.993" v="1066" actId="1037"/>
          <ac:cxnSpMkLst>
            <pc:docMk/>
            <pc:sldMk cId="3173500296" sldId="273"/>
            <ac:cxnSpMk id="55" creationId="{5D9490CD-1C71-5B7C-A5BA-F26359753A34}"/>
          </ac:cxnSpMkLst>
        </pc:cxnChg>
        <pc:cxnChg chg="add mod">
          <ac:chgData name="Albert Yu" userId="bc7cf75742603a4c" providerId="LiveId" clId="{159B8B6B-4CFE-409A-BE05-4FA0E2C55A39}" dt="2022-10-20T10:32:06.609" v="1084" actId="1035"/>
          <ac:cxnSpMkLst>
            <pc:docMk/>
            <pc:sldMk cId="3173500296" sldId="273"/>
            <ac:cxnSpMk id="57" creationId="{88D26DEF-50B0-539A-DCB6-69ABB31D9D7A}"/>
          </ac:cxnSpMkLst>
        </pc:cxnChg>
        <pc:cxnChg chg="add mod">
          <ac:chgData name="Albert Yu" userId="bc7cf75742603a4c" providerId="LiveId" clId="{159B8B6B-4CFE-409A-BE05-4FA0E2C55A39}" dt="2022-10-20T10:32:06.609" v="1084" actId="1035"/>
          <ac:cxnSpMkLst>
            <pc:docMk/>
            <pc:sldMk cId="3173500296" sldId="273"/>
            <ac:cxnSpMk id="60" creationId="{20E3B72F-9C28-3FC9-99FF-E531CF6267B2}"/>
          </ac:cxnSpMkLst>
        </pc:cxnChg>
        <pc:cxnChg chg="add mod">
          <ac:chgData name="Albert Yu" userId="bc7cf75742603a4c" providerId="LiveId" clId="{159B8B6B-4CFE-409A-BE05-4FA0E2C55A39}" dt="2022-10-20T10:33:07.697" v="1097" actId="1036"/>
          <ac:cxnSpMkLst>
            <pc:docMk/>
            <pc:sldMk cId="3173500296" sldId="273"/>
            <ac:cxnSpMk id="69" creationId="{66E4FAEC-D946-C64D-89F6-0530CD761057}"/>
          </ac:cxnSpMkLst>
        </pc:cxnChg>
        <pc:cxnChg chg="add mod">
          <ac:chgData name="Albert Yu" userId="bc7cf75742603a4c" providerId="LiveId" clId="{159B8B6B-4CFE-409A-BE05-4FA0E2C55A39}" dt="2022-10-20T10:33:05.420" v="1095" actId="1036"/>
          <ac:cxnSpMkLst>
            <pc:docMk/>
            <pc:sldMk cId="3173500296" sldId="273"/>
            <ac:cxnSpMk id="71" creationId="{0C5E9669-0DB7-5A6D-468F-DCEAB440E064}"/>
          </ac:cxnSpMkLst>
        </pc:cxnChg>
      </pc:sldChg>
      <pc:sldChg chg="new del">
        <pc:chgData name="Albert Yu" userId="bc7cf75742603a4c" providerId="LiveId" clId="{159B8B6B-4CFE-409A-BE05-4FA0E2C55A39}" dt="2022-10-20T11:14:35.038" v="2085" actId="2696"/>
        <pc:sldMkLst>
          <pc:docMk/>
          <pc:sldMk cId="1415822334" sldId="274"/>
        </pc:sldMkLst>
      </pc:sldChg>
      <pc:sldChg chg="modSp add mod">
        <pc:chgData name="Albert Yu" userId="bc7cf75742603a4c" providerId="LiveId" clId="{159B8B6B-4CFE-409A-BE05-4FA0E2C55A39}" dt="2022-10-20T11:22:15.301" v="2851" actId="20577"/>
        <pc:sldMkLst>
          <pc:docMk/>
          <pc:sldMk cId="4195444323" sldId="274"/>
        </pc:sldMkLst>
        <pc:spChg chg="mod">
          <ac:chgData name="Albert Yu" userId="bc7cf75742603a4c" providerId="LiveId" clId="{159B8B6B-4CFE-409A-BE05-4FA0E2C55A39}" dt="2022-10-20T11:21:40.176" v="2783" actId="113"/>
          <ac:spMkLst>
            <pc:docMk/>
            <pc:sldMk cId="4195444323" sldId="274"/>
            <ac:spMk id="2" creationId="{3C1CFC8E-914E-8E6D-9A04-5B020B98CB3C}"/>
          </ac:spMkLst>
        </pc:spChg>
        <pc:spChg chg="mod">
          <ac:chgData name="Albert Yu" userId="bc7cf75742603a4c" providerId="LiveId" clId="{159B8B6B-4CFE-409A-BE05-4FA0E2C55A39}" dt="2022-10-20T11:22:15.301" v="2851" actId="20577"/>
          <ac:spMkLst>
            <pc:docMk/>
            <pc:sldMk cId="4195444323" sldId="274"/>
            <ac:spMk id="3" creationId="{E6588687-F99A-9C51-3F54-0BD3322620BF}"/>
          </ac:spMkLst>
        </pc:spChg>
      </pc:sldChg>
      <pc:sldChg chg="addSp delSp modSp add mod">
        <pc:chgData name="Albert Yu" userId="bc7cf75742603a4c" providerId="LiveId" clId="{159B8B6B-4CFE-409A-BE05-4FA0E2C55A39}" dt="2022-10-20T11:40:11.419" v="4519" actId="1076"/>
        <pc:sldMkLst>
          <pc:docMk/>
          <pc:sldMk cId="306166024" sldId="275"/>
        </pc:sldMkLst>
        <pc:spChg chg="mod">
          <ac:chgData name="Albert Yu" userId="bc7cf75742603a4c" providerId="LiveId" clId="{159B8B6B-4CFE-409A-BE05-4FA0E2C55A39}" dt="2022-10-20T11:22:39.758" v="2872" actId="20577"/>
          <ac:spMkLst>
            <pc:docMk/>
            <pc:sldMk cId="306166024" sldId="275"/>
            <ac:spMk id="2" creationId="{3C1CFC8E-914E-8E6D-9A04-5B020B98CB3C}"/>
          </ac:spMkLst>
        </pc:spChg>
        <pc:spChg chg="del mod">
          <ac:chgData name="Albert Yu" userId="bc7cf75742603a4c" providerId="LiveId" clId="{159B8B6B-4CFE-409A-BE05-4FA0E2C55A39}" dt="2022-10-20T11:23:21.329" v="2890" actId="3680"/>
          <ac:spMkLst>
            <pc:docMk/>
            <pc:sldMk cId="306166024" sldId="275"/>
            <ac:spMk id="3" creationId="{E6588687-F99A-9C51-3F54-0BD3322620BF}"/>
          </ac:spMkLst>
        </pc:spChg>
        <pc:graphicFrameChg chg="add mod ord modGraphic">
          <ac:chgData name="Albert Yu" userId="bc7cf75742603a4c" providerId="LiveId" clId="{159B8B6B-4CFE-409A-BE05-4FA0E2C55A39}" dt="2022-10-20T11:40:11.419" v="4519" actId="1076"/>
          <ac:graphicFrameMkLst>
            <pc:docMk/>
            <pc:sldMk cId="306166024" sldId="275"/>
            <ac:graphicFrameMk id="4" creationId="{287EC0E3-066B-D284-5E14-25ACC3D5913C}"/>
          </ac:graphicFrameMkLst>
        </pc:graphicFrameChg>
      </pc:sldChg>
      <pc:sldChg chg="addSp delSp modSp add mod">
        <pc:chgData name="Albert Yu" userId="bc7cf75742603a4c" providerId="LiveId" clId="{159B8B6B-4CFE-409A-BE05-4FA0E2C55A39}" dt="2022-10-20T11:26:00.175" v="3151" actId="5793"/>
        <pc:sldMkLst>
          <pc:docMk/>
          <pc:sldMk cId="2893540637" sldId="276"/>
        </pc:sldMkLst>
        <pc:spChg chg="mod">
          <ac:chgData name="Albert Yu" userId="bc7cf75742603a4c" providerId="LiveId" clId="{159B8B6B-4CFE-409A-BE05-4FA0E2C55A39}" dt="2022-10-20T11:24:47.163" v="3001" actId="20577"/>
          <ac:spMkLst>
            <pc:docMk/>
            <pc:sldMk cId="2893540637" sldId="276"/>
            <ac:spMk id="2" creationId="{3C1CFC8E-914E-8E6D-9A04-5B020B98CB3C}"/>
          </ac:spMkLst>
        </pc:spChg>
        <pc:spChg chg="add mod">
          <ac:chgData name="Albert Yu" userId="bc7cf75742603a4c" providerId="LiveId" clId="{159B8B6B-4CFE-409A-BE05-4FA0E2C55A39}" dt="2022-10-20T11:26:00.175" v="3151" actId="5793"/>
          <ac:spMkLst>
            <pc:docMk/>
            <pc:sldMk cId="2893540637" sldId="276"/>
            <ac:spMk id="5" creationId="{1DE482ED-E8F9-DAF1-9A19-08E647209836}"/>
          </ac:spMkLst>
        </pc:spChg>
        <pc:graphicFrameChg chg="del">
          <ac:chgData name="Albert Yu" userId="bc7cf75742603a4c" providerId="LiveId" clId="{159B8B6B-4CFE-409A-BE05-4FA0E2C55A39}" dt="2022-10-20T11:24:49.604" v="3002" actId="478"/>
          <ac:graphicFrameMkLst>
            <pc:docMk/>
            <pc:sldMk cId="2893540637" sldId="276"/>
            <ac:graphicFrameMk id="4" creationId="{287EC0E3-066B-D284-5E14-25ACC3D5913C}"/>
          </ac:graphicFrameMkLst>
        </pc:graphicFrameChg>
      </pc:sldChg>
      <pc:sldChg chg="addSp delSp modSp add mod modNotesTx">
        <pc:chgData name="Albert Yu" userId="bc7cf75742603a4c" providerId="LiveId" clId="{159B8B6B-4CFE-409A-BE05-4FA0E2C55A39}" dt="2022-10-20T23:21:35.356" v="8829" actId="121"/>
        <pc:sldMkLst>
          <pc:docMk/>
          <pc:sldMk cId="3883070420" sldId="277"/>
        </pc:sldMkLst>
        <pc:spChg chg="mod">
          <ac:chgData name="Albert Yu" userId="bc7cf75742603a4c" providerId="LiveId" clId="{159B8B6B-4CFE-409A-BE05-4FA0E2C55A39}" dt="2022-10-20T11:40:24.125" v="4527" actId="20577"/>
          <ac:spMkLst>
            <pc:docMk/>
            <pc:sldMk cId="3883070420" sldId="277"/>
            <ac:spMk id="2" creationId="{3C1CFC8E-914E-8E6D-9A04-5B020B98CB3C}"/>
          </ac:spMkLst>
        </pc:spChg>
        <pc:spChg chg="del mod">
          <ac:chgData name="Albert Yu" userId="bc7cf75742603a4c" providerId="LiveId" clId="{159B8B6B-4CFE-409A-BE05-4FA0E2C55A39}" dt="2022-10-20T11:27:01.293" v="3172" actId="478"/>
          <ac:spMkLst>
            <pc:docMk/>
            <pc:sldMk cId="3883070420" sldId="277"/>
            <ac:spMk id="5" creationId="{1DE482ED-E8F9-DAF1-9A19-08E647209836}"/>
          </ac:spMkLst>
        </pc:spChg>
        <pc:spChg chg="add del">
          <ac:chgData name="Albert Yu" userId="bc7cf75742603a4c" providerId="LiveId" clId="{159B8B6B-4CFE-409A-BE05-4FA0E2C55A39}" dt="2022-10-20T22:59:58.233" v="7235" actId="22"/>
          <ac:spMkLst>
            <pc:docMk/>
            <pc:sldMk cId="3883070420" sldId="277"/>
            <ac:spMk id="5" creationId="{B85565B5-AEE0-20A9-DAE1-E7AB34693706}"/>
          </ac:spMkLst>
        </pc:spChg>
        <pc:spChg chg="add mod">
          <ac:chgData name="Albert Yu" userId="bc7cf75742603a4c" providerId="LiveId" clId="{159B8B6B-4CFE-409A-BE05-4FA0E2C55A39}" dt="2022-10-20T23:21:35.356" v="8829" actId="121"/>
          <ac:spMkLst>
            <pc:docMk/>
            <pc:sldMk cId="3883070420" sldId="277"/>
            <ac:spMk id="6" creationId="{1A18DF76-F0DB-3763-4C32-5DF63DD287AD}"/>
          </ac:spMkLst>
        </pc:spChg>
        <pc:picChg chg="add">
          <ac:chgData name="Albert Yu" userId="bc7cf75742603a4c" providerId="LiveId" clId="{159B8B6B-4CFE-409A-BE05-4FA0E2C55A39}" dt="2022-10-20T11:27:19.968" v="3173" actId="22"/>
          <ac:picMkLst>
            <pc:docMk/>
            <pc:sldMk cId="3883070420" sldId="277"/>
            <ac:picMk id="4" creationId="{660BAF13-6A2F-D2BA-46D1-018D33485526}"/>
          </ac:picMkLst>
        </pc:picChg>
      </pc:sldChg>
      <pc:sldChg chg="addSp delSp modSp add mod modNotesTx">
        <pc:chgData name="Albert Yu" userId="bc7cf75742603a4c" providerId="LiveId" clId="{159B8B6B-4CFE-409A-BE05-4FA0E2C55A39}" dt="2022-10-20T11:40:49.778" v="4539" actId="20577"/>
        <pc:sldMkLst>
          <pc:docMk/>
          <pc:sldMk cId="1340066366" sldId="278"/>
        </pc:sldMkLst>
        <pc:spChg chg="mod">
          <ac:chgData name="Albert Yu" userId="bc7cf75742603a4c" providerId="LiveId" clId="{159B8B6B-4CFE-409A-BE05-4FA0E2C55A39}" dt="2022-10-20T11:40:49.778" v="4539" actId="20577"/>
          <ac:spMkLst>
            <pc:docMk/>
            <pc:sldMk cId="1340066366" sldId="278"/>
            <ac:spMk id="2" creationId="{3C1CFC8E-914E-8E6D-9A04-5B020B98CB3C}"/>
          </ac:spMkLst>
        </pc:spChg>
        <pc:spChg chg="add mod">
          <ac:chgData name="Albert Yu" userId="bc7cf75742603a4c" providerId="LiveId" clId="{159B8B6B-4CFE-409A-BE05-4FA0E2C55A39}" dt="2022-10-20T11:29:01.904" v="3377" actId="20577"/>
          <ac:spMkLst>
            <pc:docMk/>
            <pc:sldMk cId="1340066366" sldId="278"/>
            <ac:spMk id="3" creationId="{86234DCC-DE5F-AAA2-7E84-35916A882F1E}"/>
          </ac:spMkLst>
        </pc:spChg>
        <pc:picChg chg="del">
          <ac:chgData name="Albert Yu" userId="bc7cf75742603a4c" providerId="LiveId" clId="{159B8B6B-4CFE-409A-BE05-4FA0E2C55A39}" dt="2022-10-20T11:27:55.682" v="3252" actId="478"/>
          <ac:picMkLst>
            <pc:docMk/>
            <pc:sldMk cId="1340066366" sldId="278"/>
            <ac:picMk id="4" creationId="{660BAF13-6A2F-D2BA-46D1-018D33485526}"/>
          </ac:picMkLst>
        </pc:picChg>
      </pc:sldChg>
      <pc:sldChg chg="addSp delSp modSp add mod modNotesTx">
        <pc:chgData name="Albert Yu" userId="bc7cf75742603a4c" providerId="LiveId" clId="{159B8B6B-4CFE-409A-BE05-4FA0E2C55A39}" dt="2022-10-20T23:21:40.642" v="8830" actId="121"/>
        <pc:sldMkLst>
          <pc:docMk/>
          <pc:sldMk cId="1822200405" sldId="279"/>
        </pc:sldMkLst>
        <pc:spChg chg="mod">
          <ac:chgData name="Albert Yu" userId="bc7cf75742603a4c" providerId="LiveId" clId="{159B8B6B-4CFE-409A-BE05-4FA0E2C55A39}" dt="2022-10-20T11:29:19.531" v="3421" actId="20577"/>
          <ac:spMkLst>
            <pc:docMk/>
            <pc:sldMk cId="1822200405" sldId="279"/>
            <ac:spMk id="2" creationId="{3C1CFC8E-914E-8E6D-9A04-5B020B98CB3C}"/>
          </ac:spMkLst>
        </pc:spChg>
        <pc:spChg chg="add mod">
          <ac:chgData name="Albert Yu" userId="bc7cf75742603a4c" providerId="LiveId" clId="{159B8B6B-4CFE-409A-BE05-4FA0E2C55A39}" dt="2022-10-20T23:21:40.642" v="8830" actId="121"/>
          <ac:spMkLst>
            <pc:docMk/>
            <pc:sldMk cId="1822200405" sldId="279"/>
            <ac:spMk id="3" creationId="{6F6ABEEB-6806-566B-BA2E-D1C2D58D85B7}"/>
          </ac:spMkLst>
        </pc:spChg>
        <pc:spChg chg="del mod">
          <ac:chgData name="Albert Yu" userId="bc7cf75742603a4c" providerId="LiveId" clId="{159B8B6B-4CFE-409A-BE05-4FA0E2C55A39}" dt="2022-10-20T11:29:30.515" v="3423" actId="478"/>
          <ac:spMkLst>
            <pc:docMk/>
            <pc:sldMk cId="1822200405" sldId="279"/>
            <ac:spMk id="3" creationId="{86234DCC-DE5F-AAA2-7E84-35916A882F1E}"/>
          </ac:spMkLst>
        </pc:spChg>
        <pc:spChg chg="add del mod">
          <ac:chgData name="Albert Yu" userId="bc7cf75742603a4c" providerId="LiveId" clId="{159B8B6B-4CFE-409A-BE05-4FA0E2C55A39}" dt="2022-10-20T11:29:34.135" v="3424" actId="478"/>
          <ac:spMkLst>
            <pc:docMk/>
            <pc:sldMk cId="1822200405" sldId="279"/>
            <ac:spMk id="5" creationId="{C7FC5AFB-8627-3A2F-A08C-AF2B816BB9EB}"/>
          </ac:spMkLst>
        </pc:spChg>
        <pc:picChg chg="add">
          <ac:chgData name="Albert Yu" userId="bc7cf75742603a4c" providerId="LiveId" clId="{159B8B6B-4CFE-409A-BE05-4FA0E2C55A39}" dt="2022-10-20T11:29:42.638" v="3425" actId="22"/>
          <ac:picMkLst>
            <pc:docMk/>
            <pc:sldMk cId="1822200405" sldId="279"/>
            <ac:picMk id="7" creationId="{822DF865-269F-7500-1E93-7A563150D2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FCC6-5E7A-4ECF-BFD9-8AE8A2D8FCE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B5A96-BA1C-4C3A-B582-D8FA621EF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main novelty here is using video classifier for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notation for this equation sucks. I’ll try to improve it for clarity.</a:t>
            </a:r>
          </a:p>
          <a:p>
            <a:r>
              <a:rPr lang="en-US" dirty="0"/>
              <a:t>Main novelty here: multitask policy imitates the single task policies.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up on </a:t>
            </a:r>
            <a:r>
              <a:rPr lang="en-US" dirty="0" err="1"/>
              <a:t>Distral</a:t>
            </a:r>
            <a:r>
              <a:rPr lang="en-US" dirty="0"/>
              <a:t>.</a:t>
            </a:r>
          </a:p>
          <a:p>
            <a:r>
              <a:rPr lang="en-US" dirty="0"/>
              <a:t>Show some robot videos. Here or in exp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Label what simple and </a:t>
            </a:r>
            <a:r>
              <a:rPr lang="en-US" dirty="0" err="1"/>
              <a:t>distral</a:t>
            </a:r>
            <a:r>
              <a:rPr lang="en-US" dirty="0"/>
              <a:t>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knowns.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B5A96-BA1C-4C3A-B582-D8FA621EF2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4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869ED-42F7-6B8C-4DFE-188FFF754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A0C18-2A55-55D0-DD6E-477B9599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6A13-AC3B-FE23-BF37-5F357831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35BD-AC58-83DA-5276-0BAD67EA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E5D94-28F9-F745-E9D8-0C2D4F96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E51-2541-6447-9C66-0FF41ABC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6084E-563E-E2DE-5D05-47EADB89D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EE1D-80FF-57D3-7873-6E2A41E0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F1D1E-E517-7611-D937-8F510F9F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1F324-BC7F-0556-C1E6-4B1BFDFC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9BF7C-A576-EA10-B00E-1D94B619F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16A0A-4E6A-3FB0-A5E8-A8E3FE062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F984-A6DD-5590-5B69-E0BFAA66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E076-CCE2-156B-40C6-A39F1104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135C-9FFD-5E38-C414-33F51706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9A9F-EC5B-F670-3057-0BA503C9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4D11-B92F-85DE-CC59-8BB48147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B0BC-FA79-022B-F5F9-FCAC4897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5201-8999-2DB7-D76B-6C24FE46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DD69-EE6A-D2A0-0E92-DC66886B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EA39-7E1E-8A1C-0F8B-2EB5592D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26255-57F8-833C-AE6A-138F5BCB5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4996-050F-207F-68C6-D61E49B3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89FA1-F180-AF65-992D-28E3DA85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B7C2-8C5E-58AD-96D5-7DA9A877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4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C2EF-090C-65E1-06D6-5E6044E5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794F-0D90-39E8-24AD-2AEA624B5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DC6E5-350E-562D-FCB0-14A1CADEB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5D4AE-A09A-D9F7-B72C-42A867A1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67A4-584E-13B9-3F97-A64A580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98D60-DFAA-EDD1-6A42-E1A82D29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7376-9D21-839D-B78D-00697250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DA069-68CB-3298-C7C3-519AC036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79300-D846-B1B9-ECE9-26DA131C0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22294-068F-44E2-869E-23A7F2DDD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FF9FF-F3D9-2139-4189-281D6864B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1C5D6-714A-89EF-A79D-E8FC1D95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FD92F-B7D4-E4AF-2FBA-23F9DBD2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02143-A594-77C1-4717-29E51A8E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0C21-4CBA-B464-A6A3-227F0730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2494D-06D0-86A5-C30A-175E02B1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3CBED-A38D-AA51-5EBA-624406CC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06FDC-29F3-5D33-2464-74C8292E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70905-5AA2-2978-C1F3-0E9F78A2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3FD8F-EF4C-3E39-8998-83A541B5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46BB-CC73-69F3-3506-5350E117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4895-2293-17E1-5AD2-C93040CBA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EDF8-88AE-6F77-A1E2-14E2AF69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8B77F-E65E-7967-DFB5-1BDE9B7B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99B21-2977-38CC-9BDA-9C64D2BA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EB33C-7658-1715-E06F-876D937C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51124-5F10-BF4D-2D72-CD079CD5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1F3-E153-204C-7633-49283CFC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D0E9B-6051-F812-CC81-826A542B6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9B0D4-5F46-5B38-91B4-42F20030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B9FCD-ADBD-FF30-120B-99418F23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4ADA-6554-FCA2-2487-66EBB8E7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56678-B6B8-70F9-8429-1F3F5A9B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14265-087F-2193-F1A2-757FBFF1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B49D0-E06B-C6DA-0D5B-17693C9F3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07E0E-CF68-4AE8-D568-B4D457CFC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B42C-B1F5-4AF4-802F-8AEA6741C41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E24BE-A736-6268-E149-0EFBC97E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ECE5A-C6BB-7754-CBE4-F35A9F8ED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D868-28D9-4889-8B46-0C191D14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icsproceedings.org/rss16/p082.pdf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icsproceedings.org/rss16/p082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icsproceedings.org/rss16/p082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210.03094.pdf" TargetMode="External"/><Relationship Id="rId13" Type="http://schemas.openxmlformats.org/officeDocument/2006/relationships/hyperlink" Target="https://peract.github.io/" TargetMode="External"/><Relationship Id="rId3" Type="http://schemas.openxmlformats.org/officeDocument/2006/relationships/hyperlink" Target="cliport.github.io" TargetMode="External"/><Relationship Id="rId7" Type="http://schemas.openxmlformats.org/officeDocument/2006/relationships/hyperlink" Target="https://sites.google.com/view/bc-z/home" TargetMode="External"/><Relationship Id="rId12" Type="http://schemas.openxmlformats.org/officeDocument/2006/relationships/hyperlink" Target="https://peract.github.io/paper/peract_corl2022.pdf" TargetMode="External"/><Relationship Id="rId2" Type="http://schemas.openxmlformats.org/officeDocument/2006/relationships/hyperlink" Target="https://arxiv.org/pdf/2109.1209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202.02005v1.pdf" TargetMode="External"/><Relationship Id="rId11" Type="http://schemas.openxmlformats.org/officeDocument/2006/relationships/hyperlink" Target="http://hulc.cs.uni-freiburg.de/" TargetMode="External"/><Relationship Id="rId5" Type="http://schemas.openxmlformats.org/officeDocument/2006/relationships/hyperlink" Target="https://sites.google.com/view/robot-r3m/" TargetMode="External"/><Relationship Id="rId15" Type="http://schemas.openxmlformats.org/officeDocument/2006/relationships/hyperlink" Target="https://interactive-language.github.io/" TargetMode="External"/><Relationship Id="rId10" Type="http://schemas.openxmlformats.org/officeDocument/2006/relationships/hyperlink" Target="https://arxiv.org/pdf/2204.06252.pdf" TargetMode="External"/><Relationship Id="rId4" Type="http://schemas.openxmlformats.org/officeDocument/2006/relationships/hyperlink" Target="https://arxiv.org/pdf/2203.12601v1.pdf" TargetMode="External"/><Relationship Id="rId9" Type="http://schemas.openxmlformats.org/officeDocument/2006/relationships/hyperlink" Target="https://vimalabs.github.io/" TargetMode="External"/><Relationship Id="rId14" Type="http://schemas.openxmlformats.org/officeDocument/2006/relationships/hyperlink" Target="https://arxiv.org/pdf/2210.06407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906.0734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06.0426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xplore.ieee.org/stamp/stamp.jsp?tp=&amp;arnumber=51523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910.10897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0B1D-0CF6-FA90-8E14-CB8735AEE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4400" dirty="0"/>
              <a:t>Concept2Robot: Learning Manipulation Concepts from Instructions and Human Demonstrations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648B9-A49A-915C-5E57-FC13529E6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Lin Shao, Toki </a:t>
            </a:r>
            <a:r>
              <a:rPr lang="en-US" dirty="0" err="1"/>
              <a:t>Migimatsu</a:t>
            </a:r>
            <a:r>
              <a:rPr lang="en-US" dirty="0"/>
              <a:t>, </a:t>
            </a:r>
            <a:r>
              <a:rPr lang="en-US" dirty="0" err="1"/>
              <a:t>Qiang</a:t>
            </a:r>
            <a:r>
              <a:rPr lang="en-US" dirty="0"/>
              <a:t> Zhang, Karen Yang, and Jeannette </a:t>
            </a:r>
            <a:r>
              <a:rPr lang="en-US" dirty="0" err="1"/>
              <a:t>Bohg</a:t>
            </a:r>
            <a:endParaRPr lang="en-US" dirty="0"/>
          </a:p>
          <a:p>
            <a:r>
              <a:rPr lang="en-US" dirty="0"/>
              <a:t>RSS 2020</a:t>
            </a:r>
          </a:p>
          <a:p>
            <a:endParaRPr lang="en-US" dirty="0"/>
          </a:p>
          <a:p>
            <a:r>
              <a:rPr lang="en-US" dirty="0"/>
              <a:t>Slides: Albert Yu</a:t>
            </a:r>
          </a:p>
          <a:p>
            <a:r>
              <a:rPr lang="en-US" dirty="0"/>
              <a:t>October 27, 2022</a:t>
            </a:r>
          </a:p>
        </p:txBody>
      </p:sp>
    </p:spTree>
    <p:extLst>
      <p:ext uri="{BB962C8B-B14F-4D97-AF65-F5344CB8AC3E}">
        <p14:creationId xmlns:p14="http://schemas.microsoft.com/office/powerpoint/2010/main" val="354734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5E3C-F9DC-E4F3-B198-E3F2D9FB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28" y="-270980"/>
            <a:ext cx="10515600" cy="1325563"/>
          </a:xfrm>
        </p:spPr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88FF-BA84-2F85-F7E6-D7E1AAE7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8" y="672684"/>
            <a:ext cx="10515600" cy="8515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Stage III: Multi-task IL Policy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8E53B-35FF-C951-815A-5AA9D5650DE5}"/>
              </a:ext>
            </a:extLst>
          </p:cNvPr>
          <p:cNvSpPr/>
          <p:nvPr/>
        </p:nvSpPr>
        <p:spPr>
          <a:xfrm>
            <a:off x="3211343" y="3011557"/>
            <a:ext cx="5782414" cy="29227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Multitask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8E398F-8C19-B91F-B35F-9C67F5FC3BD5}"/>
                  </a:ext>
                </a:extLst>
              </p:cNvPr>
              <p:cNvSpPr txBox="1"/>
              <p:nvPr/>
            </p:nvSpPr>
            <p:spPr>
              <a:xfrm>
                <a:off x="10296166" y="4179244"/>
                <a:ext cx="17699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DMP-styled</a:t>
                </a:r>
              </a:p>
              <a:p>
                <a:pPr algn="ctr"/>
                <a:r>
                  <a:rPr lang="en-US" dirty="0"/>
                  <a:t>Trajectory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8E398F-8C19-B91F-B35F-9C67F5FC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66" y="4179244"/>
                <a:ext cx="1769937" cy="923330"/>
              </a:xfrm>
              <a:prstGeom prst="rect">
                <a:avLst/>
              </a:prstGeom>
              <a:blipFill>
                <a:blip r:embed="rId3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76045B6-3E99-C4F4-EE13-42C94F9C6A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006415"/>
                <a:ext cx="10515600" cy="851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𝑚𝑢𝑙𝑡𝑖𝑡𝑎𝑠𝑘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76045B6-3E99-C4F4-EE13-42C94F9C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06415"/>
                <a:ext cx="10515600" cy="851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95344E28-19D4-80C6-C3C8-241ACA34A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1144836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284624-B5C6-9818-76D1-0974B2578D3C}"/>
              </a:ext>
            </a:extLst>
          </p:cNvPr>
          <p:cNvSpPr txBox="1"/>
          <p:nvPr/>
        </p:nvSpPr>
        <p:spPr>
          <a:xfrm>
            <a:off x="4579079" y="1977725"/>
            <a:ext cx="304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Rollouts for each task from all single-task policies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5686F2-D1CF-BCE7-D6EC-5DB35194CF7F}"/>
              </a:ext>
            </a:extLst>
          </p:cNvPr>
          <p:cNvCxnSpPr>
            <a:cxnSpLocks/>
            <a:stCxn id="19" idx="3"/>
            <a:endCxn id="37" idx="0"/>
          </p:cNvCxnSpPr>
          <p:nvPr/>
        </p:nvCxnSpPr>
        <p:spPr>
          <a:xfrm>
            <a:off x="2297713" y="3980168"/>
            <a:ext cx="1558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E03C23-CC69-FA90-47B5-F3C9BD2FE6A8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2297713" y="5252908"/>
            <a:ext cx="1538940" cy="2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671024E-BD08-D557-2953-C86BE23220BB}"/>
              </a:ext>
            </a:extLst>
          </p:cNvPr>
          <p:cNvSpPr txBox="1"/>
          <p:nvPr/>
        </p:nvSpPr>
        <p:spPr>
          <a:xfrm>
            <a:off x="1047090" y="3795502"/>
            <a:ext cx="125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Initial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F16BA-60C0-D0F7-9A2D-4B0BC37E8B15}"/>
              </a:ext>
            </a:extLst>
          </p:cNvPr>
          <p:cNvSpPr txBox="1"/>
          <p:nvPr/>
        </p:nvSpPr>
        <p:spPr>
          <a:xfrm>
            <a:off x="21652" y="5068242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Language Instruction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EEFC6AB-BF57-09FE-7E81-08F38ADBEF7B}"/>
              </a:ext>
            </a:extLst>
          </p:cNvPr>
          <p:cNvCxnSpPr>
            <a:cxnSpLocks/>
            <a:stCxn id="11" idx="1"/>
            <a:endCxn id="19" idx="0"/>
          </p:cNvCxnSpPr>
          <p:nvPr/>
        </p:nvCxnSpPr>
        <p:spPr>
          <a:xfrm rot="10800000" flipV="1">
            <a:off x="1672402" y="1602036"/>
            <a:ext cx="3966398" cy="2193466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E1F2893-0CAB-3534-56DC-6BF0F0459091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>
            <a:off x="6553200" y="1602036"/>
            <a:ext cx="4627935" cy="25772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nual Operation 36">
            <a:extLst>
              <a:ext uri="{FF2B5EF4-FFF2-40B4-BE49-F238E27FC236}">
                <a16:creationId xmlns:a16="http://schemas.microsoft.com/office/drawing/2014/main" id="{F6E84E14-D2D8-B88B-8D1C-BB92FFDACDD3}"/>
              </a:ext>
            </a:extLst>
          </p:cNvPr>
          <p:cNvSpPr/>
          <p:nvPr/>
        </p:nvSpPr>
        <p:spPr>
          <a:xfrm rot="16200000">
            <a:off x="3765372" y="3522701"/>
            <a:ext cx="1097280" cy="914933"/>
          </a:xfrm>
          <a:prstGeom prst="flowChartManualOpe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/>
              <a:t>Resnet-18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7393D-AC1C-0EE1-780B-D8614CEC580F}"/>
              </a:ext>
            </a:extLst>
          </p:cNvPr>
          <p:cNvSpPr/>
          <p:nvPr/>
        </p:nvSpPr>
        <p:spPr>
          <a:xfrm>
            <a:off x="3836653" y="479801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BERT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86A7AEE-AFB2-8B0D-E531-7D4CA2CBCB20}"/>
              </a:ext>
            </a:extLst>
          </p:cNvPr>
          <p:cNvSpPr/>
          <p:nvPr/>
        </p:nvSpPr>
        <p:spPr>
          <a:xfrm>
            <a:off x="5040420" y="3432255"/>
            <a:ext cx="365760" cy="2377440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5728A8-489E-8B62-2C84-67B3804B3322}"/>
              </a:ext>
            </a:extLst>
          </p:cNvPr>
          <p:cNvSpPr/>
          <p:nvPr/>
        </p:nvSpPr>
        <p:spPr>
          <a:xfrm>
            <a:off x="5131536" y="3527484"/>
            <a:ext cx="18288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6A3D96D-A429-9CF9-CF83-46977377A146}"/>
              </a:ext>
            </a:extLst>
          </p:cNvPr>
          <p:cNvSpPr/>
          <p:nvPr/>
        </p:nvSpPr>
        <p:spPr>
          <a:xfrm>
            <a:off x="5129919" y="4803023"/>
            <a:ext cx="18288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nual Operation 43">
            <a:extLst>
              <a:ext uri="{FF2B5EF4-FFF2-40B4-BE49-F238E27FC236}">
                <a16:creationId xmlns:a16="http://schemas.microsoft.com/office/drawing/2014/main" id="{2D0D7156-1CA2-C8AF-C584-87F9ADF40B11}"/>
              </a:ext>
            </a:extLst>
          </p:cNvPr>
          <p:cNvSpPr/>
          <p:nvPr/>
        </p:nvSpPr>
        <p:spPr>
          <a:xfrm rot="16200000" flipV="1">
            <a:off x="5585581" y="3522699"/>
            <a:ext cx="1097280" cy="914935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1D Conv</a:t>
            </a:r>
          </a:p>
        </p:txBody>
      </p:sp>
      <p:sp>
        <p:nvSpPr>
          <p:cNvPr id="45" name="Flowchart: Manual Operation 44">
            <a:extLst>
              <a:ext uri="{FF2B5EF4-FFF2-40B4-BE49-F238E27FC236}">
                <a16:creationId xmlns:a16="http://schemas.microsoft.com/office/drawing/2014/main" id="{CC27FBB8-CD56-7D4D-450B-B242E0ACAEA4}"/>
              </a:ext>
            </a:extLst>
          </p:cNvPr>
          <p:cNvSpPr/>
          <p:nvPr/>
        </p:nvSpPr>
        <p:spPr>
          <a:xfrm rot="16200000" flipV="1">
            <a:off x="5585581" y="4802755"/>
            <a:ext cx="1097280" cy="914935"/>
          </a:xfrm>
          <a:prstGeom prst="flowChartManualOpe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1D Conv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38E55513-FE10-148E-5DD1-7D59461B5D6E}"/>
              </a:ext>
            </a:extLst>
          </p:cNvPr>
          <p:cNvCxnSpPr>
            <a:stCxn id="43" idx="3"/>
            <a:endCxn id="44" idx="2"/>
          </p:cNvCxnSpPr>
          <p:nvPr/>
        </p:nvCxnSpPr>
        <p:spPr>
          <a:xfrm flipV="1">
            <a:off x="5406180" y="3980167"/>
            <a:ext cx="270574" cy="6408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043B7542-DF70-A3F4-D654-E24A189A5994}"/>
              </a:ext>
            </a:extLst>
          </p:cNvPr>
          <p:cNvCxnSpPr>
            <a:stCxn id="43" idx="3"/>
            <a:endCxn id="45" idx="2"/>
          </p:cNvCxnSpPr>
          <p:nvPr/>
        </p:nvCxnSpPr>
        <p:spPr>
          <a:xfrm>
            <a:off x="5406180" y="4620975"/>
            <a:ext cx="270574" cy="6392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0B807-A8B0-FEFF-F00E-EECB53A0DAFE}"/>
                  </a:ext>
                </a:extLst>
              </p:cNvPr>
              <p:cNvSpPr txBox="1"/>
              <p:nvPr/>
            </p:nvSpPr>
            <p:spPr>
              <a:xfrm>
                <a:off x="7050436" y="3655282"/>
                <a:ext cx="1500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goal 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1×7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30B807-A8B0-FEFF-F00E-EECB53A0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36" y="3655282"/>
                <a:ext cx="1500809" cy="646331"/>
              </a:xfrm>
              <a:prstGeom prst="rect">
                <a:avLst/>
              </a:prstGeom>
              <a:blipFill>
                <a:blip r:embed="rId7"/>
                <a:stretch>
                  <a:fillRect t="-5660" r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D8880C-C2AA-E380-CA1C-23B55D880905}"/>
                  </a:ext>
                </a:extLst>
              </p:cNvPr>
              <p:cNvSpPr txBox="1"/>
              <p:nvPr/>
            </p:nvSpPr>
            <p:spPr>
              <a:xfrm>
                <a:off x="7042318" y="4932798"/>
                <a:ext cx="15008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Forces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×7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6D8880C-C2AA-E380-CA1C-23B55D880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318" y="4932798"/>
                <a:ext cx="1500809" cy="646331"/>
              </a:xfrm>
              <a:prstGeom prst="rect">
                <a:avLst/>
              </a:prstGeom>
              <a:blipFill>
                <a:blip r:embed="rId8"/>
                <a:stretch>
                  <a:fillRect t="-4717" r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38FF7E2-51D8-529D-7B6E-EB0E79CD6CCD}"/>
              </a:ext>
            </a:extLst>
          </p:cNvPr>
          <p:cNvCxnSpPr>
            <a:stCxn id="44" idx="0"/>
            <a:endCxn id="50" idx="1"/>
          </p:cNvCxnSpPr>
          <p:nvPr/>
        </p:nvCxnSpPr>
        <p:spPr>
          <a:xfrm flipV="1">
            <a:off x="6591689" y="3978448"/>
            <a:ext cx="458747" cy="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D9490CD-1C71-5B7C-A5BA-F26359753A34}"/>
              </a:ext>
            </a:extLst>
          </p:cNvPr>
          <p:cNvCxnSpPr>
            <a:stCxn id="45" idx="0"/>
            <a:endCxn id="51" idx="1"/>
          </p:cNvCxnSpPr>
          <p:nvPr/>
        </p:nvCxnSpPr>
        <p:spPr>
          <a:xfrm flipV="1">
            <a:off x="6591689" y="5255964"/>
            <a:ext cx="450629" cy="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8D26DEF-50B0-539A-DCB6-69ABB31D9D7A}"/>
              </a:ext>
            </a:extLst>
          </p:cNvPr>
          <p:cNvCxnSpPr>
            <a:cxnSpLocks/>
            <a:stCxn id="50" idx="3"/>
            <a:endCxn id="10" idx="1"/>
          </p:cNvCxnSpPr>
          <p:nvPr/>
        </p:nvCxnSpPr>
        <p:spPr>
          <a:xfrm>
            <a:off x="8551245" y="3978448"/>
            <a:ext cx="1744921" cy="6624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0E3B72F-9C28-3FC9-99FF-E531CF6267B2}"/>
              </a:ext>
            </a:extLst>
          </p:cNvPr>
          <p:cNvCxnSpPr>
            <a:cxnSpLocks/>
            <a:stCxn id="51" idx="3"/>
            <a:endCxn id="10" idx="1"/>
          </p:cNvCxnSpPr>
          <p:nvPr/>
        </p:nvCxnSpPr>
        <p:spPr>
          <a:xfrm flipV="1">
            <a:off x="8543127" y="4640909"/>
            <a:ext cx="1753039" cy="6150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6E4FAEC-D946-C64D-89F6-0530CD761057}"/>
              </a:ext>
            </a:extLst>
          </p:cNvPr>
          <p:cNvCxnSpPr>
            <a:stCxn id="37" idx="2"/>
            <a:endCxn id="41" idx="1"/>
          </p:cNvCxnSpPr>
          <p:nvPr/>
        </p:nvCxnSpPr>
        <p:spPr>
          <a:xfrm>
            <a:off x="4771479" y="3980168"/>
            <a:ext cx="360057" cy="4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C5E9669-0DB7-5A6D-468F-DCEAB440E064}"/>
              </a:ext>
            </a:extLst>
          </p:cNvPr>
          <p:cNvCxnSpPr>
            <a:stCxn id="38" idx="3"/>
            <a:endCxn id="42" idx="1"/>
          </p:cNvCxnSpPr>
          <p:nvPr/>
        </p:nvCxnSpPr>
        <p:spPr>
          <a:xfrm>
            <a:off x="4751053" y="5255218"/>
            <a:ext cx="378866" cy="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0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7DF5-AA76-D6BD-A8C4-15A8E0AB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Setup</a:t>
            </a:r>
            <a:r>
              <a:rPr lang="en-US" dirty="0"/>
              <a:t>: Env, Tasks, Baselines,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4AC71-0571-C201-BB55-7ED8DA3D6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1673"/>
                <a:ext cx="3962400" cy="4351338"/>
              </a:xfrm>
            </p:spPr>
            <p:txBody>
              <a:bodyPr/>
              <a:lstStyle/>
              <a:p>
                <a:r>
                  <a:rPr lang="en-US" dirty="0" err="1"/>
                  <a:t>PyBullet</a:t>
                </a:r>
                <a:r>
                  <a:rPr lang="en-US" dirty="0"/>
                  <a:t> </a:t>
                </a:r>
                <a:r>
                  <a:rPr lang="en-US" dirty="0" err="1"/>
                  <a:t>Franka</a:t>
                </a:r>
                <a:r>
                  <a:rPr lang="en-US" dirty="0"/>
                  <a:t> Panda</a:t>
                </a:r>
              </a:p>
              <a:p>
                <a:r>
                  <a:rPr lang="en-US" dirty="0"/>
                  <a:t>78 Tasks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Manually defined task success metrics for evaluation</a:t>
                </a:r>
              </a:p>
              <a:p>
                <a:r>
                  <a:rPr lang="en-US" dirty="0"/>
                  <a:t>Baselines: no stage II (single task RL policies), </a:t>
                </a:r>
                <a:r>
                  <a:rPr lang="en-US" dirty="0" err="1"/>
                  <a:t>Distral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4AC71-0571-C201-BB55-7ED8DA3D6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1673"/>
                <a:ext cx="3962400" cy="4351338"/>
              </a:xfrm>
              <a:blipFill>
                <a:blip r:embed="rId3"/>
                <a:stretch>
                  <a:fillRect l="-2769" t="-2241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7F28FDD-5F69-B711-2B01-1BC218C5D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06732"/>
            <a:ext cx="7315200" cy="4987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3337E-4F33-9EF4-347D-5EF3E3F73CE9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Concept2Robot, Figure 3: </a:t>
            </a:r>
            <a:r>
              <a:rPr lang="en-US" sz="1200" dirty="0">
                <a:hlinkClick r:id="rId5"/>
              </a:rPr>
              <a:t>http://www.roboticsproceedings.org/rss16/p082.pdf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34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8E-914E-8E6D-9A04-5B020B9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Setup</a:t>
            </a:r>
            <a:r>
              <a:rPr lang="en-US" dirty="0"/>
              <a:t>: Hypotheses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88687-F99A-9C51-3F54-0BD332262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DMP-styled trajectory representations are important.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learning tasks, Videos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Goal images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Video classifier rewards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true rewards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Method outperforms SOTA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Multi-task policy performance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single task policy performance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Generalizes to novel instructions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88687-F99A-9C51-3F54-0BD332262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87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8E-914E-8E6D-9A04-5B020B9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  <a:r>
              <a:rPr lang="en-US" dirty="0"/>
              <a:t>: Importance of DMP-styled trajectory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88687-F99A-9C51-3F54-0BD3322620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(goal only)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→54%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(goal + forces—DMP)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→61%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88687-F99A-9C51-3F54-0BD3322620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44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8E-914E-8E6D-9A04-5B020B9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  <a:r>
              <a:rPr lang="en-US" dirty="0"/>
              <a:t>: Videos &gt; Goal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EC0E3-066B-D284-5E14-25ACC3D591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89668444"/>
                  </p:ext>
                </p:extLst>
              </p:nvPr>
            </p:nvGraphicFramePr>
            <p:xfrm>
              <a:off x="3467100" y="1690688"/>
              <a:ext cx="52578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310108643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9071891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36293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Image Classifier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Video Classifier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633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Top-1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6170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Top-5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58%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776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87EC0E3-066B-D284-5E14-25ACC3D5913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89668444"/>
                  </p:ext>
                </p:extLst>
              </p:nvPr>
            </p:nvGraphicFramePr>
            <p:xfrm>
              <a:off x="3467100" y="1690688"/>
              <a:ext cx="52578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3101086434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907189187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1736293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Image Classifier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Video Classifier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7633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Top-1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7" t="-108197" r="-10138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7" t="-108197" r="-138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6170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Top-5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47" t="-208197" r="-10138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7" t="-208197" r="-138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7685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16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1CFC8E-914E-8E6D-9A04-5B020B98CB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Experimental Results</a:t>
                </a:r>
                <a:r>
                  <a:rPr lang="en-US" dirty="0"/>
                  <a:t>: Video classifier rewards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True rewards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1CFC8E-914E-8E6D-9A04-5B020B98C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1681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482ED-E8F9-DAF1-9A19-08E647209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classifier rewards mostly matches training on true rewards for half the tasks; true rewards does significantly better on the other half</a:t>
            </a:r>
          </a:p>
        </p:txBody>
      </p:sp>
    </p:spTree>
    <p:extLst>
      <p:ext uri="{BB962C8B-B14F-4D97-AF65-F5344CB8AC3E}">
        <p14:creationId xmlns:p14="http://schemas.microsoft.com/office/powerpoint/2010/main" val="289354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8E-914E-8E6D-9A04-5B020B9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  <a:r>
              <a:rPr lang="en-US" dirty="0"/>
              <a:t>: Beats SOTA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BAF13-6A2F-D2BA-46D1-018D33485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2771775"/>
            <a:ext cx="8724900" cy="1314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18DF76-F0DB-3763-4C32-5DF63DD287AD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Concept2Robot, Table 1: </a:t>
            </a:r>
            <a:r>
              <a:rPr lang="en-US" sz="1200" dirty="0">
                <a:hlinkClick r:id="rId4"/>
              </a:rPr>
              <a:t>http://www.roboticsproceedings.org/rss16/p082.pdf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07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1CFC8E-914E-8E6D-9A04-5B020B98CB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Experimental Results</a:t>
                </a:r>
                <a:r>
                  <a:rPr lang="en-US" dirty="0"/>
                  <a:t>: Multitask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Single-task Performance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1CFC8E-914E-8E6D-9A04-5B020B98C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 t="-13364" r="-522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86234DCC-DE5F-AAA2-7E84-35916A882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Multitask: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54%</m:t>
                    </m:r>
                  </m:oMath>
                </a14:m>
                <a:r>
                  <a:rPr lang="en-US" dirty="0"/>
                  <a:t> (trained on all tasks; performance on 8 tasks)</a:t>
                </a:r>
              </a:p>
              <a:p>
                <a:pPr marL="0" indent="0">
                  <a:buNone/>
                </a:pPr>
                <a:r>
                  <a:rPr lang="en-US" dirty="0"/>
                  <a:t>Single-task: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61%</m:t>
                    </m:r>
                  </m:oMath>
                </a14:m>
                <a:r>
                  <a:rPr lang="en-US" dirty="0"/>
                  <a:t> (average over 8 single-task policies)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id="{86234DCC-DE5F-AAA2-7E84-35916A882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06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FC8E-914E-8E6D-9A04-5B020B98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Experimental Results</a:t>
            </a:r>
            <a:r>
              <a:rPr lang="en-US" dirty="0"/>
              <a:t>: Generalizes to new synonyms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2DF865-269F-7500-1E93-7A563150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1657350"/>
            <a:ext cx="8039100" cy="354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ABEEB-6806-566B-BA2E-D1C2D58D85B7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Concept2Robot, Table 2: </a:t>
            </a:r>
            <a:r>
              <a:rPr lang="en-US" sz="1200" dirty="0">
                <a:hlinkClick r:id="rId4"/>
              </a:rPr>
              <a:t>http://www.roboticsproceedings.org/rss16/p082.pdf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20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E5A7-2EF7-C28A-766C-A340BFAF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10E7-A6E5-76C8-50EC-B0BFC8B6F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Key insights and conclusions:</a:t>
            </a:r>
          </a:p>
          <a:p>
            <a:r>
              <a:rPr lang="en-US" dirty="0"/>
              <a:t>One can use language as a “label” for diverse human demonstrations to learn a variety of manipulation skills with a single policy.</a:t>
            </a:r>
          </a:p>
          <a:p>
            <a:r>
              <a:rPr lang="en-US" dirty="0"/>
              <a:t>Video classifiers serve as okay-</a:t>
            </a:r>
            <a:r>
              <a:rPr lang="en-US" dirty="0" err="1"/>
              <a:t>ish</a:t>
            </a:r>
            <a:r>
              <a:rPr lang="en-US" dirty="0"/>
              <a:t> learned reward functions</a:t>
            </a:r>
          </a:p>
          <a:p>
            <a:r>
              <a:rPr lang="en-US" dirty="0"/>
              <a:t>Method strengths:</a:t>
            </a:r>
          </a:p>
          <a:p>
            <a:pPr lvl="1"/>
            <a:r>
              <a:rPr lang="en-US" dirty="0"/>
              <a:t>leverages readily-available large-scale datasets to distinguish between tasks</a:t>
            </a:r>
          </a:p>
          <a:p>
            <a:r>
              <a:rPr lang="en-US" dirty="0"/>
              <a:t>Method weaknesses:</a:t>
            </a:r>
          </a:p>
          <a:p>
            <a:pPr lvl="1"/>
            <a:r>
              <a:rPr lang="en-US" dirty="0"/>
              <a:t>Tasks are probably too simple / too varied for the multitask policy to perform better than the single task policies</a:t>
            </a:r>
          </a:p>
          <a:p>
            <a:pPr lvl="1"/>
            <a:r>
              <a:rPr lang="en-US" dirty="0"/>
              <a:t>Room for improvement on novel language compositions</a:t>
            </a:r>
          </a:p>
          <a:p>
            <a:r>
              <a:rPr lang="en-US" dirty="0"/>
              <a:t>All hypotheses are supported by results except the hypothesis that learning with video classifier rewards are as good as with true rewards.</a:t>
            </a:r>
          </a:p>
          <a:p>
            <a:r>
              <a:rPr lang="en-US" dirty="0"/>
              <a:t>Further experiments: Offline RL baselines, standard </a:t>
            </a:r>
            <a:r>
              <a:rPr lang="en-US" dirty="0" err="1"/>
              <a:t>markovian</a:t>
            </a:r>
            <a:r>
              <a:rPr lang="en-US" dirty="0"/>
              <a:t> policy instead of DMP trajectories.</a:t>
            </a:r>
          </a:p>
        </p:txBody>
      </p:sp>
    </p:spTree>
    <p:extLst>
      <p:ext uri="{BB962C8B-B14F-4D97-AF65-F5344CB8AC3E}">
        <p14:creationId xmlns:p14="http://schemas.microsoft.com/office/powerpoint/2010/main" val="332784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8380-5F74-D92F-141E-D4B1FB3F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Main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BD7B-E4C7-7060-494C-ECEB9EDA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can a policy learn different verbs?</a:t>
            </a:r>
          </a:p>
          <a:p>
            <a:r>
              <a:rPr lang="en-US" dirty="0"/>
              <a:t>Importance:</a:t>
            </a:r>
          </a:p>
          <a:p>
            <a:pPr lvl="1"/>
            <a:r>
              <a:rPr lang="en-US" dirty="0"/>
              <a:t>Deployable robots need to perform varied manipulation behaviors</a:t>
            </a:r>
          </a:p>
          <a:p>
            <a:r>
              <a:rPr lang="en-US" dirty="0"/>
              <a:t>Technical Challenges:</a:t>
            </a:r>
          </a:p>
          <a:p>
            <a:pPr lvl="1"/>
            <a:r>
              <a:rPr lang="en-US" dirty="0"/>
              <a:t>Grounding instructions in actions—how well does this transfer?</a:t>
            </a:r>
          </a:p>
          <a:p>
            <a:pPr lvl="1"/>
            <a:r>
              <a:rPr lang="en-US" dirty="0"/>
              <a:t>Learning suitable verb representations</a:t>
            </a:r>
          </a:p>
          <a:p>
            <a:pPr lvl="1"/>
            <a:r>
              <a:rPr lang="en-US" dirty="0"/>
              <a:t>Using pretrained/learned models for a joint image-language embedding space</a:t>
            </a:r>
          </a:p>
          <a:p>
            <a:r>
              <a:rPr lang="en-US" dirty="0"/>
              <a:t>Shortcomings of Prior Approaches:</a:t>
            </a:r>
          </a:p>
          <a:p>
            <a:pPr lvl="1"/>
            <a:r>
              <a:rPr lang="en-US" dirty="0"/>
              <a:t>Hard to learn a variety of verbs with a single robot policy</a:t>
            </a:r>
          </a:p>
          <a:p>
            <a:r>
              <a:rPr lang="en-US" dirty="0"/>
              <a:t>Key Insights of this work:</a:t>
            </a:r>
          </a:p>
          <a:p>
            <a:pPr lvl="1"/>
            <a:r>
              <a:rPr lang="en-US" dirty="0"/>
              <a:t>Learning from language instructions using a demonstration-based scoring function</a:t>
            </a:r>
          </a:p>
          <a:p>
            <a:pPr lvl="1"/>
            <a:r>
              <a:rPr lang="en-US" dirty="0"/>
              <a:t>Use video-classifier to provide rewards for single-task RL policies</a:t>
            </a:r>
          </a:p>
          <a:p>
            <a:pPr lvl="1"/>
            <a:r>
              <a:rPr lang="en-US" dirty="0"/>
              <a:t>Single multitask IL policy distilled from single-task RL policies performs better than directly fitting a multitask policy on the data.</a:t>
            </a:r>
          </a:p>
        </p:txBody>
      </p:sp>
    </p:spTree>
    <p:extLst>
      <p:ext uri="{BB962C8B-B14F-4D97-AF65-F5344CB8AC3E}">
        <p14:creationId xmlns:p14="http://schemas.microsoft.com/office/powerpoint/2010/main" val="337717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DA91-25C4-0FC8-F9AC-9C19C6ED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1B88-9834-1E54-ECD1-EBAC7EA3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difficulty:</a:t>
            </a:r>
          </a:p>
          <a:p>
            <a:pPr lvl="1"/>
            <a:r>
              <a:rPr lang="en-US" dirty="0"/>
              <a:t>Single object</a:t>
            </a:r>
          </a:p>
          <a:p>
            <a:pPr lvl="1"/>
            <a:r>
              <a:rPr lang="en-US" dirty="0"/>
              <a:t>Very limited randomization</a:t>
            </a:r>
          </a:p>
          <a:p>
            <a:r>
              <a:rPr lang="en-US" dirty="0"/>
              <a:t>Scalability: Requires training as many policies as there are tasks. Very hard to learn new task during real-world deployment.</a:t>
            </a:r>
          </a:p>
          <a:p>
            <a:r>
              <a:rPr lang="en-US" dirty="0"/>
              <a:t>Lack of details in video classifier training. Does it just transfer 0-shot to videos of the robot environment?</a:t>
            </a:r>
          </a:p>
        </p:txBody>
      </p:sp>
    </p:spTree>
    <p:extLst>
      <p:ext uri="{BB962C8B-B14F-4D97-AF65-F5344CB8AC3E}">
        <p14:creationId xmlns:p14="http://schemas.microsoft.com/office/powerpoint/2010/main" val="367359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205F-5F0A-9443-315C-D8223B3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B5A36-A77B-00CD-BBF1-DC10A7C49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Ideas:</a:t>
                </a:r>
              </a:p>
              <a:p>
                <a:pPr lvl="1"/>
                <a:r>
                  <a:rPr lang="en-US" dirty="0"/>
                  <a:t>How can we apply learned skills to manipulate novel objects?</a:t>
                </a:r>
              </a:p>
              <a:p>
                <a:pPr lvl="1"/>
                <a:r>
                  <a:rPr lang="en-US" dirty="0"/>
                  <a:t>How effectively do the learned verb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trajectory mappings generalize to new robots?</a:t>
                </a:r>
              </a:p>
              <a:p>
                <a:pPr lvl="1"/>
                <a:r>
                  <a:rPr lang="en-US" dirty="0"/>
                  <a:t>How can we use the robot’s large bank of manipulation skills to more quickly learn new manipulation skills?</a:t>
                </a:r>
              </a:p>
              <a:p>
                <a:pPr lvl="1"/>
                <a:r>
                  <a:rPr lang="en-US" dirty="0"/>
                  <a:t>Can the large-scale human dataset be leveraged in other ways besides simply training a reward classifier?</a:t>
                </a:r>
              </a:p>
              <a:p>
                <a:r>
                  <a:rPr lang="en-US" dirty="0"/>
                  <a:t>Published ideas:</a:t>
                </a:r>
              </a:p>
              <a:p>
                <a:pPr lvl="1"/>
                <a:r>
                  <a:rPr lang="en-US" dirty="0"/>
                  <a:t>Directly condition the policy on demonstration and language embeddings; regress demo embeddings toward language embeddings (BC-Z; Jang, et. al.)</a:t>
                </a:r>
              </a:p>
              <a:p>
                <a:pPr lvl="1"/>
                <a:r>
                  <a:rPr lang="en-US" dirty="0"/>
                  <a:t>Use transformer policies with multimodal task specification tokens (language and goal images (VIMA; Jiang, et. al.)</a:t>
                </a:r>
              </a:p>
              <a:p>
                <a:pPr lvl="1"/>
                <a:r>
                  <a:rPr lang="en-US" dirty="0"/>
                  <a:t>Use pretrained models for grounding new skills/object knowledge (</a:t>
                </a:r>
                <a:r>
                  <a:rPr lang="en-US" dirty="0" err="1"/>
                  <a:t>CLIPort</a:t>
                </a:r>
                <a:r>
                  <a:rPr lang="en-US" dirty="0"/>
                  <a:t>; Sridhar, et. al.)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7B5A36-A77B-00CD-BBF1-DC10A7C49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056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4D5D-126D-62EA-E3FF-E335DA7C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9F89E-573F-CDF2-6A15-9067BF62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8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/>
              <a:t>Robotics with large pretrained vision-language models</a:t>
            </a:r>
          </a:p>
          <a:p>
            <a:pPr marL="514350" indent="-514350">
              <a:buAutoNum type="arabicPeriod"/>
            </a:pPr>
            <a:r>
              <a:rPr lang="en-US" sz="1400" b="1" dirty="0" err="1"/>
              <a:t>CLIPort</a:t>
            </a:r>
            <a:r>
              <a:rPr lang="en-US" sz="1400" dirty="0"/>
              <a:t>: [</a:t>
            </a:r>
            <a:r>
              <a:rPr lang="en-US" sz="1400" dirty="0">
                <a:hlinkClick r:id="rId2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3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/>
              <a:t>Mohit Shridhar, Lucas </a:t>
            </a:r>
            <a:r>
              <a:rPr lang="en-US" sz="1200" dirty="0" err="1"/>
              <a:t>Manuelli</a:t>
            </a:r>
            <a:r>
              <a:rPr lang="en-US" sz="1200" dirty="0"/>
              <a:t>, Dieter Fox. “</a:t>
            </a:r>
            <a:r>
              <a:rPr lang="en-US" sz="1200" dirty="0" err="1"/>
              <a:t>CLIPort</a:t>
            </a:r>
            <a:r>
              <a:rPr lang="en-US" sz="1200" dirty="0"/>
              <a:t>: What and Where Pathways for Robotic Manipulation.” </a:t>
            </a:r>
            <a:r>
              <a:rPr lang="en-US" sz="1200" dirty="0" err="1"/>
              <a:t>CoRL</a:t>
            </a:r>
            <a:r>
              <a:rPr lang="en-US" sz="1200" dirty="0"/>
              <a:t> 2021.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/>
              <a:t>R3M</a:t>
            </a:r>
            <a:r>
              <a:rPr lang="en-US" sz="1400" dirty="0"/>
              <a:t>: [</a:t>
            </a:r>
            <a:r>
              <a:rPr lang="en-US" sz="1400" dirty="0">
                <a:hlinkClick r:id="rId4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5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/>
              <a:t>Suraj Nair, Aravind </a:t>
            </a:r>
            <a:r>
              <a:rPr lang="en-US" sz="1200" dirty="0" err="1"/>
              <a:t>Rajeswaran</a:t>
            </a:r>
            <a:r>
              <a:rPr lang="en-US" sz="1200" dirty="0"/>
              <a:t>, Vikash Kumar, Chelsea Finn, Abhinav Gupta. “R3M: A Universal Visual Representation for Robot Manipulation.” </a:t>
            </a:r>
            <a:r>
              <a:rPr lang="en-US" sz="1200" dirty="0" err="1"/>
              <a:t>CoRL</a:t>
            </a:r>
            <a:r>
              <a:rPr lang="en-US" sz="1200" dirty="0"/>
              <a:t> 2022</a:t>
            </a:r>
          </a:p>
          <a:p>
            <a:pPr marL="0" indent="0">
              <a:buNone/>
            </a:pPr>
            <a:r>
              <a:rPr lang="en-US" sz="1400" dirty="0"/>
              <a:t>Multitask </a:t>
            </a:r>
            <a:r>
              <a:rPr lang="en-US" sz="1400" dirty="0" err="1"/>
              <a:t>RoboNLP</a:t>
            </a:r>
            <a:r>
              <a:rPr lang="en-US" sz="1400" dirty="0"/>
              <a:t> for generalization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/>
              <a:t>BC-Z</a:t>
            </a:r>
            <a:r>
              <a:rPr lang="en-US" sz="1400" dirty="0"/>
              <a:t>:  [</a:t>
            </a:r>
            <a:r>
              <a:rPr lang="en-US" sz="1400" dirty="0">
                <a:hlinkClick r:id="rId6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7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/>
              <a:t>Eric Jang, Alex </a:t>
            </a:r>
            <a:r>
              <a:rPr lang="en-US" sz="1200" dirty="0" err="1"/>
              <a:t>Irpan</a:t>
            </a:r>
            <a:r>
              <a:rPr lang="en-US" sz="1200" dirty="0"/>
              <a:t>, </a:t>
            </a:r>
            <a:r>
              <a:rPr lang="en-US" sz="1200" dirty="0" err="1"/>
              <a:t>Mohi</a:t>
            </a:r>
            <a:r>
              <a:rPr lang="en-US" sz="1200" dirty="0"/>
              <a:t> </a:t>
            </a:r>
            <a:r>
              <a:rPr lang="en-US" sz="1200" dirty="0" err="1"/>
              <a:t>Khansari</a:t>
            </a:r>
            <a:r>
              <a:rPr lang="en-US" sz="1200" dirty="0"/>
              <a:t>, Daniel </a:t>
            </a:r>
            <a:r>
              <a:rPr lang="en-US" sz="1200" dirty="0" err="1"/>
              <a:t>Kappler</a:t>
            </a:r>
            <a:r>
              <a:rPr lang="en-US" sz="1200" dirty="0"/>
              <a:t>, Frederik Ebert, Corey Lynch, Sergey Levine, Chelsea Finn. “BC-Z: Zero-Shot Task Generalization with Robotic Imitation Learning.” </a:t>
            </a:r>
            <a:r>
              <a:rPr lang="en-US" sz="1200" dirty="0" err="1"/>
              <a:t>CoRL</a:t>
            </a:r>
            <a:r>
              <a:rPr lang="en-US" sz="1200" dirty="0"/>
              <a:t> 2021.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/>
              <a:t>VIMA</a:t>
            </a:r>
            <a:r>
              <a:rPr lang="en-US" sz="1400" dirty="0"/>
              <a:t>:  [</a:t>
            </a:r>
            <a:r>
              <a:rPr lang="en-US" sz="1400" dirty="0">
                <a:hlinkClick r:id="rId8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9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 err="1"/>
              <a:t>Yunfan</a:t>
            </a:r>
            <a:r>
              <a:rPr lang="en-US" sz="1200" dirty="0"/>
              <a:t> Jiang, </a:t>
            </a:r>
            <a:r>
              <a:rPr lang="en-US" sz="1200" dirty="0" err="1"/>
              <a:t>Agrim</a:t>
            </a:r>
            <a:r>
              <a:rPr lang="en-US" sz="1200" dirty="0"/>
              <a:t> Gupta, </a:t>
            </a:r>
            <a:r>
              <a:rPr lang="en-US" sz="1200" dirty="0" err="1"/>
              <a:t>Zichen</a:t>
            </a:r>
            <a:r>
              <a:rPr lang="en-US" sz="1200" dirty="0"/>
              <a:t> Zhang, </a:t>
            </a:r>
            <a:r>
              <a:rPr lang="en-US" sz="1200" dirty="0" err="1"/>
              <a:t>Guanzhi</a:t>
            </a:r>
            <a:r>
              <a:rPr lang="en-US" sz="1200" dirty="0"/>
              <a:t> Wang, </a:t>
            </a:r>
            <a:r>
              <a:rPr lang="en-US" sz="1200" dirty="0" err="1"/>
              <a:t>Yongqiang</a:t>
            </a:r>
            <a:r>
              <a:rPr lang="en-US" sz="1200" dirty="0"/>
              <a:t> Dou, </a:t>
            </a:r>
            <a:r>
              <a:rPr lang="en-US" sz="1200" dirty="0" err="1"/>
              <a:t>Yanjun</a:t>
            </a:r>
            <a:r>
              <a:rPr lang="en-US" sz="1200" dirty="0"/>
              <a:t> Chen, Li Fei-Fei, Anima </a:t>
            </a:r>
            <a:r>
              <a:rPr lang="en-US" sz="1200" dirty="0" err="1"/>
              <a:t>Anandkumar</a:t>
            </a:r>
            <a:r>
              <a:rPr lang="en-US" sz="1200" dirty="0"/>
              <a:t>, </a:t>
            </a:r>
            <a:r>
              <a:rPr lang="en-US" sz="1200" dirty="0" err="1"/>
              <a:t>Yuke</a:t>
            </a:r>
            <a:r>
              <a:rPr lang="en-US" sz="1200" dirty="0"/>
              <a:t> Zhu, </a:t>
            </a:r>
            <a:r>
              <a:rPr lang="en-US" sz="1200" dirty="0" err="1"/>
              <a:t>Linxi</a:t>
            </a:r>
            <a:r>
              <a:rPr lang="en-US" sz="1200" dirty="0"/>
              <a:t> Fan. “VIMA: General Robot Manipulation with Multimodal Prompts.” </a:t>
            </a:r>
            <a:r>
              <a:rPr lang="en-US" sz="1200" dirty="0" err="1"/>
              <a:t>arXiv</a:t>
            </a:r>
            <a:r>
              <a:rPr lang="en-US" sz="1200" dirty="0"/>
              <a:t> 2022.</a:t>
            </a:r>
          </a:p>
          <a:p>
            <a:pPr marL="0" indent="0">
              <a:buNone/>
            </a:pPr>
            <a:r>
              <a:rPr lang="en-US" sz="1400" dirty="0"/>
              <a:t>Other Language-Conditioned Multitask Policies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/>
              <a:t>HULC</a:t>
            </a:r>
            <a:r>
              <a:rPr lang="en-US" sz="1400" dirty="0"/>
              <a:t>:  [</a:t>
            </a:r>
            <a:r>
              <a:rPr lang="en-US" sz="1400" dirty="0">
                <a:hlinkClick r:id="rId10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11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 err="1"/>
              <a:t>Oier</a:t>
            </a:r>
            <a:r>
              <a:rPr lang="en-US" sz="1200" dirty="0"/>
              <a:t> Mees, Lukas Hermann, Wolfram </a:t>
            </a:r>
            <a:r>
              <a:rPr lang="en-US" sz="1200" dirty="0" err="1"/>
              <a:t>Burgard</a:t>
            </a:r>
            <a:r>
              <a:rPr lang="en-US" sz="1200" dirty="0"/>
              <a:t>. “What Matters in Language Conditioned Robotic Imitation Learning over Unstructured Data.” IEEE RA-L 2022.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 err="1"/>
              <a:t>PerAct</a:t>
            </a:r>
            <a:r>
              <a:rPr lang="en-US" sz="1400" dirty="0"/>
              <a:t>: [</a:t>
            </a:r>
            <a:r>
              <a:rPr lang="en-US" sz="1400" dirty="0">
                <a:hlinkClick r:id="rId12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13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/>
              <a:t>Mohit Shridhar, Lucas </a:t>
            </a:r>
            <a:r>
              <a:rPr lang="en-US" sz="1200" dirty="0" err="1"/>
              <a:t>Manuelli</a:t>
            </a:r>
            <a:r>
              <a:rPr lang="en-US" sz="1200" dirty="0"/>
              <a:t>, Dieter Fox. “Perceiver-Actor: A Multi-Task Transformer for Robotic Manipulation.”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1400" b="1" dirty="0"/>
              <a:t>Interactive Language</a:t>
            </a:r>
            <a:r>
              <a:rPr lang="en-US" sz="1400" dirty="0"/>
              <a:t>:  [</a:t>
            </a:r>
            <a:r>
              <a:rPr lang="en-US" sz="1400" dirty="0">
                <a:hlinkClick r:id="rId14"/>
              </a:rPr>
              <a:t>PDF</a:t>
            </a:r>
            <a:r>
              <a:rPr lang="en-US" sz="1400" dirty="0"/>
              <a:t>] [</a:t>
            </a:r>
            <a:r>
              <a:rPr lang="en-US" sz="1400" dirty="0">
                <a:hlinkClick r:id="rId15"/>
              </a:rPr>
              <a:t>web</a:t>
            </a:r>
            <a:r>
              <a:rPr lang="en-US" sz="1400" dirty="0"/>
              <a:t>]</a:t>
            </a:r>
          </a:p>
          <a:p>
            <a:pPr lvl="1"/>
            <a:r>
              <a:rPr lang="en-US" sz="1200" dirty="0"/>
              <a:t>Corey Lynch, </a:t>
            </a:r>
            <a:r>
              <a:rPr lang="en-US" sz="1200" dirty="0" err="1"/>
              <a:t>Ayzaan</a:t>
            </a:r>
            <a:r>
              <a:rPr lang="en-US" sz="1200" dirty="0"/>
              <a:t> Wahid, Jonathan </a:t>
            </a:r>
            <a:r>
              <a:rPr lang="en-US" sz="1200" dirty="0" err="1"/>
              <a:t>Tompson</a:t>
            </a:r>
            <a:r>
              <a:rPr lang="en-US" sz="1200" dirty="0"/>
              <a:t>, </a:t>
            </a:r>
            <a:r>
              <a:rPr lang="en-US" sz="1200" dirty="0" err="1"/>
              <a:t>Tianli</a:t>
            </a:r>
            <a:r>
              <a:rPr lang="en-US" sz="1200" dirty="0"/>
              <a:t> Ding, James </a:t>
            </a:r>
            <a:r>
              <a:rPr lang="en-US" sz="1200" dirty="0" err="1"/>
              <a:t>Betker</a:t>
            </a:r>
            <a:r>
              <a:rPr lang="en-US" sz="1200" dirty="0"/>
              <a:t>, Robert Baruch, Travis Armstrong, Pete Florence. “Interactive Language: Talking to Robots in Real Time.”</a:t>
            </a:r>
          </a:p>
        </p:txBody>
      </p:sp>
    </p:spTree>
    <p:extLst>
      <p:ext uri="{BB962C8B-B14F-4D97-AF65-F5344CB8AC3E}">
        <p14:creationId xmlns:p14="http://schemas.microsoft.com/office/powerpoint/2010/main" val="405234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837B-7AD8-9377-DD79-262DA688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3EB0-D53B-6D8D-E144-107C5186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How can a multitask policy learn different verbs?</a:t>
            </a:r>
          </a:p>
          <a:p>
            <a:r>
              <a:rPr lang="en-US" dirty="0"/>
              <a:t>Necessary for all-purpose robots to be deployable, but it’s difficult to map language to actions in varied scenarios</a:t>
            </a:r>
          </a:p>
          <a:p>
            <a:r>
              <a:rPr lang="en-US" dirty="0"/>
              <a:t>Very little prior work experimented with language-conditioned multitask robotic manipulation; most policies learn very limited verbs</a:t>
            </a:r>
          </a:p>
          <a:p>
            <a:r>
              <a:rPr lang="en-US" dirty="0"/>
              <a:t>Key insight: Human video demonstrations and language instructions play an important role in multitask robotic learning.</a:t>
            </a:r>
          </a:p>
          <a:p>
            <a:r>
              <a:rPr lang="en-US" dirty="0"/>
              <a:t>Key result: A multitask policy that beats previous SOTA (</a:t>
            </a:r>
            <a:r>
              <a:rPr lang="en-US" dirty="0" err="1"/>
              <a:t>Distral</a:t>
            </a:r>
            <a:r>
              <a:rPr lang="en-US" dirty="0"/>
              <a:t>) in learning 78 different manipulation tasks from language.</a:t>
            </a:r>
          </a:p>
        </p:txBody>
      </p:sp>
    </p:spTree>
    <p:extLst>
      <p:ext uri="{BB962C8B-B14F-4D97-AF65-F5344CB8AC3E}">
        <p14:creationId xmlns:p14="http://schemas.microsoft.com/office/powerpoint/2010/main" val="597019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D4A4-13A0-FB87-3864-067E7FF1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91D5-3DAC-394F-D74C-95BB391E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there a way to more efficiently score the trajectories instead of rolling out and capturing a video?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strength of language is its compositionality. How could we leverage this property for multi-step tasks?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would we apply a learned verb to different objects? Instead of just being told to do a verb to “</a:t>
            </a:r>
            <a:r>
              <a:rPr lang="en-US" dirty="0" err="1"/>
              <a:t>sth</a:t>
            </a:r>
            <a:r>
              <a:rPr lang="en-US" dirty="0"/>
              <a:t>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else can robot learning use language, besides simply as an action label for conditioning the policy?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0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652E-855B-F4C8-602F-C38A52A1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CEBE-36BB-69BB-CFFC-02993F96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9B452-23BC-E95F-4C17-3E93265220F7}"/>
              </a:ext>
            </a:extLst>
          </p:cNvPr>
          <p:cNvSpPr/>
          <p:nvPr/>
        </p:nvSpPr>
        <p:spPr>
          <a:xfrm>
            <a:off x="4998611" y="2063164"/>
            <a:ext cx="2743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47AA03-4015-A0E9-1048-F926FA7B2FB1}"/>
              </a:ext>
            </a:extLst>
          </p:cNvPr>
          <p:cNvCxnSpPr/>
          <p:nvPr/>
        </p:nvCxnSpPr>
        <p:spPr>
          <a:xfrm>
            <a:off x="3667540" y="2514600"/>
            <a:ext cx="1331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72778-1284-B7D1-D73A-5BA54AFCD053}"/>
              </a:ext>
            </a:extLst>
          </p:cNvPr>
          <p:cNvCxnSpPr/>
          <p:nvPr/>
        </p:nvCxnSpPr>
        <p:spPr>
          <a:xfrm>
            <a:off x="3667540" y="3429000"/>
            <a:ext cx="1331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C4F895-8D41-40E8-6359-2922E8B3DAE9}"/>
              </a:ext>
            </a:extLst>
          </p:cNvPr>
          <p:cNvCxnSpPr/>
          <p:nvPr/>
        </p:nvCxnSpPr>
        <p:spPr>
          <a:xfrm>
            <a:off x="7741811" y="2967625"/>
            <a:ext cx="1331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17A921-DD7B-A5E9-751B-87611D3349BC}"/>
              </a:ext>
            </a:extLst>
          </p:cNvPr>
          <p:cNvSpPr txBox="1"/>
          <p:nvPr/>
        </p:nvSpPr>
        <p:spPr>
          <a:xfrm>
            <a:off x="1391479" y="2329934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Language instruction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6BF1A-860F-7DDE-4B5A-C0A74C55F9B2}"/>
              </a:ext>
            </a:extLst>
          </p:cNvPr>
          <p:cNvSpPr txBox="1"/>
          <p:nvPr/>
        </p:nvSpPr>
        <p:spPr>
          <a:xfrm>
            <a:off x="1391479" y="3244870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Initial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D8F1C-C949-CA0C-ECF3-D1E4506765EF}"/>
              </a:ext>
            </a:extLst>
          </p:cNvPr>
          <p:cNvSpPr txBox="1"/>
          <p:nvPr/>
        </p:nvSpPr>
        <p:spPr>
          <a:xfrm>
            <a:off x="9072882" y="278295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Trajectory</a:t>
            </a:r>
          </a:p>
        </p:txBody>
      </p:sp>
    </p:spTree>
    <p:extLst>
      <p:ext uri="{BB962C8B-B14F-4D97-AF65-F5344CB8AC3E}">
        <p14:creationId xmlns:p14="http://schemas.microsoft.com/office/powerpoint/2010/main" val="310059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E110-6D68-BC72-EDB3-78AACF3C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  <a:r>
              <a:rPr lang="en-US" dirty="0"/>
              <a:t>: Vision-Language 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383D-3313-765B-CE09-B28D452FD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9126"/>
            <a:ext cx="10515600" cy="12471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compositionality of language for temporally extended tasks</a:t>
            </a:r>
          </a:p>
          <a:p>
            <a:r>
              <a:rPr lang="en-US" dirty="0"/>
              <a:t>Object arrangement, reordering</a:t>
            </a:r>
          </a:p>
          <a:p>
            <a:r>
              <a:rPr lang="en-US" dirty="0"/>
              <a:t>Limitations: Abstracts away motor control. Discretized actions.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DD6DD-6837-B1DC-5E3F-6D1A10BB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411149"/>
            <a:ext cx="6381750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C93F3-7577-F2FC-9B12-5AE38BA3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850" y="3475223"/>
            <a:ext cx="6996299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9615DA-7A51-EDD8-FBEC-645D5E1E86E7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Figure 1: </a:t>
            </a:r>
            <a:r>
              <a:rPr lang="en-US" sz="1200" dirty="0">
                <a:hlinkClick r:id="rId4"/>
              </a:rPr>
              <a:t>https://arxiv.org/pdf/1906.07343.pdf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53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E110-6D68-BC72-EDB3-78AACF3C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"/>
            <a:ext cx="10515600" cy="1325563"/>
          </a:xfrm>
        </p:spPr>
        <p:txBody>
          <a:bodyPr/>
          <a:lstStyle/>
          <a:p>
            <a:r>
              <a:rPr lang="en-US" b="1" dirty="0"/>
              <a:t>Related Work</a:t>
            </a:r>
            <a:r>
              <a:rPr lang="en-US" dirty="0"/>
              <a:t>: Learning from Demos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88A97-6117-DCEA-2972-D64C8837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3" y="956305"/>
            <a:ext cx="4020378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A96A7-7B8D-68EA-C711-9CAE2A1C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20" y="956305"/>
            <a:ext cx="7013718" cy="548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78790-0459-2361-A451-C2255D1A851A}"/>
              </a:ext>
            </a:extLst>
          </p:cNvPr>
          <p:cNvSpPr txBox="1"/>
          <p:nvPr/>
        </p:nvSpPr>
        <p:spPr>
          <a:xfrm>
            <a:off x="7235687" y="2160987"/>
            <a:ext cx="894522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B3885-4581-AF95-6D48-286EF7C5AFF9}"/>
              </a:ext>
            </a:extLst>
          </p:cNvPr>
          <p:cNvSpPr txBox="1"/>
          <p:nvPr/>
        </p:nvSpPr>
        <p:spPr>
          <a:xfrm>
            <a:off x="8074160" y="3524407"/>
            <a:ext cx="3657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980DD-5AF7-E025-A9C7-907960EDBFE8}"/>
              </a:ext>
            </a:extLst>
          </p:cNvPr>
          <p:cNvSpPr txBox="1"/>
          <p:nvPr/>
        </p:nvSpPr>
        <p:spPr>
          <a:xfrm>
            <a:off x="8753278" y="3524407"/>
            <a:ext cx="36576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23E3F-18B8-DD1E-5A53-F49B60901914}"/>
              </a:ext>
            </a:extLst>
          </p:cNvPr>
          <p:cNvSpPr txBox="1"/>
          <p:nvPr/>
        </p:nvSpPr>
        <p:spPr>
          <a:xfrm>
            <a:off x="8369238" y="2160987"/>
            <a:ext cx="10972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8B244B-5B30-B603-1F76-5F43FFE46270}"/>
              </a:ext>
            </a:extLst>
          </p:cNvPr>
          <p:cNvSpPr txBox="1"/>
          <p:nvPr/>
        </p:nvSpPr>
        <p:spPr>
          <a:xfrm>
            <a:off x="7169699" y="4887827"/>
            <a:ext cx="77724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0692E-FD16-7BFB-DBE5-F54E433CBD6E}"/>
              </a:ext>
            </a:extLst>
          </p:cNvPr>
          <p:cNvSpPr txBox="1"/>
          <p:nvPr/>
        </p:nvSpPr>
        <p:spPr>
          <a:xfrm>
            <a:off x="7582059" y="6251246"/>
            <a:ext cx="50292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074FB-26F2-8D1A-9572-F414F180B9E5}"/>
              </a:ext>
            </a:extLst>
          </p:cNvPr>
          <p:cNvSpPr txBox="1"/>
          <p:nvPr/>
        </p:nvSpPr>
        <p:spPr>
          <a:xfrm>
            <a:off x="8597724" y="6251246"/>
            <a:ext cx="50292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sth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2E3AD-1679-185C-E16C-3BCDA5BB8C8F}"/>
              </a:ext>
            </a:extLst>
          </p:cNvPr>
          <p:cNvSpPr txBox="1"/>
          <p:nvPr/>
        </p:nvSpPr>
        <p:spPr>
          <a:xfrm>
            <a:off x="337930" y="3023643"/>
            <a:ext cx="39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videos, 174 classes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3AE0C-1583-1FF7-F10D-8EAC388D4EE4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Something </a:t>
            </a:r>
            <a:r>
              <a:rPr lang="en-US" sz="1200" dirty="0" err="1"/>
              <a:t>Something</a:t>
            </a:r>
            <a:r>
              <a:rPr lang="en-US" sz="1200" dirty="0"/>
              <a:t>, Figure 4: </a:t>
            </a:r>
            <a:r>
              <a:rPr lang="en-US" sz="1200" dirty="0">
                <a:hlinkClick r:id="rId4"/>
              </a:rPr>
              <a:t>https://arxiv.org/pdf/1706.04261.pdf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7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FC4B-8027-EE0D-9A02-E2B31E19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  <a:r>
              <a:rPr lang="en-US" dirty="0"/>
              <a:t>: Trajectory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CE757-E06F-5974-CBD0-44C706AA5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84511"/>
                <a:ext cx="10515600" cy="30924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1D linear spring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𝐷𝑣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order dynamical system used by Concept2Robot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CE757-E06F-5974-CBD0-44C706AA5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84511"/>
                <a:ext cx="10515600" cy="3092451"/>
              </a:xfrm>
              <a:blipFill>
                <a:blip r:embed="rId2"/>
                <a:stretch>
                  <a:fillRect l="-1217" t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775699C-6A23-9220-EC3A-8BFD57DC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825625"/>
            <a:ext cx="5514975" cy="1123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BB48C-82D8-0D47-2573-50F903A792E0}"/>
              </a:ext>
            </a:extLst>
          </p:cNvPr>
          <p:cNvSpPr txBox="1"/>
          <p:nvPr/>
        </p:nvSpPr>
        <p:spPr>
          <a:xfrm>
            <a:off x="6097572" y="6581001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DMP, Equations 1-2: </a:t>
            </a:r>
            <a:r>
              <a:rPr lang="en-US" sz="1200" dirty="0">
                <a:hlinkClick r:id="rId4"/>
              </a:rPr>
              <a:t>https://ieeexplore.ieee.org/stamp/stamp.jsp?tp=&amp;arnumber=5152385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99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FC4B-8027-EE0D-9A02-E2B31E19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Work</a:t>
            </a:r>
            <a:r>
              <a:rPr lang="en-US" dirty="0"/>
              <a:t>: Multi-Task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E757-E06F-5974-CBD0-44C706AA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2804"/>
            <a:ext cx="10515600" cy="6508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50 manipulation tasks</a:t>
            </a:r>
          </a:p>
          <a:p>
            <a:pPr marL="0" indent="0">
              <a:buNone/>
            </a:pPr>
            <a:r>
              <a:rPr lang="en-US" dirty="0"/>
              <a:t>Limitations: Does not use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70EA0-3F1C-C7D9-8FFF-5B97C85D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552575"/>
            <a:ext cx="5734050" cy="18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E095D-D906-8742-581D-0A42AD1EE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44850"/>
            <a:ext cx="54864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9F593-7B95-4C3C-64EB-97E598A273C8}"/>
              </a:ext>
            </a:extLst>
          </p:cNvPr>
          <p:cNvSpPr txBox="1"/>
          <p:nvPr/>
        </p:nvSpPr>
        <p:spPr>
          <a:xfrm>
            <a:off x="6096000" y="65810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Meta-World, Figure 1: </a:t>
            </a:r>
            <a:r>
              <a:rPr lang="en-US" sz="1200" dirty="0">
                <a:hlinkClick r:id="rId4"/>
              </a:rPr>
              <a:t>https://arxiv.org/pdf/1910.10897.pdf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7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5E3C-F9DC-E4F3-B198-E3F2D9FB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88FF-BA84-2F85-F7E6-D7E1AAE7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Stage I: Video Classifier (cross entropy)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8E53B-35FF-C951-815A-5AA9D5650DE5}"/>
              </a:ext>
            </a:extLst>
          </p:cNvPr>
          <p:cNvSpPr/>
          <p:nvPr/>
        </p:nvSpPr>
        <p:spPr>
          <a:xfrm>
            <a:off x="4724400" y="2514600"/>
            <a:ext cx="27432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Classifier</a:t>
            </a:r>
          </a:p>
          <a:p>
            <a:pPr algn="ctr"/>
            <a:r>
              <a:rPr lang="en-US" dirty="0"/>
              <a:t>(3D conv)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B2CE5C-93A0-71C7-F65D-005DA5E80C30}"/>
              </a:ext>
            </a:extLst>
          </p:cNvPr>
          <p:cNvCxnSpPr>
            <a:endCxn id="4" idx="1"/>
          </p:cNvCxnSpPr>
          <p:nvPr/>
        </p:nvCxnSpPr>
        <p:spPr>
          <a:xfrm>
            <a:off x="3807028" y="3429000"/>
            <a:ext cx="917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59EAD6-2F50-D143-FC20-FEBECFD6C9F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467600" y="3429000"/>
            <a:ext cx="917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6008A1-11A9-06D1-CFD5-459EC5BA5C02}"/>
              </a:ext>
            </a:extLst>
          </p:cNvPr>
          <p:cNvSpPr txBox="1"/>
          <p:nvPr/>
        </p:nvSpPr>
        <p:spPr>
          <a:xfrm>
            <a:off x="1987655" y="3244334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Human Video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E398F-8C19-B91F-B35F-9C67F5FC3BD5}"/>
              </a:ext>
            </a:extLst>
          </p:cNvPr>
          <p:cNvSpPr txBox="1"/>
          <p:nvPr/>
        </p:nvSpPr>
        <p:spPr>
          <a:xfrm>
            <a:off x="8391427" y="3244334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50099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5E3C-F9DC-E4F3-B198-E3F2D9FB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88FF-BA84-2F85-F7E6-D7E1AAE7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944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Stage II: Single-task RL Policy Training (done for each task)</a:t>
            </a:r>
          </a:p>
          <a:p>
            <a:pPr marL="0" indent="0">
              <a:buNone/>
            </a:pPr>
            <a:r>
              <a:rPr lang="en-US" dirty="0"/>
              <a:t>DDPG style</a:t>
            </a:r>
          </a:p>
        </p:txBody>
      </p:sp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51C48132-0D0C-3238-F276-90BDC4BDFF8B}"/>
              </a:ext>
            </a:extLst>
          </p:cNvPr>
          <p:cNvSpPr/>
          <p:nvPr/>
        </p:nvSpPr>
        <p:spPr>
          <a:xfrm rot="16200000">
            <a:off x="1988260" y="2971533"/>
            <a:ext cx="1828800" cy="914933"/>
          </a:xfrm>
          <a:prstGeom prst="flowChartManualOperat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/>
              <a:t>Actor</a:t>
            </a:r>
          </a:p>
        </p:txBody>
      </p:sp>
      <p:sp>
        <p:nvSpPr>
          <p:cNvPr id="8" name="Flowchart: Manual Operation 7">
            <a:extLst>
              <a:ext uri="{FF2B5EF4-FFF2-40B4-BE49-F238E27FC236}">
                <a16:creationId xmlns:a16="http://schemas.microsoft.com/office/drawing/2014/main" id="{9C5D6AE0-D898-47E0-9C12-F593AC59EFA4}"/>
              </a:ext>
            </a:extLst>
          </p:cNvPr>
          <p:cNvSpPr/>
          <p:nvPr/>
        </p:nvSpPr>
        <p:spPr>
          <a:xfrm rot="16200000">
            <a:off x="1988258" y="5267058"/>
            <a:ext cx="1828800" cy="914933"/>
          </a:xfrm>
          <a:prstGeom prst="flowChartManualOperat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dirty="0"/>
              <a:t>Critic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B0303-5331-1F2F-D73E-B5ABEA41C433}"/>
              </a:ext>
            </a:extLst>
          </p:cNvPr>
          <p:cNvSpPr txBox="1"/>
          <p:nvPr/>
        </p:nvSpPr>
        <p:spPr>
          <a:xfrm>
            <a:off x="255104" y="3244333"/>
            <a:ext cx="126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Initial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E550F-5660-E7CC-2D30-A3A0A39012D4}"/>
              </a:ext>
            </a:extLst>
          </p:cNvPr>
          <p:cNvSpPr txBox="1"/>
          <p:nvPr/>
        </p:nvSpPr>
        <p:spPr>
          <a:xfrm>
            <a:off x="238539" y="5982358"/>
            <a:ext cx="127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6D56EF-7230-A7D1-4152-A864E21B0B29}"/>
                  </a:ext>
                </a:extLst>
              </p:cNvPr>
              <p:cNvSpPr txBox="1"/>
              <p:nvPr/>
            </p:nvSpPr>
            <p:spPr>
              <a:xfrm>
                <a:off x="238539" y="4938165"/>
                <a:ext cx="12789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Trajectory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6D56EF-7230-A7D1-4152-A864E21B0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" y="4938165"/>
                <a:ext cx="1278917" cy="646331"/>
              </a:xfrm>
              <a:prstGeom prst="rect">
                <a:avLst/>
              </a:prstGeom>
              <a:blipFill>
                <a:blip r:embed="rId3"/>
                <a:stretch>
                  <a:fillRect t="-4717" r="-714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8135E2-16E3-4AA7-2265-F020F5ACC8E8}"/>
                  </a:ext>
                </a:extLst>
              </p:cNvPr>
              <p:cNvSpPr txBox="1"/>
              <p:nvPr/>
            </p:nvSpPr>
            <p:spPr>
              <a:xfrm>
                <a:off x="4287864" y="3124066"/>
                <a:ext cx="1065234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Trajectory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8135E2-16E3-4AA7-2265-F020F5ACC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64" y="3124066"/>
                <a:ext cx="1065234" cy="616515"/>
              </a:xfrm>
              <a:prstGeom prst="rect">
                <a:avLst/>
              </a:prstGeom>
              <a:blipFill>
                <a:blip r:embed="rId4"/>
                <a:stretch>
                  <a:fillRect l="-2857" t="-2941" r="-228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7D332B-F19C-DCAB-3B20-7E29406CFC28}"/>
                  </a:ext>
                </a:extLst>
              </p:cNvPr>
              <p:cNvSpPr txBox="1"/>
              <p:nvPr/>
            </p:nvSpPr>
            <p:spPr>
              <a:xfrm>
                <a:off x="6096001" y="3108457"/>
                <a:ext cx="1835426" cy="65338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/>
                  <a:t>Action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7D332B-F19C-DCAB-3B20-7E29406C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108457"/>
                <a:ext cx="1835426" cy="653384"/>
              </a:xfrm>
              <a:prstGeom prst="rect">
                <a:avLst/>
              </a:prstGeom>
              <a:blipFill>
                <a:blip r:embed="rId5"/>
                <a:stretch>
                  <a:fillRect l="-5316" t="-5607" r="-7309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64A891B-B5A4-7369-B215-5A1E26C25B29}"/>
              </a:ext>
            </a:extLst>
          </p:cNvPr>
          <p:cNvSpPr/>
          <p:nvPr/>
        </p:nvSpPr>
        <p:spPr>
          <a:xfrm>
            <a:off x="8832407" y="29718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9B02FD-D6E2-AAA1-A305-798075DA1B25}"/>
                  </a:ext>
                </a:extLst>
              </p:cNvPr>
              <p:cNvSpPr txBox="1"/>
              <p:nvPr/>
            </p:nvSpPr>
            <p:spPr>
              <a:xfrm>
                <a:off x="10677604" y="3104188"/>
                <a:ext cx="1259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Trajectory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9B02FD-D6E2-AAA1-A305-798075DA1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604" y="3104188"/>
                <a:ext cx="1259292" cy="646331"/>
              </a:xfrm>
              <a:prstGeom prst="rect">
                <a:avLst/>
              </a:prstGeom>
              <a:blipFill>
                <a:blip r:embed="rId6"/>
                <a:stretch>
                  <a:fillRect t="-4717" r="-1456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FF099-099F-4345-11EE-5D8C9E59C2D3}"/>
                  </a:ext>
                </a:extLst>
              </p:cNvPr>
              <p:cNvSpPr txBox="1"/>
              <p:nvPr/>
            </p:nvSpPr>
            <p:spPr>
              <a:xfrm>
                <a:off x="4283777" y="4124739"/>
                <a:ext cx="3617844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𝑎𝑐𝑡𝑜𝑟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𝐴𝑐𝑡𝑜𝑟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6FF099-099F-4345-11EE-5D8C9E59C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77" y="4124739"/>
                <a:ext cx="3617844" cy="404983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155DE1-6EA7-D78D-0005-311638817E84}"/>
                  </a:ext>
                </a:extLst>
              </p:cNvPr>
              <p:cNvSpPr txBox="1"/>
              <p:nvPr/>
            </p:nvSpPr>
            <p:spPr>
              <a:xfrm>
                <a:off x="4283777" y="4806420"/>
                <a:ext cx="3617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𝑐𝑟𝑖𝑡𝑖𝑐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155DE1-6EA7-D78D-0005-311638817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77" y="4806420"/>
                <a:ext cx="3617844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BF86A7-A041-8E24-5A09-07FAA6FFC4F3}"/>
              </a:ext>
            </a:extLst>
          </p:cNvPr>
          <p:cNvCxnSpPr>
            <a:cxnSpLocks/>
            <a:stCxn id="11" idx="3"/>
            <a:endCxn id="5" idx="0"/>
          </p:cNvCxnSpPr>
          <p:nvPr/>
        </p:nvCxnSpPr>
        <p:spPr>
          <a:xfrm>
            <a:off x="1517456" y="3428999"/>
            <a:ext cx="9277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C503D8-1BCF-B557-B8D3-3D8C8CED5A7A}"/>
              </a:ext>
            </a:extLst>
          </p:cNvPr>
          <p:cNvCxnSpPr>
            <a:stCxn id="5" idx="2"/>
            <a:endCxn id="15" idx="1"/>
          </p:cNvCxnSpPr>
          <p:nvPr/>
        </p:nvCxnSpPr>
        <p:spPr>
          <a:xfrm>
            <a:off x="3360127" y="3429000"/>
            <a:ext cx="927737" cy="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1A1FCF-A6E2-4CD1-399D-C037D7035552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5353098" y="3432324"/>
            <a:ext cx="742903" cy="2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6DAAA1-F055-08A3-BF4E-F3F1696FCC7F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7931427" y="3429000"/>
            <a:ext cx="900980" cy="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0C41D2-D8B4-B678-A84C-84EF96CDC2D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9746807" y="3427354"/>
            <a:ext cx="930797" cy="1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EE0686-B557-D63C-6251-2C027911D5AD}"/>
                  </a:ext>
                </a:extLst>
              </p:cNvPr>
              <p:cNvSpPr txBox="1"/>
              <p:nvPr/>
            </p:nvSpPr>
            <p:spPr>
              <a:xfrm>
                <a:off x="4277935" y="5540910"/>
                <a:ext cx="914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EE0686-B557-D63C-6251-2C027911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935" y="5540910"/>
                <a:ext cx="914934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0B327A-DDC5-BEA7-6520-54AC489F1133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517456" y="5261330"/>
            <a:ext cx="9236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0BF8F6-37EC-6E48-B0AC-FED6E6A9CCD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517456" y="6167024"/>
            <a:ext cx="927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3AFBA1F-C1E6-5A93-093D-F7540754445A}"/>
              </a:ext>
            </a:extLst>
          </p:cNvPr>
          <p:cNvCxnSpPr>
            <a:cxnSpLocks/>
            <a:stCxn id="8" idx="2"/>
            <a:endCxn id="31" idx="1"/>
          </p:cNvCxnSpPr>
          <p:nvPr/>
        </p:nvCxnSpPr>
        <p:spPr>
          <a:xfrm>
            <a:off x="3360125" y="5724525"/>
            <a:ext cx="917810" cy="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948EED5-F0A7-AE03-DE9F-7A9F5046A9F5}"/>
              </a:ext>
            </a:extLst>
          </p:cNvPr>
          <p:cNvSpPr/>
          <p:nvPr/>
        </p:nvSpPr>
        <p:spPr>
          <a:xfrm>
            <a:off x="7920790" y="5261977"/>
            <a:ext cx="18288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880C88-CC10-683B-7052-8255681B0359}"/>
                  </a:ext>
                </a:extLst>
              </p:cNvPr>
              <p:cNvSpPr txBox="1"/>
              <p:nvPr/>
            </p:nvSpPr>
            <p:spPr>
              <a:xfrm>
                <a:off x="10677604" y="5539858"/>
                <a:ext cx="1065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880C88-CC10-683B-7052-8255681B0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604" y="5539858"/>
                <a:ext cx="1065234" cy="369332"/>
              </a:xfrm>
              <a:prstGeom prst="rect">
                <a:avLst/>
              </a:prstGeom>
              <a:blipFill>
                <a:blip r:embed="rId10"/>
                <a:stretch>
                  <a:fillRect l="-517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4402C8-A012-B7E2-5D7D-8FEA8D36B7B2}"/>
              </a:ext>
            </a:extLst>
          </p:cNvPr>
          <p:cNvCxnSpPr>
            <a:stCxn id="41" idx="3"/>
            <a:endCxn id="42" idx="1"/>
          </p:cNvCxnSpPr>
          <p:nvPr/>
        </p:nvCxnSpPr>
        <p:spPr>
          <a:xfrm>
            <a:off x="9749590" y="5719177"/>
            <a:ext cx="928014" cy="5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D0E0DB3-E41F-0E82-5052-974F6B13CB7D}"/>
              </a:ext>
            </a:extLst>
          </p:cNvPr>
          <p:cNvSpPr txBox="1"/>
          <p:nvPr/>
        </p:nvSpPr>
        <p:spPr>
          <a:xfrm>
            <a:off x="5715001" y="5462389"/>
            <a:ext cx="129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Trajectory Rollout Video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EF9CC95-3192-D752-6D65-9485D2C389D9}"/>
              </a:ext>
            </a:extLst>
          </p:cNvPr>
          <p:cNvCxnSpPr>
            <a:stCxn id="50" idx="3"/>
            <a:endCxn id="41" idx="1"/>
          </p:cNvCxnSpPr>
          <p:nvPr/>
        </p:nvCxnSpPr>
        <p:spPr>
          <a:xfrm flipV="1">
            <a:off x="7013715" y="5719177"/>
            <a:ext cx="907075" cy="4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FCA7995-F609-3AD4-1E70-BA00AAED2496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 rot="5400000">
            <a:off x="5498801" y="-870284"/>
            <a:ext cx="1187646" cy="10429252"/>
          </a:xfrm>
          <a:prstGeom prst="bentConnector3">
            <a:avLst>
              <a:gd name="adj1" fmla="val 7594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CD74DCD6-C15B-3C8D-B686-956D77662B99}"/>
              </a:ext>
            </a:extLst>
          </p:cNvPr>
          <p:cNvCxnSpPr>
            <a:stCxn id="18" idx="2"/>
            <a:endCxn id="50" idx="0"/>
          </p:cNvCxnSpPr>
          <p:nvPr/>
        </p:nvCxnSpPr>
        <p:spPr>
          <a:xfrm rot="5400000">
            <a:off x="7979869" y="2135008"/>
            <a:ext cx="1711870" cy="4942892"/>
          </a:xfrm>
          <a:prstGeom prst="bentConnector3">
            <a:avLst>
              <a:gd name="adj1" fmla="val 8367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4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1534</Words>
  <Application>Microsoft Office PowerPoint</Application>
  <PresentationFormat>Widescreen</PresentationFormat>
  <Paragraphs>194</Paragraphs>
  <Slides>24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Concept2Robot: Learning Manipulation Concepts from Instructions and Human Demonstrations</vt:lpstr>
      <vt:lpstr>Motivation and Main Problem</vt:lpstr>
      <vt:lpstr>Problem Setting</vt:lpstr>
      <vt:lpstr>Related Work: Vision-Language Grounding</vt:lpstr>
      <vt:lpstr>Related Work: Learning from Demos</vt:lpstr>
      <vt:lpstr>Related Work: Trajectory Representations</vt:lpstr>
      <vt:lpstr>Related Work: Multi-Task Learning</vt:lpstr>
      <vt:lpstr>Proposed Method</vt:lpstr>
      <vt:lpstr>Proposed Method</vt:lpstr>
      <vt:lpstr>Proposed Method</vt:lpstr>
      <vt:lpstr>Experimental Setup: Env, Tasks, Baselines, Metrics</vt:lpstr>
      <vt:lpstr>Experimental Setup: Hypotheses</vt:lpstr>
      <vt:lpstr>Experimental Results: Importance of DMP-styled trajectory representations</vt:lpstr>
      <vt:lpstr>Experimental Results: Videos &gt; Goal images</vt:lpstr>
      <vt:lpstr>Experimental Results: Video classifier rewards ≈ True rewards</vt:lpstr>
      <vt:lpstr>Experimental Results: Beats SOTA</vt:lpstr>
      <vt:lpstr>Experimental Results: Multitask ≈ Single-task Performance</vt:lpstr>
      <vt:lpstr>Experimental Results: Generalizes to new synonyms</vt:lpstr>
      <vt:lpstr>Discussion of Results</vt:lpstr>
      <vt:lpstr>Critique and Limitations</vt:lpstr>
      <vt:lpstr>Future Work</vt:lpstr>
      <vt:lpstr>Extended Readings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Concept2Robot: Learning Manipulation Concepts from Instructions and Human Demonstrations</dc:title>
  <dc:creator>Albert Yu</dc:creator>
  <cp:lastModifiedBy>Albert Yu</cp:lastModifiedBy>
  <cp:revision>1</cp:revision>
  <dcterms:created xsi:type="dcterms:W3CDTF">2022-10-20T13:28:38Z</dcterms:created>
  <dcterms:modified xsi:type="dcterms:W3CDTF">2022-10-20T23:25:49Z</dcterms:modified>
</cp:coreProperties>
</file>