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5" r:id="rId3"/>
    <p:sldId id="284" r:id="rId4"/>
    <p:sldId id="286" r:id="rId5"/>
    <p:sldId id="291" r:id="rId6"/>
    <p:sldId id="272" r:id="rId7"/>
    <p:sldId id="273" r:id="rId8"/>
    <p:sldId id="260" r:id="rId9"/>
    <p:sldId id="274" r:id="rId10"/>
    <p:sldId id="275" r:id="rId11"/>
    <p:sldId id="289" r:id="rId12"/>
    <p:sldId id="290" r:id="rId13"/>
    <p:sldId id="276" r:id="rId14"/>
    <p:sldId id="277" r:id="rId15"/>
    <p:sldId id="278" r:id="rId16"/>
    <p:sldId id="279" r:id="rId17"/>
    <p:sldId id="280" r:id="rId18"/>
    <p:sldId id="281" r:id="rId19"/>
    <p:sldId id="292" r:id="rId20"/>
    <p:sldId id="282" r:id="rId21"/>
    <p:sldId id="283" r:id="rId22"/>
    <p:sldId id="287" r:id="rId23"/>
    <p:sldId id="28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762"/>
  </p:normalViewPr>
  <p:slideViewPr>
    <p:cSldViewPr snapToGrid="0" snapToObjects="1">
      <p:cViewPr varScale="1">
        <p:scale>
          <a:sx n="115" d="100"/>
          <a:sy n="115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hul Tomar" userId="c3c196f69259fee5" providerId="LiveId" clId="{799B49E3-ECBA-40B5-B64A-7F8CB3A79060}"/>
    <pc:docChg chg="undo redo custSel addSld delSld modSld">
      <pc:chgData name="Anshul Tomar" userId="c3c196f69259fee5" providerId="LiveId" clId="{799B49E3-ECBA-40B5-B64A-7F8CB3A79060}" dt="2022-10-11T10:12:03.102" v="10214" actId="20577"/>
      <pc:docMkLst>
        <pc:docMk/>
      </pc:docMkLst>
      <pc:sldChg chg="addSp modSp mod">
        <pc:chgData name="Anshul Tomar" userId="c3c196f69259fee5" providerId="LiveId" clId="{799B49E3-ECBA-40B5-B64A-7F8CB3A79060}" dt="2022-10-11T08:31:46.092" v="6746" actId="1076"/>
        <pc:sldMkLst>
          <pc:docMk/>
          <pc:sldMk cId="0" sldId="256"/>
        </pc:sldMkLst>
        <pc:spChg chg="add mod">
          <ac:chgData name="Anshul Tomar" userId="c3c196f69259fee5" providerId="LiveId" clId="{799B49E3-ECBA-40B5-B64A-7F8CB3A79060}" dt="2022-10-11T08:31:46.092" v="6746" actId="1076"/>
          <ac:spMkLst>
            <pc:docMk/>
            <pc:sldMk cId="0" sldId="256"/>
            <ac:spMk id="2" creationId="{2AD0AE22-0928-9726-BC65-4DD0BEB794C2}"/>
          </ac:spMkLst>
        </pc:spChg>
        <pc:spChg chg="mod">
          <ac:chgData name="Anshul Tomar" userId="c3c196f69259fee5" providerId="LiveId" clId="{799B49E3-ECBA-40B5-B64A-7F8CB3A79060}" dt="2022-10-11T08:31:34.796" v="6745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Anshul Tomar" userId="c3c196f69259fee5" providerId="LiveId" clId="{799B49E3-ECBA-40B5-B64A-7F8CB3A79060}" dt="2022-10-09T00:52:36.718" v="41" actId="20577"/>
          <ac:spMkLst>
            <pc:docMk/>
            <pc:sldMk cId="0" sldId="256"/>
            <ac:spMk id="57" creationId="{00000000-0000-0000-0000-000000000000}"/>
          </ac:spMkLst>
        </pc:spChg>
        <pc:spChg chg="mod">
          <ac:chgData name="Anshul Tomar" userId="c3c196f69259fee5" providerId="LiveId" clId="{799B49E3-ECBA-40B5-B64A-7F8CB3A79060}" dt="2022-10-09T00:52:52.112" v="66" actId="20577"/>
          <ac:spMkLst>
            <pc:docMk/>
            <pc:sldMk cId="0" sldId="256"/>
            <ac:spMk id="59" creationId="{00000000-0000-0000-0000-000000000000}"/>
          </ac:spMkLst>
        </pc:spChg>
      </pc:sldChg>
      <pc:sldChg chg="del">
        <pc:chgData name="Anshul Tomar" userId="c3c196f69259fee5" providerId="LiveId" clId="{799B49E3-ECBA-40B5-B64A-7F8CB3A79060}" dt="2022-10-11T08:30:22.164" v="6730" actId="47"/>
        <pc:sldMkLst>
          <pc:docMk/>
          <pc:sldMk cId="0" sldId="257"/>
        </pc:sldMkLst>
      </pc:sldChg>
      <pc:sldChg chg="modSp mod">
        <pc:chgData name="Anshul Tomar" userId="c3c196f69259fee5" providerId="LiveId" clId="{799B49E3-ECBA-40B5-B64A-7F8CB3A79060}" dt="2022-10-09T03:13:16.774" v="2542" actId="20577"/>
        <pc:sldMkLst>
          <pc:docMk/>
          <pc:sldMk cId="0" sldId="260"/>
        </pc:sldMkLst>
        <pc:spChg chg="mod">
          <ac:chgData name="Anshul Tomar" userId="c3c196f69259fee5" providerId="LiveId" clId="{799B49E3-ECBA-40B5-B64A-7F8CB3A79060}" dt="2022-10-09T03:13:16.774" v="2542" actId="20577"/>
          <ac:spMkLst>
            <pc:docMk/>
            <pc:sldMk cId="0" sldId="260"/>
            <ac:spMk id="2" creationId="{A2E02FBF-BC47-5444-BE27-115F754B2534}"/>
          </ac:spMkLst>
        </pc:spChg>
        <pc:spChg chg="mod">
          <ac:chgData name="Anshul Tomar" userId="c3c196f69259fee5" providerId="LiveId" clId="{799B49E3-ECBA-40B5-B64A-7F8CB3A79060}" dt="2022-10-09T02:43:06.750" v="1582" actId="20577"/>
          <ac:spMkLst>
            <pc:docMk/>
            <pc:sldMk cId="0" sldId="260"/>
            <ac:spMk id="85" creationId="{00000000-0000-0000-0000-000000000000}"/>
          </ac:spMkLst>
        </pc:spChg>
      </pc:sldChg>
      <pc:sldChg chg="modSp del">
        <pc:chgData name="Anshul Tomar" userId="c3c196f69259fee5" providerId="LiveId" clId="{799B49E3-ECBA-40B5-B64A-7F8CB3A79060}" dt="2022-10-11T09:28:54.203" v="8050" actId="47"/>
        <pc:sldMkLst>
          <pc:docMk/>
          <pc:sldMk cId="0" sldId="261"/>
        </pc:sldMkLst>
        <pc:spChg chg="mod">
          <ac:chgData name="Anshul Tomar" userId="c3c196f69259fee5" providerId="LiveId" clId="{799B49E3-ECBA-40B5-B64A-7F8CB3A79060}" dt="2022-10-09T00:48:03.037" v="13" actId="20577"/>
          <ac:spMkLst>
            <pc:docMk/>
            <pc:sldMk cId="0" sldId="261"/>
            <ac:spMk id="3" creationId="{D05C4E5E-7F6A-5E4D-858F-0952A10244B6}"/>
          </ac:spMkLst>
        </pc:spChg>
      </pc:sldChg>
      <pc:sldChg chg="del">
        <pc:chgData name="Anshul Tomar" userId="c3c196f69259fee5" providerId="LiveId" clId="{799B49E3-ECBA-40B5-B64A-7F8CB3A79060}" dt="2022-10-11T09:28:55.656" v="8051" actId="47"/>
        <pc:sldMkLst>
          <pc:docMk/>
          <pc:sldMk cId="0" sldId="262"/>
        </pc:sldMkLst>
      </pc:sldChg>
      <pc:sldChg chg="del">
        <pc:chgData name="Anshul Tomar" userId="c3c196f69259fee5" providerId="LiveId" clId="{799B49E3-ECBA-40B5-B64A-7F8CB3A79060}" dt="2022-10-11T09:28:56.564" v="8052" actId="47"/>
        <pc:sldMkLst>
          <pc:docMk/>
          <pc:sldMk cId="0" sldId="263"/>
        </pc:sldMkLst>
      </pc:sldChg>
      <pc:sldChg chg="del">
        <pc:chgData name="Anshul Tomar" userId="c3c196f69259fee5" providerId="LiveId" clId="{799B49E3-ECBA-40B5-B64A-7F8CB3A79060}" dt="2022-10-11T09:28:57.080" v="8053" actId="47"/>
        <pc:sldMkLst>
          <pc:docMk/>
          <pc:sldMk cId="0" sldId="264"/>
        </pc:sldMkLst>
      </pc:sldChg>
      <pc:sldChg chg="del">
        <pc:chgData name="Anshul Tomar" userId="c3c196f69259fee5" providerId="LiveId" clId="{799B49E3-ECBA-40B5-B64A-7F8CB3A79060}" dt="2022-10-11T09:29:06.787" v="8054" actId="47"/>
        <pc:sldMkLst>
          <pc:docMk/>
          <pc:sldMk cId="0" sldId="265"/>
        </pc:sldMkLst>
      </pc:sldChg>
      <pc:sldChg chg="del">
        <pc:chgData name="Anshul Tomar" userId="c3c196f69259fee5" providerId="LiveId" clId="{799B49E3-ECBA-40B5-B64A-7F8CB3A79060}" dt="2022-10-11T09:51:42.155" v="9773" actId="47"/>
        <pc:sldMkLst>
          <pc:docMk/>
          <pc:sldMk cId="0" sldId="266"/>
        </pc:sldMkLst>
      </pc:sldChg>
      <pc:sldChg chg="del">
        <pc:chgData name="Anshul Tomar" userId="c3c196f69259fee5" providerId="LiveId" clId="{799B49E3-ECBA-40B5-B64A-7F8CB3A79060}" dt="2022-10-11T09:51:48.155" v="9774" actId="47"/>
        <pc:sldMkLst>
          <pc:docMk/>
          <pc:sldMk cId="0" sldId="267"/>
        </pc:sldMkLst>
      </pc:sldChg>
      <pc:sldChg chg="del">
        <pc:chgData name="Anshul Tomar" userId="c3c196f69259fee5" providerId="LiveId" clId="{799B49E3-ECBA-40B5-B64A-7F8CB3A79060}" dt="2022-10-11T09:29:37.271" v="8055" actId="47"/>
        <pc:sldMkLst>
          <pc:docMk/>
          <pc:sldMk cId="0" sldId="268"/>
        </pc:sldMkLst>
      </pc:sldChg>
      <pc:sldChg chg="del">
        <pc:chgData name="Anshul Tomar" userId="c3c196f69259fee5" providerId="LiveId" clId="{799B49E3-ECBA-40B5-B64A-7F8CB3A79060}" dt="2022-10-11T09:29:37.880" v="8056" actId="47"/>
        <pc:sldMkLst>
          <pc:docMk/>
          <pc:sldMk cId="0" sldId="269"/>
        </pc:sldMkLst>
      </pc:sldChg>
      <pc:sldChg chg="del">
        <pc:chgData name="Anshul Tomar" userId="c3c196f69259fee5" providerId="LiveId" clId="{799B49E3-ECBA-40B5-B64A-7F8CB3A79060}" dt="2022-10-11T09:29:38.662" v="8057" actId="47"/>
        <pc:sldMkLst>
          <pc:docMk/>
          <pc:sldMk cId="0" sldId="270"/>
        </pc:sldMkLst>
      </pc:sldChg>
      <pc:sldChg chg="add del">
        <pc:chgData name="Anshul Tomar" userId="c3c196f69259fee5" providerId="LiveId" clId="{799B49E3-ECBA-40B5-B64A-7F8CB3A79060}" dt="2022-10-11T09:52:09.206" v="9775" actId="47"/>
        <pc:sldMkLst>
          <pc:docMk/>
          <pc:sldMk cId="0" sldId="271"/>
        </pc:sldMkLst>
      </pc:sldChg>
      <pc:sldChg chg="modSp new mod">
        <pc:chgData name="Anshul Tomar" userId="c3c196f69259fee5" providerId="LiveId" clId="{799B49E3-ECBA-40B5-B64A-7F8CB3A79060}" dt="2022-10-11T09:57:40.597" v="10020" actId="20577"/>
        <pc:sldMkLst>
          <pc:docMk/>
          <pc:sldMk cId="3026392500" sldId="272"/>
        </pc:sldMkLst>
        <pc:spChg chg="mod">
          <ac:chgData name="Anshul Tomar" userId="c3c196f69259fee5" providerId="LiveId" clId="{799B49E3-ECBA-40B5-B64A-7F8CB3A79060}" dt="2022-10-09T00:53:56.463" v="83" actId="20577"/>
          <ac:spMkLst>
            <pc:docMk/>
            <pc:sldMk cId="3026392500" sldId="272"/>
            <ac:spMk id="3" creationId="{D7DA677B-FE75-99A6-DC38-ABF830FC4D86}"/>
          </ac:spMkLst>
        </pc:spChg>
        <pc:spChg chg="mod">
          <ac:chgData name="Anshul Tomar" userId="c3c196f69259fee5" providerId="LiveId" clId="{799B49E3-ECBA-40B5-B64A-7F8CB3A79060}" dt="2022-10-11T09:57:40.597" v="10020" actId="20577"/>
          <ac:spMkLst>
            <pc:docMk/>
            <pc:sldMk cId="3026392500" sldId="272"/>
            <ac:spMk id="4" creationId="{6E76C7DF-F12B-8D5A-7C9E-10DCCAA4A2E5}"/>
          </ac:spMkLst>
        </pc:spChg>
      </pc:sldChg>
      <pc:sldChg chg="addSp modSp new mod">
        <pc:chgData name="Anshul Tomar" userId="c3c196f69259fee5" providerId="LiveId" clId="{799B49E3-ECBA-40B5-B64A-7F8CB3A79060}" dt="2022-10-09T02:56:05.777" v="1825" actId="1076"/>
        <pc:sldMkLst>
          <pc:docMk/>
          <pc:sldMk cId="418790681" sldId="273"/>
        </pc:sldMkLst>
        <pc:spChg chg="mod">
          <ac:chgData name="Anshul Tomar" userId="c3c196f69259fee5" providerId="LiveId" clId="{799B49E3-ECBA-40B5-B64A-7F8CB3A79060}" dt="2022-10-09T01:45:16.136" v="781" actId="20577"/>
          <ac:spMkLst>
            <pc:docMk/>
            <pc:sldMk cId="418790681" sldId="273"/>
            <ac:spMk id="3" creationId="{80F131E0-E044-70AD-D817-553C70A6B490}"/>
          </ac:spMkLst>
        </pc:spChg>
        <pc:spChg chg="mod">
          <ac:chgData name="Anshul Tomar" userId="c3c196f69259fee5" providerId="LiveId" clId="{799B49E3-ECBA-40B5-B64A-7F8CB3A79060}" dt="2022-10-09T02:55:59.404" v="1824" actId="20577"/>
          <ac:spMkLst>
            <pc:docMk/>
            <pc:sldMk cId="418790681" sldId="273"/>
            <ac:spMk id="4" creationId="{E0271BBB-DEE3-0C83-F16C-02547C8DA03E}"/>
          </ac:spMkLst>
        </pc:spChg>
        <pc:spChg chg="add mod">
          <ac:chgData name="Anshul Tomar" userId="c3c196f69259fee5" providerId="LiveId" clId="{799B49E3-ECBA-40B5-B64A-7F8CB3A79060}" dt="2022-10-09T02:56:05.777" v="1825" actId="1076"/>
          <ac:spMkLst>
            <pc:docMk/>
            <pc:sldMk cId="418790681" sldId="273"/>
            <ac:spMk id="5" creationId="{6C209229-E193-87BD-FC47-9D1DA0887F79}"/>
          </ac:spMkLst>
        </pc:spChg>
        <pc:cxnChg chg="add mod">
          <ac:chgData name="Anshul Tomar" userId="c3c196f69259fee5" providerId="LiveId" clId="{799B49E3-ECBA-40B5-B64A-7F8CB3A79060}" dt="2022-10-09T02:56:05.777" v="1825" actId="1076"/>
          <ac:cxnSpMkLst>
            <pc:docMk/>
            <pc:sldMk cId="418790681" sldId="273"/>
            <ac:cxnSpMk id="7" creationId="{DBEEE699-E027-694B-C475-56BCE8C44180}"/>
          </ac:cxnSpMkLst>
        </pc:cxnChg>
      </pc:sldChg>
      <pc:sldChg chg="modSp new mod">
        <pc:chgData name="Anshul Tomar" userId="c3c196f69259fee5" providerId="LiveId" clId="{799B49E3-ECBA-40B5-B64A-7F8CB3A79060}" dt="2022-10-11T06:26:01.604" v="6157" actId="20577"/>
        <pc:sldMkLst>
          <pc:docMk/>
          <pc:sldMk cId="572741157" sldId="274"/>
        </pc:sldMkLst>
        <pc:spChg chg="mod">
          <ac:chgData name="Anshul Tomar" userId="c3c196f69259fee5" providerId="LiveId" clId="{799B49E3-ECBA-40B5-B64A-7F8CB3A79060}" dt="2022-10-09T03:13:35.967" v="2553" actId="20577"/>
          <ac:spMkLst>
            <pc:docMk/>
            <pc:sldMk cId="572741157" sldId="274"/>
            <ac:spMk id="3" creationId="{5EE4283E-7316-811E-1D5E-D9EAAB1F3243}"/>
          </ac:spMkLst>
        </pc:spChg>
        <pc:spChg chg="mod">
          <ac:chgData name="Anshul Tomar" userId="c3c196f69259fee5" providerId="LiveId" clId="{799B49E3-ECBA-40B5-B64A-7F8CB3A79060}" dt="2022-10-11T06:26:01.604" v="6157" actId="20577"/>
          <ac:spMkLst>
            <pc:docMk/>
            <pc:sldMk cId="572741157" sldId="274"/>
            <ac:spMk id="4" creationId="{55EF6E02-C1F8-FC9D-E994-19609F4E237A}"/>
          </ac:spMkLst>
        </pc:spChg>
      </pc:sldChg>
      <pc:sldChg chg="addSp modSp new mod">
        <pc:chgData name="Anshul Tomar" userId="c3c196f69259fee5" providerId="LiveId" clId="{799B49E3-ECBA-40B5-B64A-7F8CB3A79060}" dt="2022-10-11T06:37:19.854" v="6262" actId="20577"/>
        <pc:sldMkLst>
          <pc:docMk/>
          <pc:sldMk cId="1817272019" sldId="275"/>
        </pc:sldMkLst>
        <pc:spChg chg="mod">
          <ac:chgData name="Anshul Tomar" userId="c3c196f69259fee5" providerId="LiveId" clId="{799B49E3-ECBA-40B5-B64A-7F8CB3A79060}" dt="2022-10-11T06:18:36.530" v="5892" actId="20577"/>
          <ac:spMkLst>
            <pc:docMk/>
            <pc:sldMk cId="1817272019" sldId="275"/>
            <ac:spMk id="3" creationId="{77D5E425-4E6F-7F20-3A56-C20CE0332430}"/>
          </ac:spMkLst>
        </pc:spChg>
        <pc:spChg chg="mod">
          <ac:chgData name="Anshul Tomar" userId="c3c196f69259fee5" providerId="LiveId" clId="{799B49E3-ECBA-40B5-B64A-7F8CB3A79060}" dt="2022-10-11T06:37:19.854" v="6262" actId="20577"/>
          <ac:spMkLst>
            <pc:docMk/>
            <pc:sldMk cId="1817272019" sldId="275"/>
            <ac:spMk id="4" creationId="{865E99DF-48EB-FD31-D055-E8A39F051781}"/>
          </ac:spMkLst>
        </pc:spChg>
        <pc:picChg chg="add mod">
          <ac:chgData name="Anshul Tomar" userId="c3c196f69259fee5" providerId="LiveId" clId="{799B49E3-ECBA-40B5-B64A-7F8CB3A79060}" dt="2022-10-11T06:30:05.609" v="6259" actId="1076"/>
          <ac:picMkLst>
            <pc:docMk/>
            <pc:sldMk cId="1817272019" sldId="275"/>
            <ac:picMk id="6" creationId="{5C22A41D-5D4F-9570-F237-D643B339F0CF}"/>
          </ac:picMkLst>
        </pc:picChg>
      </pc:sldChg>
      <pc:sldChg chg="addSp modSp new mod">
        <pc:chgData name="Anshul Tomar" userId="c3c196f69259fee5" providerId="LiveId" clId="{799B49E3-ECBA-40B5-B64A-7F8CB3A79060}" dt="2022-10-11T08:16:49.464" v="6729" actId="1076"/>
        <pc:sldMkLst>
          <pc:docMk/>
          <pc:sldMk cId="2804708021" sldId="276"/>
        </pc:sldMkLst>
        <pc:spChg chg="mod">
          <ac:chgData name="Anshul Tomar" userId="c3c196f69259fee5" providerId="LiveId" clId="{799B49E3-ECBA-40B5-B64A-7F8CB3A79060}" dt="2022-10-09T01:36:27.369" v="3420" actId="20577"/>
          <ac:spMkLst>
            <pc:docMk/>
            <pc:sldMk cId="2804708021" sldId="276"/>
            <ac:spMk id="3" creationId="{F9FE6FDE-4F7C-6308-CD22-366D47F69CA1}"/>
          </ac:spMkLst>
        </pc:spChg>
        <pc:spChg chg="mod">
          <ac:chgData name="Anshul Tomar" userId="c3c196f69259fee5" providerId="LiveId" clId="{799B49E3-ECBA-40B5-B64A-7F8CB3A79060}" dt="2022-10-11T08:16:45.755" v="6728" actId="20577"/>
          <ac:spMkLst>
            <pc:docMk/>
            <pc:sldMk cId="2804708021" sldId="276"/>
            <ac:spMk id="4" creationId="{E22BBA35-1AF9-E914-F34B-F3A7273F012B}"/>
          </ac:spMkLst>
        </pc:spChg>
        <pc:picChg chg="add mod">
          <ac:chgData name="Anshul Tomar" userId="c3c196f69259fee5" providerId="LiveId" clId="{799B49E3-ECBA-40B5-B64A-7F8CB3A79060}" dt="2022-10-11T08:16:49.464" v="6729" actId="1076"/>
          <ac:picMkLst>
            <pc:docMk/>
            <pc:sldMk cId="2804708021" sldId="276"/>
            <ac:picMk id="6" creationId="{A86094B2-E96B-0CC6-1C83-E0E215DB6351}"/>
          </ac:picMkLst>
        </pc:picChg>
      </pc:sldChg>
      <pc:sldChg chg="addSp modSp new mod">
        <pc:chgData name="Anshul Tomar" userId="c3c196f69259fee5" providerId="LiveId" clId="{799B49E3-ECBA-40B5-B64A-7F8CB3A79060}" dt="2022-10-11T08:16:17.682" v="6723" actId="1076"/>
        <pc:sldMkLst>
          <pc:docMk/>
          <pc:sldMk cId="1800740585" sldId="277"/>
        </pc:sldMkLst>
        <pc:spChg chg="mod">
          <ac:chgData name="Anshul Tomar" userId="c3c196f69259fee5" providerId="LiveId" clId="{799B49E3-ECBA-40B5-B64A-7F8CB3A79060}" dt="2022-10-09T01:53:18.757" v="4064" actId="20577"/>
          <ac:spMkLst>
            <pc:docMk/>
            <pc:sldMk cId="1800740585" sldId="277"/>
            <ac:spMk id="3" creationId="{ABA51290-0B72-835A-52B0-DEF1A5DB687E}"/>
          </ac:spMkLst>
        </pc:spChg>
        <pc:spChg chg="mod">
          <ac:chgData name="Anshul Tomar" userId="c3c196f69259fee5" providerId="LiveId" clId="{799B49E3-ECBA-40B5-B64A-7F8CB3A79060}" dt="2022-10-11T08:16:07.811" v="6719" actId="20577"/>
          <ac:spMkLst>
            <pc:docMk/>
            <pc:sldMk cId="1800740585" sldId="277"/>
            <ac:spMk id="4" creationId="{55DF4873-A7E6-A65A-2616-BEEA1954D706}"/>
          </ac:spMkLst>
        </pc:spChg>
        <pc:picChg chg="add mod">
          <ac:chgData name="Anshul Tomar" userId="c3c196f69259fee5" providerId="LiveId" clId="{799B49E3-ECBA-40B5-B64A-7F8CB3A79060}" dt="2022-10-11T08:16:17.682" v="6723" actId="1076"/>
          <ac:picMkLst>
            <pc:docMk/>
            <pc:sldMk cId="1800740585" sldId="277"/>
            <ac:picMk id="6" creationId="{CD0EE144-EF6D-4CDC-246F-F6FFB675DFB0}"/>
          </ac:picMkLst>
        </pc:picChg>
      </pc:sldChg>
      <pc:sldChg chg="addSp modSp new mod">
        <pc:chgData name="Anshul Tomar" userId="c3c196f69259fee5" providerId="LiveId" clId="{799B49E3-ECBA-40B5-B64A-7F8CB3A79060}" dt="2022-10-09T02:03:37.887" v="4420" actId="1076"/>
        <pc:sldMkLst>
          <pc:docMk/>
          <pc:sldMk cId="4284608273" sldId="278"/>
        </pc:sldMkLst>
        <pc:spChg chg="mod">
          <ac:chgData name="Anshul Tomar" userId="c3c196f69259fee5" providerId="LiveId" clId="{799B49E3-ECBA-40B5-B64A-7F8CB3A79060}" dt="2022-10-09T02:00:18.376" v="4219" actId="20577"/>
          <ac:spMkLst>
            <pc:docMk/>
            <pc:sldMk cId="4284608273" sldId="278"/>
            <ac:spMk id="3" creationId="{CB4E08B3-A319-7D17-9004-5317F081C9CC}"/>
          </ac:spMkLst>
        </pc:spChg>
        <pc:spChg chg="mod">
          <ac:chgData name="Anshul Tomar" userId="c3c196f69259fee5" providerId="LiveId" clId="{799B49E3-ECBA-40B5-B64A-7F8CB3A79060}" dt="2022-10-09T02:02:04.280" v="4415" actId="20577"/>
          <ac:spMkLst>
            <pc:docMk/>
            <pc:sldMk cId="4284608273" sldId="278"/>
            <ac:spMk id="4" creationId="{05AD6BD1-13C0-1F34-A3AF-6843B7CA10DC}"/>
          </ac:spMkLst>
        </pc:spChg>
        <pc:picChg chg="add mod">
          <ac:chgData name="Anshul Tomar" userId="c3c196f69259fee5" providerId="LiveId" clId="{799B49E3-ECBA-40B5-B64A-7F8CB3A79060}" dt="2022-10-09T02:03:37.887" v="4420" actId="1076"/>
          <ac:picMkLst>
            <pc:docMk/>
            <pc:sldMk cId="4284608273" sldId="278"/>
            <ac:picMk id="6" creationId="{E983ABE2-EDDA-4CD4-24FE-6985A76167A8}"/>
          </ac:picMkLst>
        </pc:picChg>
      </pc:sldChg>
      <pc:sldChg chg="addSp delSp modSp new mod">
        <pc:chgData name="Anshul Tomar" userId="c3c196f69259fee5" providerId="LiveId" clId="{799B49E3-ECBA-40B5-B64A-7F8CB3A79060}" dt="2022-10-09T02:04:19.336" v="4451" actId="20577"/>
        <pc:sldMkLst>
          <pc:docMk/>
          <pc:sldMk cId="3274583453" sldId="279"/>
        </pc:sldMkLst>
        <pc:spChg chg="mod">
          <ac:chgData name="Anshul Tomar" userId="c3c196f69259fee5" providerId="LiveId" clId="{799B49E3-ECBA-40B5-B64A-7F8CB3A79060}" dt="2022-10-09T02:04:19.336" v="4451" actId="20577"/>
          <ac:spMkLst>
            <pc:docMk/>
            <pc:sldMk cId="3274583453" sldId="279"/>
            <ac:spMk id="3" creationId="{7E7AC3BB-2EC2-3588-86ED-C4E455C45FE9}"/>
          </ac:spMkLst>
        </pc:spChg>
        <pc:spChg chg="del">
          <ac:chgData name="Anshul Tomar" userId="c3c196f69259fee5" providerId="LiveId" clId="{799B49E3-ECBA-40B5-B64A-7F8CB3A79060}" dt="2022-10-09T02:03:19.551" v="4417" actId="22"/>
          <ac:spMkLst>
            <pc:docMk/>
            <pc:sldMk cId="3274583453" sldId="279"/>
            <ac:spMk id="4" creationId="{CDBE4192-FD40-C6D0-A26D-EB245CCF687F}"/>
          </ac:spMkLst>
        </pc:spChg>
        <pc:picChg chg="add mod ord">
          <ac:chgData name="Anshul Tomar" userId="c3c196f69259fee5" providerId="LiveId" clId="{799B49E3-ECBA-40B5-B64A-7F8CB3A79060}" dt="2022-10-09T02:03:31.168" v="4419" actId="1076"/>
          <ac:picMkLst>
            <pc:docMk/>
            <pc:sldMk cId="3274583453" sldId="279"/>
            <ac:picMk id="6" creationId="{28FE012E-4B31-8A19-2989-9BB60F693402}"/>
          </ac:picMkLst>
        </pc:picChg>
      </pc:sldChg>
      <pc:sldChg chg="addSp delSp modSp new mod">
        <pc:chgData name="Anshul Tomar" userId="c3c196f69259fee5" providerId="LiveId" clId="{799B49E3-ECBA-40B5-B64A-7F8CB3A79060}" dt="2022-10-09T02:09:38.453" v="4657" actId="1076"/>
        <pc:sldMkLst>
          <pc:docMk/>
          <pc:sldMk cId="3041306383" sldId="280"/>
        </pc:sldMkLst>
        <pc:spChg chg="mod">
          <ac:chgData name="Anshul Tomar" userId="c3c196f69259fee5" providerId="LiveId" clId="{799B49E3-ECBA-40B5-B64A-7F8CB3A79060}" dt="2022-10-09T02:06:51.387" v="4491" actId="20577"/>
          <ac:spMkLst>
            <pc:docMk/>
            <pc:sldMk cId="3041306383" sldId="280"/>
            <ac:spMk id="3" creationId="{74AC919C-2B4B-0AF7-C0F2-E8043502F9B6}"/>
          </ac:spMkLst>
        </pc:spChg>
        <pc:spChg chg="del">
          <ac:chgData name="Anshul Tomar" userId="c3c196f69259fee5" providerId="LiveId" clId="{799B49E3-ECBA-40B5-B64A-7F8CB3A79060}" dt="2022-10-09T02:07:19.758" v="4492" actId="22"/>
          <ac:spMkLst>
            <pc:docMk/>
            <pc:sldMk cId="3041306383" sldId="280"/>
            <ac:spMk id="4" creationId="{6F2A5B7A-C75E-0771-A190-DCEF45325577}"/>
          </ac:spMkLst>
        </pc:spChg>
        <pc:spChg chg="add mod">
          <ac:chgData name="Anshul Tomar" userId="c3c196f69259fee5" providerId="LiveId" clId="{799B49E3-ECBA-40B5-B64A-7F8CB3A79060}" dt="2022-10-09T02:09:02.015" v="4655" actId="20577"/>
          <ac:spMkLst>
            <pc:docMk/>
            <pc:sldMk cId="3041306383" sldId="280"/>
            <ac:spMk id="8" creationId="{08E9FDB5-8587-E1C3-A56C-A73F6DB29700}"/>
          </ac:spMkLst>
        </pc:spChg>
        <pc:picChg chg="add del mod ord">
          <ac:chgData name="Anshul Tomar" userId="c3c196f69259fee5" providerId="LiveId" clId="{799B49E3-ECBA-40B5-B64A-7F8CB3A79060}" dt="2022-10-09T02:07:27.700" v="4495" actId="478"/>
          <ac:picMkLst>
            <pc:docMk/>
            <pc:sldMk cId="3041306383" sldId="280"/>
            <ac:picMk id="6" creationId="{33DA8CC4-35F5-3E87-15D8-39D31C24F52B}"/>
          </ac:picMkLst>
        </pc:picChg>
        <pc:picChg chg="add mod">
          <ac:chgData name="Anshul Tomar" userId="c3c196f69259fee5" providerId="LiveId" clId="{799B49E3-ECBA-40B5-B64A-7F8CB3A79060}" dt="2022-10-09T02:09:38.453" v="4657" actId="1076"/>
          <ac:picMkLst>
            <pc:docMk/>
            <pc:sldMk cId="3041306383" sldId="280"/>
            <ac:picMk id="10" creationId="{EC54D364-C055-5247-918B-59D1BFCE0C24}"/>
          </ac:picMkLst>
        </pc:picChg>
      </pc:sldChg>
      <pc:sldChg chg="addSp delSp modSp new mod modAnim">
        <pc:chgData name="Anshul Tomar" userId="c3c196f69259fee5" providerId="LiveId" clId="{799B49E3-ECBA-40B5-B64A-7F8CB3A79060}" dt="2022-10-11T09:43:05.444" v="8862" actId="20577"/>
        <pc:sldMkLst>
          <pc:docMk/>
          <pc:sldMk cId="1075489382" sldId="281"/>
        </pc:sldMkLst>
        <pc:spChg chg="mod">
          <ac:chgData name="Anshul Tomar" userId="c3c196f69259fee5" providerId="LiveId" clId="{799B49E3-ECBA-40B5-B64A-7F8CB3A79060}" dt="2022-10-09T02:14:50.728" v="4699" actId="20577"/>
          <ac:spMkLst>
            <pc:docMk/>
            <pc:sldMk cId="1075489382" sldId="281"/>
            <ac:spMk id="3" creationId="{C062A44B-51D3-4698-FF0F-5F193DCE6D05}"/>
          </ac:spMkLst>
        </pc:spChg>
        <pc:spChg chg="add del mod">
          <ac:chgData name="Anshul Tomar" userId="c3c196f69259fee5" providerId="LiveId" clId="{799B49E3-ECBA-40B5-B64A-7F8CB3A79060}" dt="2022-10-11T08:44:31.274" v="7376" actId="478"/>
          <ac:spMkLst>
            <pc:docMk/>
            <pc:sldMk cId="1075489382" sldId="281"/>
            <ac:spMk id="4" creationId="{3F6FF223-964E-1518-A053-18CF69E8E52A}"/>
          </ac:spMkLst>
        </pc:spChg>
        <pc:spChg chg="del">
          <ac:chgData name="Anshul Tomar" userId="c3c196f69259fee5" providerId="LiveId" clId="{799B49E3-ECBA-40B5-B64A-7F8CB3A79060}" dt="2022-10-09T02:21:37.409" v="4700"/>
          <ac:spMkLst>
            <pc:docMk/>
            <pc:sldMk cId="1075489382" sldId="281"/>
            <ac:spMk id="4" creationId="{AC1DFF8D-8D7B-18DB-44D3-5C56EBC192F9}"/>
          </ac:spMkLst>
        </pc:spChg>
        <pc:spChg chg="add mod">
          <ac:chgData name="Anshul Tomar" userId="c3c196f69259fee5" providerId="LiveId" clId="{799B49E3-ECBA-40B5-B64A-7F8CB3A79060}" dt="2022-10-09T02:24:55.042" v="4752" actId="1076"/>
          <ac:spMkLst>
            <pc:docMk/>
            <pc:sldMk cId="1075489382" sldId="281"/>
            <ac:spMk id="7" creationId="{62260F05-7558-9331-F549-A4FAC6F5E984}"/>
          </ac:spMkLst>
        </pc:spChg>
        <pc:spChg chg="add mod">
          <ac:chgData name="Anshul Tomar" userId="c3c196f69259fee5" providerId="LiveId" clId="{799B49E3-ECBA-40B5-B64A-7F8CB3A79060}" dt="2022-10-11T09:43:05.444" v="8862" actId="20577"/>
          <ac:spMkLst>
            <pc:docMk/>
            <pc:sldMk cId="1075489382" sldId="281"/>
            <ac:spMk id="8" creationId="{F2D90C2A-004B-A1F7-072D-32910FEC1C3E}"/>
          </ac:spMkLst>
        </pc:spChg>
        <pc:spChg chg="add mod">
          <ac:chgData name="Anshul Tomar" userId="c3c196f69259fee5" providerId="LiveId" clId="{799B49E3-ECBA-40B5-B64A-7F8CB3A79060}" dt="2022-10-09T02:24:23.026" v="4751" actId="1076"/>
          <ac:spMkLst>
            <pc:docMk/>
            <pc:sldMk cId="1075489382" sldId="281"/>
            <ac:spMk id="11" creationId="{7B4C67D4-DEB4-CFA0-69B4-40B46765CCC5}"/>
          </ac:spMkLst>
        </pc:spChg>
        <pc:picChg chg="add mod">
          <ac:chgData name="Anshul Tomar" userId="c3c196f69259fee5" providerId="LiveId" clId="{799B49E3-ECBA-40B5-B64A-7F8CB3A79060}" dt="2022-10-09T02:23:12.618" v="4713" actId="1076"/>
          <ac:picMkLst>
            <pc:docMk/>
            <pc:sldMk cId="1075489382" sldId="281"/>
            <ac:picMk id="5" creationId="{13C47D37-A5B3-536E-36BB-F9F4C9576878}"/>
          </ac:picMkLst>
        </pc:picChg>
        <pc:picChg chg="add mod">
          <ac:chgData name="Anshul Tomar" userId="c3c196f69259fee5" providerId="LiveId" clId="{799B49E3-ECBA-40B5-B64A-7F8CB3A79060}" dt="2022-10-09T02:23:15.048" v="4714" actId="1076"/>
          <ac:picMkLst>
            <pc:docMk/>
            <pc:sldMk cId="1075489382" sldId="281"/>
            <ac:picMk id="6" creationId="{59AE47E6-37D4-357A-3913-869F06ABC314}"/>
          </ac:picMkLst>
        </pc:picChg>
        <pc:picChg chg="add del">
          <ac:chgData name="Anshul Tomar" userId="c3c196f69259fee5" providerId="LiveId" clId="{799B49E3-ECBA-40B5-B64A-7F8CB3A79060}" dt="2022-10-09T02:23:42.869" v="4738" actId="22"/>
          <ac:picMkLst>
            <pc:docMk/>
            <pc:sldMk cId="1075489382" sldId="281"/>
            <ac:picMk id="9" creationId="{58BCC1F0-9F59-F00F-6DB2-096BB8F4B01C}"/>
          </ac:picMkLst>
        </pc:picChg>
      </pc:sldChg>
      <pc:sldChg chg="modSp new mod">
        <pc:chgData name="Anshul Tomar" userId="c3c196f69259fee5" providerId="LiveId" clId="{799B49E3-ECBA-40B5-B64A-7F8CB3A79060}" dt="2022-10-11T09:15:20.111" v="7637" actId="20577"/>
        <pc:sldMkLst>
          <pc:docMk/>
          <pc:sldMk cId="3821095601" sldId="282"/>
        </pc:sldMkLst>
        <pc:spChg chg="mod">
          <ac:chgData name="Anshul Tomar" userId="c3c196f69259fee5" providerId="LiveId" clId="{799B49E3-ECBA-40B5-B64A-7F8CB3A79060}" dt="2022-10-11T04:13:38.514" v="5787"/>
          <ac:spMkLst>
            <pc:docMk/>
            <pc:sldMk cId="3821095601" sldId="282"/>
            <ac:spMk id="3" creationId="{7E830AE0-1057-0754-2041-30D3CBAC11E0}"/>
          </ac:spMkLst>
        </pc:spChg>
        <pc:spChg chg="mod">
          <ac:chgData name="Anshul Tomar" userId="c3c196f69259fee5" providerId="LiveId" clId="{799B49E3-ECBA-40B5-B64A-7F8CB3A79060}" dt="2022-10-11T09:15:20.111" v="7637" actId="20577"/>
          <ac:spMkLst>
            <pc:docMk/>
            <pc:sldMk cId="3821095601" sldId="282"/>
            <ac:spMk id="4" creationId="{80DF4AAF-41D8-E432-F74D-C625EA30ED6A}"/>
          </ac:spMkLst>
        </pc:spChg>
      </pc:sldChg>
      <pc:sldChg chg="modSp new mod">
        <pc:chgData name="Anshul Tomar" userId="c3c196f69259fee5" providerId="LiveId" clId="{799B49E3-ECBA-40B5-B64A-7F8CB3A79060}" dt="2022-10-11T09:28:44.641" v="8049" actId="20577"/>
        <pc:sldMkLst>
          <pc:docMk/>
          <pc:sldMk cId="1347428592" sldId="283"/>
        </pc:sldMkLst>
        <pc:spChg chg="mod">
          <ac:chgData name="Anshul Tomar" userId="c3c196f69259fee5" providerId="LiveId" clId="{799B49E3-ECBA-40B5-B64A-7F8CB3A79060}" dt="2022-10-11T04:16:09.338" v="5838" actId="20577"/>
          <ac:spMkLst>
            <pc:docMk/>
            <pc:sldMk cId="1347428592" sldId="283"/>
            <ac:spMk id="3" creationId="{B6D9A700-B8AD-4D69-98BD-F92DF75AC589}"/>
          </ac:spMkLst>
        </pc:spChg>
        <pc:spChg chg="mod">
          <ac:chgData name="Anshul Tomar" userId="c3c196f69259fee5" providerId="LiveId" clId="{799B49E3-ECBA-40B5-B64A-7F8CB3A79060}" dt="2022-10-11T09:28:44.641" v="8049" actId="20577"/>
          <ac:spMkLst>
            <pc:docMk/>
            <pc:sldMk cId="1347428592" sldId="283"/>
            <ac:spMk id="4" creationId="{000828D0-D805-34FC-6C22-B06CB827951E}"/>
          </ac:spMkLst>
        </pc:spChg>
      </pc:sldChg>
      <pc:sldChg chg="addSp modSp new mod">
        <pc:chgData name="Anshul Tomar" userId="c3c196f69259fee5" providerId="LiveId" clId="{799B49E3-ECBA-40B5-B64A-7F8CB3A79060}" dt="2022-10-11T03:56:13.331" v="5342" actId="20577"/>
        <pc:sldMkLst>
          <pc:docMk/>
          <pc:sldMk cId="4130115650" sldId="284"/>
        </pc:sldMkLst>
        <pc:spChg chg="mod">
          <ac:chgData name="Anshul Tomar" userId="c3c196f69259fee5" providerId="LiveId" clId="{799B49E3-ECBA-40B5-B64A-7F8CB3A79060}" dt="2022-10-11T03:50:25.406" v="4810" actId="20577"/>
          <ac:spMkLst>
            <pc:docMk/>
            <pc:sldMk cId="4130115650" sldId="284"/>
            <ac:spMk id="3" creationId="{E6D5E930-6FB3-7851-A775-9E56BB28E743}"/>
          </ac:spMkLst>
        </pc:spChg>
        <pc:spChg chg="mod">
          <ac:chgData name="Anshul Tomar" userId="c3c196f69259fee5" providerId="LiveId" clId="{799B49E3-ECBA-40B5-B64A-7F8CB3A79060}" dt="2022-10-11T03:56:13.331" v="5342" actId="20577"/>
          <ac:spMkLst>
            <pc:docMk/>
            <pc:sldMk cId="4130115650" sldId="284"/>
            <ac:spMk id="4" creationId="{30E16F31-5815-B5F7-5BE0-2CA4BB00AF33}"/>
          </ac:spMkLst>
        </pc:spChg>
        <pc:picChg chg="add mod">
          <ac:chgData name="Anshul Tomar" userId="c3c196f69259fee5" providerId="LiveId" clId="{799B49E3-ECBA-40B5-B64A-7F8CB3A79060}" dt="2022-10-11T03:51:47.457" v="5038" actId="1076"/>
          <ac:picMkLst>
            <pc:docMk/>
            <pc:sldMk cId="4130115650" sldId="284"/>
            <ac:picMk id="6" creationId="{89E28160-DDF2-CE8C-1CBE-42790EE10067}"/>
          </ac:picMkLst>
        </pc:picChg>
      </pc:sldChg>
      <pc:sldChg chg="addSp delSp modSp new mod">
        <pc:chgData name="Anshul Tomar" userId="c3c196f69259fee5" providerId="LiveId" clId="{799B49E3-ECBA-40B5-B64A-7F8CB3A79060}" dt="2022-10-11T06:56:13.823" v="6415" actId="20577"/>
        <pc:sldMkLst>
          <pc:docMk/>
          <pc:sldMk cId="1991627010" sldId="285"/>
        </pc:sldMkLst>
        <pc:spChg chg="mod">
          <ac:chgData name="Anshul Tomar" userId="c3c196f69259fee5" providerId="LiveId" clId="{799B49E3-ECBA-40B5-B64A-7F8CB3A79060}" dt="2022-10-11T04:29:48.935" v="5880" actId="20577"/>
          <ac:spMkLst>
            <pc:docMk/>
            <pc:sldMk cId="1991627010" sldId="285"/>
            <ac:spMk id="3" creationId="{679A66D5-E80D-FD61-F3AB-E93FF96FAF02}"/>
          </ac:spMkLst>
        </pc:spChg>
        <pc:spChg chg="del">
          <ac:chgData name="Anshul Tomar" userId="c3c196f69259fee5" providerId="LiveId" clId="{799B49E3-ECBA-40B5-B64A-7F8CB3A79060}" dt="2022-10-11T06:54:07.194" v="6297" actId="22"/>
          <ac:spMkLst>
            <pc:docMk/>
            <pc:sldMk cId="1991627010" sldId="285"/>
            <ac:spMk id="4" creationId="{38DC549C-BA44-7E22-042A-2154C65217B9}"/>
          </ac:spMkLst>
        </pc:spChg>
        <pc:spChg chg="add mod">
          <ac:chgData name="Anshul Tomar" userId="c3c196f69259fee5" providerId="LiveId" clId="{799B49E3-ECBA-40B5-B64A-7F8CB3A79060}" dt="2022-10-11T06:56:13.823" v="6415" actId="20577"/>
          <ac:spMkLst>
            <pc:docMk/>
            <pc:sldMk cId="1991627010" sldId="285"/>
            <ac:spMk id="7" creationId="{36588B20-F283-6DD4-C7BC-2B50B8BE5076}"/>
          </ac:spMkLst>
        </pc:spChg>
        <pc:picChg chg="add mod ord">
          <ac:chgData name="Anshul Tomar" userId="c3c196f69259fee5" providerId="LiveId" clId="{799B49E3-ECBA-40B5-B64A-7F8CB3A79060}" dt="2022-10-11T06:54:51.095" v="6300" actId="1076"/>
          <ac:picMkLst>
            <pc:docMk/>
            <pc:sldMk cId="1991627010" sldId="285"/>
            <ac:picMk id="6" creationId="{57C5D5A8-73C9-8687-DC73-069CC6973240}"/>
          </ac:picMkLst>
        </pc:picChg>
      </pc:sldChg>
      <pc:sldChg chg="modSp new mod">
        <pc:chgData name="Anshul Tomar" userId="c3c196f69259fee5" providerId="LiveId" clId="{799B49E3-ECBA-40B5-B64A-7F8CB3A79060}" dt="2022-10-11T10:12:03.102" v="10214" actId="20577"/>
        <pc:sldMkLst>
          <pc:docMk/>
          <pc:sldMk cId="2588245308" sldId="286"/>
        </pc:sldMkLst>
        <pc:spChg chg="mod">
          <ac:chgData name="Anshul Tomar" userId="c3c196f69259fee5" providerId="LiveId" clId="{799B49E3-ECBA-40B5-B64A-7F8CB3A79060}" dt="2022-10-11T04:00:18.205" v="5390" actId="20577"/>
          <ac:spMkLst>
            <pc:docMk/>
            <pc:sldMk cId="2588245308" sldId="286"/>
            <ac:spMk id="3" creationId="{740DDAFD-5F0D-94C7-FC5D-3DA7A66545DF}"/>
          </ac:spMkLst>
        </pc:spChg>
        <pc:spChg chg="mod">
          <ac:chgData name="Anshul Tomar" userId="c3c196f69259fee5" providerId="LiveId" clId="{799B49E3-ECBA-40B5-B64A-7F8CB3A79060}" dt="2022-10-11T10:12:03.102" v="10214" actId="20577"/>
          <ac:spMkLst>
            <pc:docMk/>
            <pc:sldMk cId="2588245308" sldId="286"/>
            <ac:spMk id="4" creationId="{A12DC8B0-1BF7-2F35-34CF-98D4350A4CCD}"/>
          </ac:spMkLst>
        </pc:spChg>
      </pc:sldChg>
      <pc:sldChg chg="modSp new mod">
        <pc:chgData name="Anshul Tomar" userId="c3c196f69259fee5" providerId="LiveId" clId="{799B49E3-ECBA-40B5-B64A-7F8CB3A79060}" dt="2022-10-11T09:13:33.868" v="7615"/>
        <pc:sldMkLst>
          <pc:docMk/>
          <pc:sldMk cId="2616260411" sldId="287"/>
        </pc:sldMkLst>
        <pc:spChg chg="mod">
          <ac:chgData name="Anshul Tomar" userId="c3c196f69259fee5" providerId="LiveId" clId="{799B49E3-ECBA-40B5-B64A-7F8CB3A79060}" dt="2022-10-11T04:16:19.855" v="5858" actId="20577"/>
          <ac:spMkLst>
            <pc:docMk/>
            <pc:sldMk cId="2616260411" sldId="287"/>
            <ac:spMk id="3" creationId="{39CEAB6D-FA69-A564-349A-30C5B3F64786}"/>
          </ac:spMkLst>
        </pc:spChg>
        <pc:spChg chg="mod">
          <ac:chgData name="Anshul Tomar" userId="c3c196f69259fee5" providerId="LiveId" clId="{799B49E3-ECBA-40B5-B64A-7F8CB3A79060}" dt="2022-10-11T09:13:33.868" v="7615"/>
          <ac:spMkLst>
            <pc:docMk/>
            <pc:sldMk cId="2616260411" sldId="287"/>
            <ac:spMk id="4" creationId="{6C282ED5-02B0-107C-F22D-D03C06B56E0F}"/>
          </ac:spMkLst>
        </pc:spChg>
      </pc:sldChg>
      <pc:sldChg chg="modSp new mod">
        <pc:chgData name="Anshul Tomar" userId="c3c196f69259fee5" providerId="LiveId" clId="{799B49E3-ECBA-40B5-B64A-7F8CB3A79060}" dt="2022-10-11T09:51:22.494" v="9772" actId="20577"/>
        <pc:sldMkLst>
          <pc:docMk/>
          <pc:sldMk cId="1426403545" sldId="288"/>
        </pc:sldMkLst>
        <pc:spChg chg="mod">
          <ac:chgData name="Anshul Tomar" userId="c3c196f69259fee5" providerId="LiveId" clId="{799B49E3-ECBA-40B5-B64A-7F8CB3A79060}" dt="2022-10-11T04:16:32.117" v="5866" actId="20577"/>
          <ac:spMkLst>
            <pc:docMk/>
            <pc:sldMk cId="1426403545" sldId="288"/>
            <ac:spMk id="3" creationId="{402501FE-7858-0DDE-0FB5-E11C23EA0E89}"/>
          </ac:spMkLst>
        </pc:spChg>
        <pc:spChg chg="mod">
          <ac:chgData name="Anshul Tomar" userId="c3c196f69259fee5" providerId="LiveId" clId="{799B49E3-ECBA-40B5-B64A-7F8CB3A79060}" dt="2022-10-11T09:51:22.494" v="9772" actId="20577"/>
          <ac:spMkLst>
            <pc:docMk/>
            <pc:sldMk cId="1426403545" sldId="288"/>
            <ac:spMk id="4" creationId="{A9F98E9D-D51C-9BCD-62A8-4D5A1CDB13C0}"/>
          </ac:spMkLst>
        </pc:spChg>
      </pc:sldChg>
      <pc:sldChg chg="addSp delSp modSp new mod">
        <pc:chgData name="Anshul Tomar" userId="c3c196f69259fee5" providerId="LiveId" clId="{799B49E3-ECBA-40B5-B64A-7F8CB3A79060}" dt="2022-10-11T06:50:57.217" v="6266" actId="1076"/>
        <pc:sldMkLst>
          <pc:docMk/>
          <pc:sldMk cId="229714717" sldId="289"/>
        </pc:sldMkLst>
        <pc:spChg chg="mod">
          <ac:chgData name="Anshul Tomar" userId="c3c196f69259fee5" providerId="LiveId" clId="{799B49E3-ECBA-40B5-B64A-7F8CB3A79060}" dt="2022-10-11T06:18:54.880" v="5929" actId="20577"/>
          <ac:spMkLst>
            <pc:docMk/>
            <pc:sldMk cId="229714717" sldId="289"/>
            <ac:spMk id="3" creationId="{94A0DE2A-1E12-6687-CFA2-C266004A335E}"/>
          </ac:spMkLst>
        </pc:spChg>
        <pc:spChg chg="del">
          <ac:chgData name="Anshul Tomar" userId="c3c196f69259fee5" providerId="LiveId" clId="{799B49E3-ECBA-40B5-B64A-7F8CB3A79060}" dt="2022-10-11T06:50:31.169" v="6263" actId="22"/>
          <ac:spMkLst>
            <pc:docMk/>
            <pc:sldMk cId="229714717" sldId="289"/>
            <ac:spMk id="4" creationId="{B98D7FD0-5E51-8DFE-C4D9-C36DCDD1D78E}"/>
          </ac:spMkLst>
        </pc:spChg>
        <pc:picChg chg="add mod ord">
          <ac:chgData name="Anshul Tomar" userId="c3c196f69259fee5" providerId="LiveId" clId="{799B49E3-ECBA-40B5-B64A-7F8CB3A79060}" dt="2022-10-11T06:50:34.071" v="6264" actId="1076"/>
          <ac:picMkLst>
            <pc:docMk/>
            <pc:sldMk cId="229714717" sldId="289"/>
            <ac:picMk id="6" creationId="{66F801AB-9719-EB59-9D48-0C1EC5DB5B6B}"/>
          </ac:picMkLst>
        </pc:picChg>
        <pc:picChg chg="add mod">
          <ac:chgData name="Anshul Tomar" userId="c3c196f69259fee5" providerId="LiveId" clId="{799B49E3-ECBA-40B5-B64A-7F8CB3A79060}" dt="2022-10-11T06:50:57.217" v="6266" actId="1076"/>
          <ac:picMkLst>
            <pc:docMk/>
            <pc:sldMk cId="229714717" sldId="289"/>
            <ac:picMk id="8" creationId="{73A27F59-D4A8-23DD-A060-F7268334CF50}"/>
          </ac:picMkLst>
        </pc:picChg>
      </pc:sldChg>
      <pc:sldChg chg="addSp delSp modSp new mod">
        <pc:chgData name="Anshul Tomar" userId="c3c196f69259fee5" providerId="LiveId" clId="{799B49E3-ECBA-40B5-B64A-7F8CB3A79060}" dt="2022-10-11T08:08:49.987" v="6691" actId="20577"/>
        <pc:sldMkLst>
          <pc:docMk/>
          <pc:sldMk cId="2453750552" sldId="290"/>
        </pc:sldMkLst>
        <pc:spChg chg="mod">
          <ac:chgData name="Anshul Tomar" userId="c3c196f69259fee5" providerId="LiveId" clId="{799B49E3-ECBA-40B5-B64A-7F8CB3A79060}" dt="2022-10-11T06:51:28.233" v="6296" actId="20577"/>
          <ac:spMkLst>
            <pc:docMk/>
            <pc:sldMk cId="2453750552" sldId="290"/>
            <ac:spMk id="3" creationId="{584B84CC-3B55-C5D8-19A8-BDE1A6939E3C}"/>
          </ac:spMkLst>
        </pc:spChg>
        <pc:spChg chg="mod">
          <ac:chgData name="Anshul Tomar" userId="c3c196f69259fee5" providerId="LiveId" clId="{799B49E3-ECBA-40B5-B64A-7F8CB3A79060}" dt="2022-10-11T08:08:49.987" v="6691" actId="20577"/>
          <ac:spMkLst>
            <pc:docMk/>
            <pc:sldMk cId="2453750552" sldId="290"/>
            <ac:spMk id="4" creationId="{3CF553AA-9BA4-638B-F996-A7959A24764C}"/>
          </ac:spMkLst>
        </pc:spChg>
        <pc:picChg chg="add del mod">
          <ac:chgData name="Anshul Tomar" userId="c3c196f69259fee5" providerId="LiveId" clId="{799B49E3-ECBA-40B5-B64A-7F8CB3A79060}" dt="2022-10-11T08:07:39.414" v="6606" actId="21"/>
          <ac:picMkLst>
            <pc:docMk/>
            <pc:sldMk cId="2453750552" sldId="290"/>
            <ac:picMk id="6" creationId="{B7C8CBC7-DD8A-A8A5-5B60-F08E5D22B26B}"/>
          </ac:picMkLst>
        </pc:picChg>
        <pc:picChg chg="add mod">
          <ac:chgData name="Anshul Tomar" userId="c3c196f69259fee5" providerId="LiveId" clId="{799B49E3-ECBA-40B5-B64A-7F8CB3A79060}" dt="2022-10-11T08:07:59.408" v="6610" actId="1076"/>
          <ac:picMkLst>
            <pc:docMk/>
            <pc:sldMk cId="2453750552" sldId="290"/>
            <ac:picMk id="8" creationId="{4FB22479-B315-182F-EAB1-332006298EB5}"/>
          </ac:picMkLst>
        </pc:picChg>
      </pc:sldChg>
      <pc:sldChg chg="modSp new mod">
        <pc:chgData name="Anshul Tomar" userId="c3c196f69259fee5" providerId="LiveId" clId="{799B49E3-ECBA-40B5-B64A-7F8CB3A79060}" dt="2022-10-11T08:43:44.737" v="7375" actId="20577"/>
        <pc:sldMkLst>
          <pc:docMk/>
          <pc:sldMk cId="4176568450" sldId="291"/>
        </pc:sldMkLst>
        <pc:spChg chg="mod">
          <ac:chgData name="Anshul Tomar" userId="c3c196f69259fee5" providerId="LiveId" clId="{799B49E3-ECBA-40B5-B64A-7F8CB3A79060}" dt="2022-10-11T08:43:01.559" v="7260" actId="20577"/>
          <ac:spMkLst>
            <pc:docMk/>
            <pc:sldMk cId="4176568450" sldId="291"/>
            <ac:spMk id="3" creationId="{B2168D73-EF7E-893C-00DD-9A23B579682C}"/>
          </ac:spMkLst>
        </pc:spChg>
        <pc:spChg chg="mod">
          <ac:chgData name="Anshul Tomar" userId="c3c196f69259fee5" providerId="LiveId" clId="{799B49E3-ECBA-40B5-B64A-7F8CB3A79060}" dt="2022-10-11T08:43:44.737" v="7375" actId="20577"/>
          <ac:spMkLst>
            <pc:docMk/>
            <pc:sldMk cId="4176568450" sldId="291"/>
            <ac:spMk id="4" creationId="{1D5E6D65-C978-67AA-51A8-1B37454719E7}"/>
          </ac:spMkLst>
        </pc:spChg>
      </pc:sldChg>
      <pc:sldChg chg="modSp new mod">
        <pc:chgData name="Anshul Tomar" userId="c3c196f69259fee5" providerId="LiveId" clId="{799B49E3-ECBA-40B5-B64A-7F8CB3A79060}" dt="2022-10-11T09:42:19.024" v="8744" actId="20577"/>
        <pc:sldMkLst>
          <pc:docMk/>
          <pc:sldMk cId="3769985544" sldId="292"/>
        </pc:sldMkLst>
        <pc:spChg chg="mod">
          <ac:chgData name="Anshul Tomar" userId="c3c196f69259fee5" providerId="LiveId" clId="{799B49E3-ECBA-40B5-B64A-7F8CB3A79060}" dt="2022-10-11T09:30:55.773" v="8189" actId="20577"/>
          <ac:spMkLst>
            <pc:docMk/>
            <pc:sldMk cId="3769985544" sldId="292"/>
            <ac:spMk id="3" creationId="{7CF9292E-3DC4-4A79-3BF4-A6EAEDD2E01A}"/>
          </ac:spMkLst>
        </pc:spChg>
        <pc:spChg chg="mod">
          <ac:chgData name="Anshul Tomar" userId="c3c196f69259fee5" providerId="LiveId" clId="{799B49E3-ECBA-40B5-B64A-7F8CB3A79060}" dt="2022-10-11T09:42:19.024" v="8744" actId="20577"/>
          <ac:spMkLst>
            <pc:docMk/>
            <pc:sldMk cId="3769985544" sldId="292"/>
            <ac:spMk id="4" creationId="{CBF55B26-2B65-BA0F-7924-DD05D38016D5}"/>
          </ac:spMkLst>
        </pc:spChg>
      </pc:sldChg>
      <pc:sldChg chg="new del">
        <pc:chgData name="Anshul Tomar" userId="c3c196f69259fee5" providerId="LiveId" clId="{799B49E3-ECBA-40B5-B64A-7F8CB3A79060}" dt="2022-10-11T09:36:35.753" v="8192" actId="47"/>
        <pc:sldMkLst>
          <pc:docMk/>
          <pc:sldMk cId="3277040850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5828a4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5828a4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312D7-EF36-E04D-B8E5-81C886F60AE6}"/>
              </a:ext>
            </a:extLst>
          </p:cNvPr>
          <p:cNvSpPr/>
          <p:nvPr userDrawn="1"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7D114-3E87-4343-85AF-5E20BB19E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961" y="85848"/>
            <a:ext cx="1648139" cy="38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44762-B609-5446-A3BD-BE21D5A2A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20" y="86106"/>
            <a:ext cx="2286000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B67F9ACC-D9F3-5E4E-AFF8-FC95799826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A1E79E83-3ED3-5E48-8AAF-2B8109B4D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B12479EA-5A42-1848-895E-9759E78A9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6B3E30-2414-9C46-A30F-A260E40A9AF8}"/>
              </a:ext>
            </a:extLst>
          </p:cNvPr>
          <p:cNvSpPr/>
          <p:nvPr userDrawn="1"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</a:defRPr>
            </a:lvl1pPr>
            <a:lvl2pPr lvl="1" algn="r">
              <a:buNone/>
              <a:defRPr sz="1000">
                <a:solidFill>
                  <a:srgbClr val="FFFFFF"/>
                </a:solidFill>
              </a:defRPr>
            </a:lvl2pPr>
            <a:lvl3pPr lvl="2" algn="r">
              <a:buNone/>
              <a:defRPr sz="1000">
                <a:solidFill>
                  <a:srgbClr val="FFFFFF"/>
                </a:solidFill>
              </a:defRPr>
            </a:lvl3pPr>
            <a:lvl4pPr lvl="3" algn="r">
              <a:buNone/>
              <a:defRPr sz="1000">
                <a:solidFill>
                  <a:srgbClr val="FFFFFF"/>
                </a:solidFill>
              </a:defRPr>
            </a:lvl4pPr>
            <a:lvl5pPr lvl="4" algn="r">
              <a:buNone/>
              <a:defRPr sz="1000">
                <a:solidFill>
                  <a:srgbClr val="FFFFFF"/>
                </a:solidFill>
              </a:defRPr>
            </a:lvl5pPr>
            <a:lvl6pPr lvl="5" algn="r">
              <a:buNone/>
              <a:defRPr sz="1000">
                <a:solidFill>
                  <a:srgbClr val="FFFFFF"/>
                </a:solidFill>
              </a:defRPr>
            </a:lvl6pPr>
            <a:lvl7pPr lvl="6" algn="r">
              <a:buNone/>
              <a:defRPr sz="1000">
                <a:solidFill>
                  <a:srgbClr val="FFFFFF"/>
                </a:solidFill>
              </a:defRPr>
            </a:lvl7pPr>
            <a:lvl8pPr lvl="7" algn="r">
              <a:buNone/>
              <a:defRPr sz="1000">
                <a:solidFill>
                  <a:srgbClr val="FFFFFF"/>
                </a:solidFill>
              </a:defRPr>
            </a:lvl8pPr>
            <a:lvl9pPr lvl="8" algn="r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976EC-E863-7843-A787-9F205F0854EF}"/>
              </a:ext>
            </a:extLst>
          </p:cNvPr>
          <p:cNvSpPr txBox="1"/>
          <p:nvPr userDrawn="1"/>
        </p:nvSpPr>
        <p:spPr>
          <a:xfrm>
            <a:off x="0" y="4870839"/>
            <a:ext cx="2233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CS391R: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Robot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(Fall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2021)</a:t>
            </a:r>
            <a:endParaRPr lang="en-US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ai.org/Papers/IJCAI/2007/IJCAI07-416.pdf" TargetMode="External"/><Relationship Id="rId2" Type="http://schemas.openxmlformats.org/officeDocument/2006/relationships/hyperlink" Target="https://dl.acm.org/doi/abs/10.1145/1143844.1143936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srr2009.ethz.ch/doc/isrr2009_proceedings/isrr2009_0019.pdf" TargetMode="External"/><Relationship Id="rId4" Type="http://schemas.openxmlformats.org/officeDocument/2006/relationships/hyperlink" Target="https://proceedings.neurips.cc/paper/2007/file/54a367d629152b720749e187b3eaa11b-Paper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Apprenticeship Learning via Inverse Reinforcement Learning</a:t>
            </a:r>
            <a:endParaRPr sz="36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595959"/>
                </a:solidFill>
              </a:rPr>
              <a:t>Presenter:</a:t>
            </a:r>
            <a:r>
              <a:rPr lang="zh-CN" altLang="en-US" sz="2000" dirty="0">
                <a:solidFill>
                  <a:srgbClr val="595959"/>
                </a:solidFill>
              </a:rPr>
              <a:t> </a:t>
            </a:r>
            <a:r>
              <a:rPr lang="en" altLang="zh-CN" sz="2000" dirty="0">
                <a:solidFill>
                  <a:srgbClr val="595959"/>
                </a:solidFill>
              </a:rPr>
              <a:t>Anshul Tomar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</a:rPr>
              <a:t>13</a:t>
            </a:r>
            <a:r>
              <a:rPr lang="en-US" sz="2000" baseline="30000" dirty="0">
                <a:solidFill>
                  <a:srgbClr val="595959"/>
                </a:solidFill>
              </a:rPr>
              <a:t>th</a:t>
            </a:r>
            <a:r>
              <a:rPr lang="en-US" sz="2000" dirty="0">
                <a:solidFill>
                  <a:srgbClr val="595959"/>
                </a:solidFill>
              </a:rPr>
              <a:t> October 2022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0AE22-0928-9726-BC65-4DD0BEB794C2}"/>
              </a:ext>
            </a:extLst>
          </p:cNvPr>
          <p:cNvSpPr txBox="1"/>
          <p:nvPr/>
        </p:nvSpPr>
        <p:spPr>
          <a:xfrm>
            <a:off x="5294244" y="2347059"/>
            <a:ext cx="285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-Pieter </a:t>
            </a:r>
            <a:r>
              <a:rPr lang="en-US" dirty="0" err="1"/>
              <a:t>Abbeel</a:t>
            </a:r>
            <a:r>
              <a:rPr lang="en-US" dirty="0"/>
              <a:t> , Andrew Y. 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90948-E00D-710A-569F-B2D734D80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5E425-4E6F-7F20-3A56-C20CE033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 step: Max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65E99DF-48EB-FD31-D055-E8A39F051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969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596900" lvl="1" indent="0">
                  <a:buNone/>
                </a:pPr>
                <a:r>
                  <a:rPr lang="en-US" sz="1800" dirty="0"/>
                  <a:t>s.t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))≥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1800" b="0" dirty="0"/>
              </a:p>
              <a:p>
                <a:pPr marL="596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∈{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/>
              </a:p>
              <a:p>
                <a:pPr marL="596900" lvl="1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Because of the 2-norm constraint, requires a QP solver.</a:t>
                </a:r>
              </a:p>
              <a:p>
                <a:r>
                  <a:rPr lang="en-US" dirty="0"/>
                  <a:t>Can also use the SVM solver.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65E99DF-48EB-FD31-D055-E8A39F051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C22A41D-5D4F-9570-F237-D643B339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63" y="1022469"/>
            <a:ext cx="4237087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043CA-1721-E31C-7E64-846258772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0DE2A-1E12-6687-CFA2-C266004A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 step: Projection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801AB-9719-EB59-9D48-0C1EC5DB5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09" y="1580930"/>
            <a:ext cx="4359018" cy="156985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27F59-D4A8-23DD-A060-F7268334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611" y="1356803"/>
            <a:ext cx="3779848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8C95B-5D56-BA0F-C193-03556D2D77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B84CC-3B55-C5D8-19A8-BDE1A693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553AA-9BA4-638B-F996-A7959A247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termination we will have</a:t>
                </a:r>
              </a:p>
              <a:p>
                <a:endParaRPr lang="en-US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 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Picking the best policy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CF553AA-9BA4-638B-F996-A7959A247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FB22479-B315-182F-EAB1-33200629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28" y="3099666"/>
            <a:ext cx="5117743" cy="4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540CB-072D-5D4B-504A-D785D59CE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FE6FDE-4F7C-6308-CD22-366D47F6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Results: 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2BBA35-1AF9-E914-F34B-F3A7273F0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Theorem.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Let an MDP (without reward function), a k-dimensional feature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</a:rPr>
                  <a:t>and the expert’s feature expectations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be given. Then after at most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iterations, the algorithm outputs a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 that performs nearly as well as the expert, as evaluated on the unknown reward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, </a:t>
                </a:r>
                <a:r>
                  <a:rPr lang="en-US" dirty="0" err="1">
                    <a:solidFill>
                      <a:schemeClr val="bg2"/>
                    </a:solidFill>
                    <a:latin typeface="+mj-lt"/>
                  </a:rPr>
                  <a:t>i.e</a:t>
                </a: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,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]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]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2BBA35-1AF9-E914-F34B-F3A7273F0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86094B2-E96B-0CC6-1C83-E0E215DB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68" y="1974717"/>
            <a:ext cx="3398464" cy="6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69332-269C-B905-D7EA-52FFD96B5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51290-0B72-835A-52B0-DEF1A5DB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Results: Sampling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DF4873-A7E6-A65A-2616-BEEA1954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In practice, we have to use sampling to estimate the feature expectations of the expert.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We still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+mj-lt"/>
                  </a:rPr>
                  <a:t>- optimal performance with high probability if the number of observed samples is at least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bg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DF4873-A7E6-A65A-2616-BEEA1954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D0EE144-EF6D-4CDC-246F-F6FFB675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16" y="3015838"/>
            <a:ext cx="3005967" cy="7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7473C-F289-4644-ACC3-338B76EDCF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4E08B3-A319-7D17-9004-5317F081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</a:t>
            </a:r>
            <a:r>
              <a:rPr lang="en-US" dirty="0" err="1"/>
              <a:t>Gridworld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AD6BD1-13C0-1F34-A3AF-6843B7CA1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Reward function is piecewise constant over small regions</a:t>
                </a:r>
              </a:p>
              <a:p>
                <a:r>
                  <a:rPr lang="en-US" dirty="0"/>
                  <a:t>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for IRL are these small regions.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128x128 grid, small regions of size 16x16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AD6BD1-13C0-1F34-A3AF-6843B7CA1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983ABE2-EDDA-4CD4-24FE-6985A761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77" y="2023346"/>
            <a:ext cx="2377646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ECA17-A7E2-694F-AD7B-6EB7B0E4B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7AC3BB-2EC2-3588-86ED-C4E455C4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</a:t>
            </a:r>
            <a:r>
              <a:rPr lang="en-US" dirty="0" err="1"/>
              <a:t>Gridworld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FE012E-4B31-8A19-2989-9BB60F693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145" y="1425507"/>
            <a:ext cx="3897710" cy="2907954"/>
          </a:xfrm>
        </p:spPr>
      </p:pic>
    </p:spTree>
    <p:extLst>
      <p:ext uri="{BB962C8B-B14F-4D97-AF65-F5344CB8AC3E}">
        <p14:creationId xmlns:p14="http://schemas.microsoft.com/office/powerpoint/2010/main" val="327458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3EC2C-8B6E-95C0-446E-95196C625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C919C-2B4B-0AF7-C0F2-E8043502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Highway driving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E9FDB5-8587-E1C3-A56C-A73F6DB2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only input to the learning algorithm was the driving demonstration. No reward function was provided.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4D364-C055-5247-918B-59D1BFCE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85" y="1130851"/>
            <a:ext cx="3109229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96BA7-3B12-E2C6-4657-B51E8B4C0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2A44B-51D3-4698-FF0F-5F193DCE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 Highway driving</a:t>
            </a:r>
          </a:p>
        </p:txBody>
      </p:sp>
      <p:pic>
        <p:nvPicPr>
          <p:cNvPr id="5" name="joined1">
            <a:hlinkClick r:id="" action="ppaction://media"/>
            <a:extLst>
              <a:ext uri="{FF2B5EF4-FFF2-40B4-BE49-F238E27FC236}">
                <a16:creationId xmlns:a16="http://schemas.microsoft.com/office/drawing/2014/main" id="{13C47D37-A5B3-536E-36BB-F9F4C957687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939" y="1295952"/>
            <a:ext cx="2917757" cy="2149613"/>
          </a:xfrm>
        </p:spPr>
      </p:pic>
      <p:pic>
        <p:nvPicPr>
          <p:cNvPr id="6" name="joined2">
            <a:hlinkClick r:id="" action="ppaction://media"/>
            <a:extLst>
              <a:ext uri="{FF2B5EF4-FFF2-40B4-BE49-F238E27FC236}">
                <a16:creationId xmlns:a16="http://schemas.microsoft.com/office/drawing/2014/main" id="{59AE47E6-37D4-357A-3913-869F06ABC31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4304" y="1295744"/>
            <a:ext cx="2917757" cy="2149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60F05-7558-9331-F549-A4FAC6F5E984}"/>
              </a:ext>
            </a:extLst>
          </p:cNvPr>
          <p:cNvSpPr txBox="1"/>
          <p:nvPr/>
        </p:nvSpPr>
        <p:spPr>
          <a:xfrm>
            <a:off x="1666356" y="3553407"/>
            <a:ext cx="180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Nice driving expert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C67D4-DEB4-CFA0-69B4-40B46765CCC5}"/>
              </a:ext>
            </a:extLst>
          </p:cNvPr>
          <p:cNvSpPr txBox="1"/>
          <p:nvPr/>
        </p:nvSpPr>
        <p:spPr>
          <a:xfrm>
            <a:off x="5668725" y="3553407"/>
            <a:ext cx="198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Nasty driving expert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90C2A-004B-A1F7-072D-32910FEC1C3E}"/>
              </a:ext>
            </a:extLst>
          </p:cNvPr>
          <p:cNvSpPr txBox="1"/>
          <p:nvPr/>
        </p:nvSpPr>
        <p:spPr>
          <a:xfrm>
            <a:off x="477079" y="4002157"/>
            <a:ext cx="803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Demonstrated driving styles:- Nice, Nasty, Right lane nice, Right lane nasty, Middle lane</a:t>
            </a:r>
          </a:p>
        </p:txBody>
      </p:sp>
    </p:spTree>
    <p:extLst>
      <p:ext uri="{BB962C8B-B14F-4D97-AF65-F5344CB8AC3E}">
        <p14:creationId xmlns:p14="http://schemas.microsoft.com/office/powerpoint/2010/main" val="10754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 mute="1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5B483-8E86-EFC7-FCAA-6F5E9DA66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9292E-3DC4-4A79-3BF4-A6EAEDD2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of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55B26-2B65-BA0F-7924-DD05D380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endParaRPr lang="en-US" dirty="0"/>
          </a:p>
          <a:p>
            <a:pPr lvl="1"/>
            <a:r>
              <a:rPr lang="en-US" dirty="0"/>
              <a:t>Using the IRL algorithm, they were able to achieve expert level performance using only a few expert trajectories</a:t>
            </a:r>
          </a:p>
          <a:p>
            <a:pPr lvl="1"/>
            <a:r>
              <a:rPr lang="en-US" dirty="0"/>
              <a:t>Observe that it is able to learn faster, with better feature vector design</a:t>
            </a:r>
          </a:p>
          <a:p>
            <a:pPr lvl="1"/>
            <a:endParaRPr lang="en-US" dirty="0"/>
          </a:p>
          <a:p>
            <a:r>
              <a:rPr lang="en-US" dirty="0"/>
              <a:t>Highway driving simulation</a:t>
            </a:r>
          </a:p>
          <a:p>
            <a:pPr lvl="1"/>
            <a:r>
              <a:rPr lang="en-US" dirty="0"/>
              <a:t>The algorithm was qualitatively able to mimic the demonstrated driving style</a:t>
            </a:r>
          </a:p>
        </p:txBody>
      </p:sp>
    </p:spTree>
    <p:extLst>
      <p:ext uri="{BB962C8B-B14F-4D97-AF65-F5344CB8AC3E}">
        <p14:creationId xmlns:p14="http://schemas.microsoft.com/office/powerpoint/2010/main" val="376998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2CF4E-588E-B912-180F-D35A9B303D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A66D5-E80D-FD61-F3AB-E93FF96F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reinforcement learning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C5D5A8-73C9-8687-DC73-069CC6973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824" y="1057752"/>
            <a:ext cx="6287045" cy="26824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588B20-F283-6DD4-C7BC-2B50B8BE5076}"/>
                  </a:ext>
                </a:extLst>
              </p:cNvPr>
              <p:cNvSpPr txBox="1"/>
              <p:nvPr/>
            </p:nvSpPr>
            <p:spPr>
              <a:xfrm>
                <a:off x="516835" y="3896139"/>
                <a:ext cx="7991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(or execution traces)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can we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588B20-F283-6DD4-C7BC-2B50B8BE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3896139"/>
                <a:ext cx="7991061" cy="307777"/>
              </a:xfrm>
              <a:prstGeom prst="rect">
                <a:avLst/>
              </a:prstGeom>
              <a:blipFill>
                <a:blip r:embed="rId3"/>
                <a:stretch>
                  <a:fillRect l="-229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2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77E42-6C78-0FD8-516A-90B802C793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30AE0-1057-0754-2041-30D3CBAC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Critique / Limitations / Open Issues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F4AAF-41D8-E432-F74D-C625EA30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 assume that the reward function can be expressed as a linear function of known features.</a:t>
            </a:r>
          </a:p>
          <a:p>
            <a:r>
              <a:rPr lang="en-US" dirty="0"/>
              <a:t>Assumes that the expert is optimal.</a:t>
            </a:r>
          </a:p>
          <a:p>
            <a:r>
              <a:rPr lang="en-US" dirty="0"/>
              <a:t>It is computationally expensive to solve the QP problem and may take too long to converge.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9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8914E-1C80-49D7-FE0C-20D06089F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9A700-B8AD-4D69-98BD-F92DF75A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828D0-D805-34FC-6C22-B06CB827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apply apprenticeship learning on real world tasks with large feature vectors instead of just toy examples</a:t>
            </a:r>
          </a:p>
          <a:p>
            <a:r>
              <a:rPr lang="en-US" dirty="0"/>
              <a:t>Solve the IRL problem for non-linear reward functions.</a:t>
            </a:r>
          </a:p>
          <a:p>
            <a:r>
              <a:rPr lang="en-US" dirty="0"/>
              <a:t>Active inverse reinforcement learning.</a:t>
            </a:r>
          </a:p>
        </p:txBody>
      </p:sp>
    </p:spTree>
    <p:extLst>
      <p:ext uri="{BB962C8B-B14F-4D97-AF65-F5344CB8AC3E}">
        <p14:creationId xmlns:p14="http://schemas.microsoft.com/office/powerpoint/2010/main" val="134742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794FD-7D3F-0154-2ED3-F41BA1FCFE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EAB6D-FA69-A564-349A-30C5B3F6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readings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82ED5-02B0-107C-F22D-D03C06B5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Maximum margin planning</a:t>
            </a:r>
            <a:endParaRPr lang="en-US" dirty="0"/>
          </a:p>
          <a:p>
            <a:r>
              <a:rPr lang="en-US" dirty="0">
                <a:hlinkClick r:id="rId3"/>
              </a:rPr>
              <a:t>Bayesian Inverse Reinforcement Learning</a:t>
            </a:r>
            <a:endParaRPr lang="en-US" dirty="0"/>
          </a:p>
          <a:p>
            <a:r>
              <a:rPr lang="en-US" dirty="0">
                <a:hlinkClick r:id="rId4"/>
              </a:rPr>
              <a:t>Hierarchical Apprenticeship Learning, with Application to Quadruped Locomotion </a:t>
            </a:r>
            <a:endParaRPr lang="en-US" dirty="0"/>
          </a:p>
          <a:p>
            <a:r>
              <a:rPr lang="en-US" dirty="0">
                <a:hlinkClick r:id="rId5"/>
              </a:rPr>
              <a:t>An inverse optimal control approach to human motion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6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A1B37-73EB-C96C-0292-5CBC3B3FBA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501FE-7858-0DDE-0FB5-E11C23EA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8E9D-D51C-9BCD-62A8-4D5A1CDB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try to imitate the expert policy by trying to guess the reward function.</a:t>
            </a:r>
          </a:p>
          <a:p>
            <a:r>
              <a:rPr lang="en-US" dirty="0"/>
              <a:t>Prior work used behavior cloning, which aimed to directly learn the more complex policy instead of Reward function.</a:t>
            </a:r>
          </a:p>
          <a:p>
            <a:r>
              <a:rPr lang="en-US" dirty="0"/>
              <a:t>Iteratively find the reward function which maximizes the separation between expert policy and other policies and find the policy corresponding to this reward function.</a:t>
            </a:r>
          </a:p>
          <a:p>
            <a:r>
              <a:rPr lang="en-US" dirty="0"/>
              <a:t>Proved theoretical guarantees for convergence and number of samples required to estimate expert policy.</a:t>
            </a:r>
          </a:p>
          <a:p>
            <a:r>
              <a:rPr lang="en-US" dirty="0"/>
              <a:t>Demonstrated on </a:t>
            </a:r>
            <a:r>
              <a:rPr lang="en-US" dirty="0" err="1"/>
              <a:t>Gridworld</a:t>
            </a:r>
            <a:r>
              <a:rPr lang="en-US" dirty="0"/>
              <a:t> and highway driving that the IRL policy was able to mimic the expert policy.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0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2800F-1851-0008-2CB5-032965F330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5E930-6FB3-7851-A775-9E56BB28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16F31-5815-B5F7-5BE0-2CA4BB00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Usually difficult to specify the reward function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Highway driving</a:t>
            </a:r>
          </a:p>
          <a:p>
            <a:pPr lvl="1"/>
            <a:r>
              <a:rPr lang="en-US" dirty="0"/>
              <a:t>Need to trade off distance, speed, lane, preference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Modeling human and animal behavior</a:t>
            </a:r>
          </a:p>
          <a:p>
            <a:pPr lvl="1"/>
            <a:r>
              <a:rPr lang="en-US" dirty="0"/>
              <a:t>Bee foraging, songbird vocalization.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28160-DDF2-CE8C-1CBE-42790EE1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03" y="1289605"/>
            <a:ext cx="2305250" cy="18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988FD-C8F5-8A3F-A1BD-F966DDDC1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DDAFD-5F0D-94C7-FC5D-3DA7A665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2DC8B0-1BF7-2F35-34CF-98D4350A4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Behavioral cloning</a:t>
                </a:r>
              </a:p>
              <a:p>
                <a:pPr lvl="1"/>
                <a:r>
                  <a:rPr lang="en-US" dirty="0"/>
                  <a:t>Learn expert’s policy (state to action mappings) directly using supervised learning [</a:t>
                </a:r>
                <a:r>
                  <a:rPr lang="en-US" dirty="0" err="1"/>
                  <a:t>Sammut</a:t>
                </a:r>
                <a:r>
                  <a:rPr lang="en-US" dirty="0"/>
                  <a:t> et al. (1992)]</a:t>
                </a:r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has a much simpler description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Atkeson</a:t>
                </a:r>
                <a:r>
                  <a:rPr lang="en-US" dirty="0"/>
                  <a:t> &amp; </a:t>
                </a:r>
                <a:r>
                  <a:rPr lang="en-US" dirty="0" err="1"/>
                  <a:t>Schaal</a:t>
                </a:r>
                <a:r>
                  <a:rPr lang="en-US" dirty="0"/>
                  <a:t> (1997) </a:t>
                </a:r>
              </a:p>
              <a:p>
                <a:pPr lvl="1"/>
                <a:r>
                  <a:rPr lang="en-US" dirty="0"/>
                  <a:t>Method only applicable for mimicking expert’s trajectory (not policy)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Lack of strong performance guarantees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2DC8B0-1BF7-2F35-34CF-98D4350A4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2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E4B27-E81C-2CD5-DFFF-FFCE4417C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68D73-EF7E-893C-00DD-9A23B579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5E6D65-C978-67AA-51A8-1B3745471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Markov decision Process (MDP) (S, A, 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D, R)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the reward function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k-dimensional feature vector. Let us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Expert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5E6D65-C978-67AA-51A8-1B3745471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6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F8B02-DB7D-1282-6FDD-0404206CD8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DA677B-FE75-99A6-DC38-ABF830FC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76C7DF-F12B-8D5A-7C9E-10DCCAA4A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reward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which explains the expert behavior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dirty="0"/>
                  <a:t>		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nary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nary>
                  </m:oMath>
                </a14:m>
                <a:endParaRPr lang="en-US" sz="1600" b="0" dirty="0"/>
              </a:p>
              <a:p>
                <a:endParaRPr lang="en-US" dirty="0"/>
              </a:p>
              <a:p>
                <a:r>
                  <a:rPr lang="en-US" dirty="0"/>
                  <a:t>Challenges:-</a:t>
                </a:r>
              </a:p>
              <a:p>
                <a:pPr lvl="1"/>
                <a:r>
                  <a:rPr lang="en-US" dirty="0"/>
                  <a:t>Do not know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have to estimate it using the expert trajectories</a:t>
                </a:r>
              </a:p>
              <a:p>
                <a:pPr lvl="1"/>
                <a:r>
                  <a:rPr lang="en-US" dirty="0"/>
                  <a:t>Difficult to enumerate through all policies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could be many reward functions satisfying the equation (example R(s) = 0)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76C7DF-F12B-8D5A-7C9E-10DCCAA4A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39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A67CC-467C-778D-91C2-6EEC61821D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131E0-E044-70AD-D817-553C70A6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271BBB-DEE3-0C83-F16C-02547C8DA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074" y="1130850"/>
                <a:ext cx="8520600" cy="343814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Estimating expert’s feature expectation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271BBB-DEE3-0C83-F16C-02547C8D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074" y="1130850"/>
                <a:ext cx="8520600" cy="3438149"/>
              </a:xfrm>
              <a:blipFill>
                <a:blip r:embed="rId2"/>
                <a:stretch>
                  <a:fillRect t="-1773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209229-E193-87BD-FC47-9D1DA0887F79}"/>
              </a:ext>
            </a:extLst>
          </p:cNvPr>
          <p:cNvSpPr txBox="1"/>
          <p:nvPr/>
        </p:nvSpPr>
        <p:spPr>
          <a:xfrm>
            <a:off x="5413513" y="2833736"/>
            <a:ext cx="214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Feature expectations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EEE699-E027-694B-C475-56BCE8C44180}"/>
              </a:ext>
            </a:extLst>
          </p:cNvPr>
          <p:cNvCxnSpPr>
            <a:endCxn id="5" idx="1"/>
          </p:cNvCxnSpPr>
          <p:nvPr/>
        </p:nvCxnSpPr>
        <p:spPr>
          <a:xfrm>
            <a:off x="4200939" y="2987624"/>
            <a:ext cx="12125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9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formulation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E02FBF-BC47-5444-BE27-115F754B2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</a:pPr>
                <a:r>
                  <a:rPr lang="en-US" dirty="0"/>
                  <a:t>Rephrased objective.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   	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≥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</a:pPr>
                <a:endParaRPr lang="en-US" dirty="0"/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dirty="0"/>
                  <a:t>Since we had earlier put the restriction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we get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E02FBF-BC47-5444-BE27-115F754B2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F651C-9045-392F-2862-AF151B4232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E4283E-7316-811E-1D5E-D9EAAB1F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EF6E02-C1F8-FC9D-E994-19609F4E23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Randomly 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1, 2, …:</a:t>
                </a:r>
              </a:p>
              <a:p>
                <a:pPr lvl="1"/>
                <a:r>
                  <a:rPr lang="en-US" dirty="0"/>
                  <a:t>IRL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Estimate the expert’s reward function</a:t>
                </a:r>
              </a:p>
              <a:p>
                <a:pPr marL="596900" lvl="1" indent="0">
                  <a:buNone/>
                </a:pPr>
                <a:r>
                  <a:rPr lang="en-US" dirty="0"/>
                  <a:t> 	Find a reward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dirty="0"/>
                  <a:t> such that the expert policy maximally outperforms all previously      	found policies by some margin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RL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policy given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dirty="0"/>
                  <a:t> calculated from the previous step and add it to the set of calculated policies.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Terminate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EF6E02-C1F8-FC9D-E994-19609F4E2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411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983</Words>
  <Application>Microsoft Office PowerPoint</Application>
  <PresentationFormat>On-screen Show (16:9)</PresentationFormat>
  <Paragraphs>171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Helvetica Neue</vt:lpstr>
      <vt:lpstr>Simple Light</vt:lpstr>
      <vt:lpstr>Apprenticeship Learning via Inverse Reinforcement Learning</vt:lpstr>
      <vt:lpstr>Inverse reinforcement learning</vt:lpstr>
      <vt:lpstr>Motivation</vt:lpstr>
      <vt:lpstr>Previous approaches</vt:lpstr>
      <vt:lpstr>Notations</vt:lpstr>
      <vt:lpstr>Basic Idea</vt:lpstr>
      <vt:lpstr>Feature expectations</vt:lpstr>
      <vt:lpstr>Problem formulation</vt:lpstr>
      <vt:lpstr>Algorithm </vt:lpstr>
      <vt:lpstr>IRL step: Max margin</vt:lpstr>
      <vt:lpstr>IRL step: Projection</vt:lpstr>
      <vt:lpstr>Termination</vt:lpstr>
      <vt:lpstr>Theoretical Results:  Convergence</vt:lpstr>
      <vt:lpstr>Theoretical Results: Sampling </vt:lpstr>
      <vt:lpstr>Experimental Setup: Gridworld</vt:lpstr>
      <vt:lpstr>Experimental Results: Gridworld</vt:lpstr>
      <vt:lpstr>Experimental Setup: Highway driving</vt:lpstr>
      <vt:lpstr>Experimental Results: Highway driving</vt:lpstr>
      <vt:lpstr>Discussions of results</vt:lpstr>
      <vt:lpstr>Critique / Limitations / Open Issues </vt:lpstr>
      <vt:lpstr>Future work</vt:lpstr>
      <vt:lpstr>Extended readings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cp:lastModifiedBy>Tomar, Anshul</cp:lastModifiedBy>
  <cp:revision>199</cp:revision>
  <dcterms:modified xsi:type="dcterms:W3CDTF">2022-10-11T10:12:58Z</dcterms:modified>
</cp:coreProperties>
</file>