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02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01858-95BD-436B-A5E7-11454732AB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576207-9F4E-4B80-BDE6-60B7A1B351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390D2C-3CEA-4D6B-BDC0-48D6CFEF3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37DF-75A7-4E47-A39F-B1B8E4854FA8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B8A68C-8A8F-4367-8BE4-9EEF1F938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BE6C62-CD68-43FB-A028-6D74DCC78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5FEB-6B13-48E2-B778-D11CD7283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988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609A2-B6B2-459B-819F-577B4C590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F2FFEF-573C-4C76-800C-84568F713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7E2A04-5F2D-4F1C-8DDD-AF975558F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37DF-75A7-4E47-A39F-B1B8E4854FA8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1BAF02-5912-4151-A60D-462573C0E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C2753-3534-4A06-AA2C-84BF8BC1E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5FEB-6B13-48E2-B778-D11CD7283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9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FA80F4-C673-4E98-8C74-A8DC4F1879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7334F1-9734-471C-9A41-63A0446168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E7A8AB-222B-4E81-A7A9-4DBDEE1C4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37DF-75A7-4E47-A39F-B1B8E4854FA8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D8B637-50C6-43CE-8DB3-F01328915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188F4B-73EC-4B2D-8776-4F60DC500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5FEB-6B13-48E2-B778-D11CD7283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064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FFE10-A2D3-4B7D-8B7A-A2472F300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EDBCE-FB4D-4135-B270-58B779D2B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BDAF21-D183-4EFE-9C82-11556571E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37DF-75A7-4E47-A39F-B1B8E4854FA8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1DDFBE-F7D3-4904-B7D2-916F24F3E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C61AC0-8DD4-4DFD-9853-D54AF5F97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5FEB-6B13-48E2-B778-D11CD7283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679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CA027-C3E8-4751-8D81-31C2D7891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356332-ACF9-46E5-A237-2EF73C0CA1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23540E-3F61-4907-8334-8A51F4AB5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37DF-75A7-4E47-A39F-B1B8E4854FA8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B3095-B048-42B0-8E22-BD3553CA0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D22D6-68E6-4689-A765-AD18FA017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5FEB-6B13-48E2-B778-D11CD7283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0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ECA06-BB9F-451E-AE89-D09D65F2B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5B876-E637-4495-B90B-FB44DC63A4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C948E6-C1B9-4B46-805E-AE2361797B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77B87A-D902-442A-AF55-0F5FF31CB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37DF-75A7-4E47-A39F-B1B8E4854FA8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9CB8F7-DDB8-45E4-8726-9E2E02FCE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A9CC71-C656-4798-B454-418924C55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5FEB-6B13-48E2-B778-D11CD7283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10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F99A4-0103-4AB9-A6AF-68635920D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A0F31-37B3-4B1B-984E-F08D035A9B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B59E4F-5C55-4A67-9516-AC01DC135F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06ABDD-BEE9-4DB2-9A07-102486D474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49ECC9-2223-4443-BCC5-E781C49DC5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522FF9-D5FB-413B-BEA0-5AA3375C9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37DF-75A7-4E47-A39F-B1B8E4854FA8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CAA3D1-3C74-463F-AB08-31F9038EC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A53BF0-0BF1-4AC2-BCDD-9EDCD4B7B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5FEB-6B13-48E2-B778-D11CD7283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793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16635-20A2-4D29-AE50-3D2E38072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41042-B8FF-47A6-B303-AE8832B98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37DF-75A7-4E47-A39F-B1B8E4854FA8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3BB03A-D4F2-4F57-BC23-7C13F8919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33C17E-BF11-483C-90EC-0024F6191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5FEB-6B13-48E2-B778-D11CD7283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057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358D5D-0B82-4E96-8D29-9BB3E7FF6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37DF-75A7-4E47-A39F-B1B8E4854FA8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4EC525-B832-499D-98FF-7256B61C6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EBB297-458B-45E0-8073-C4B408F10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5FEB-6B13-48E2-B778-D11CD7283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75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FF31D-EEDC-473C-B8F7-0E2D2F44A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74DF27-E9A8-44A0-8895-1D08C47F13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47CCBF-3940-4106-B733-A62F56E922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8EDCDE-C9C6-4D0A-A95B-4FCBEA584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37DF-75A7-4E47-A39F-B1B8E4854FA8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31F001-4BD9-41A6-A176-B688ED264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CA4D4B-873E-4743-BF5A-49CF248EB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5FEB-6B13-48E2-B778-D11CD7283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771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78534-3218-4AE7-A76C-455959454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2DFAA6-FD79-4EB4-AA6F-8B6CF3CF24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1F9086-5B7F-4F31-BE30-897778C85A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4DEE4C-12D7-43CE-97D4-7CE98F09C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37DF-75A7-4E47-A39F-B1B8E4854FA8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1E12D9-B4ED-42BA-A859-167A545C2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8C92B-760B-470E-9934-3311BCBE8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5FEB-6B13-48E2-B778-D11CD7283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027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79A801-F190-4813-9151-57BA3F737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38A54-199C-4B6A-8FCB-FA2CD1C0D0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848392-B3E4-412B-8B3E-0F07290C44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D37DF-75A7-4E47-A39F-B1B8E4854FA8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ED260E-5652-4FC9-9C4A-DB80EA3B97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05406-F417-402F-9CFB-031F59A0D0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95FEB-6B13-48E2-B778-D11CD7283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96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2A87116-EE37-4911-BAC4-1FB00B380CB1}"/>
              </a:ext>
            </a:extLst>
          </p:cNvPr>
          <p:cNvGrpSpPr/>
          <p:nvPr/>
        </p:nvGrpSpPr>
        <p:grpSpPr>
          <a:xfrm>
            <a:off x="1085850" y="938212"/>
            <a:ext cx="5438775" cy="2733675"/>
            <a:chOff x="1085850" y="938212"/>
            <a:chExt cx="5438775" cy="273367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1D9B7D8-62CC-4814-A62C-73812DDA4407}"/>
                </a:ext>
              </a:extLst>
            </p:cNvPr>
            <p:cNvSpPr/>
            <p:nvPr/>
          </p:nvSpPr>
          <p:spPr>
            <a:xfrm>
              <a:off x="4981576" y="953451"/>
              <a:ext cx="952500" cy="78009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9731C9F-B9B6-4B13-AF66-FE6239D85C85}"/>
                </a:ext>
              </a:extLst>
            </p:cNvPr>
            <p:cNvSpPr/>
            <p:nvPr/>
          </p:nvSpPr>
          <p:spPr>
            <a:xfrm>
              <a:off x="1943098" y="3028950"/>
              <a:ext cx="942977" cy="3048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C9AF406-04E1-4AEB-B933-AFECDDA412AB}"/>
                </a:ext>
              </a:extLst>
            </p:cNvPr>
            <p:cNvGrpSpPr/>
            <p:nvPr/>
          </p:nvGrpSpPr>
          <p:grpSpPr>
            <a:xfrm>
              <a:off x="1085850" y="938212"/>
              <a:ext cx="5438775" cy="2733675"/>
              <a:chOff x="1085850" y="938212"/>
              <a:chExt cx="5438775" cy="2733675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D04DD4FF-6EF7-45BF-B274-1E156E63C1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943097" y="938212"/>
                <a:ext cx="4048125" cy="904875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A087651-83F3-4C3D-B8F4-05331B6854E3}"/>
                  </a:ext>
                </a:extLst>
              </p:cNvPr>
              <p:cNvSpPr/>
              <p:nvPr/>
            </p:nvSpPr>
            <p:spPr>
              <a:xfrm>
                <a:off x="1085850" y="2228850"/>
                <a:ext cx="5438775" cy="45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78BD9A0-117C-47A9-A0AA-A859E6CC6181}"/>
                  </a:ext>
                </a:extLst>
              </p:cNvPr>
              <p:cNvSpPr txBox="1"/>
              <p:nvPr/>
            </p:nvSpPr>
            <p:spPr>
              <a:xfrm>
                <a:off x="1085850" y="1843087"/>
                <a:ext cx="5200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Top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3106002-163F-4880-9693-C0915A675539}"/>
                  </a:ext>
                </a:extLst>
              </p:cNvPr>
              <p:cNvSpPr txBox="1"/>
              <p:nvPr/>
            </p:nvSpPr>
            <p:spPr>
              <a:xfrm>
                <a:off x="1085850" y="2291000"/>
                <a:ext cx="8860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Bottom</a:t>
                </a:r>
              </a:p>
            </p:txBody>
          </p:sp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77B8FDD2-7C66-4472-AC7E-3069DD616B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943097" y="2767012"/>
                <a:ext cx="3952875" cy="90487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136962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23AB4E02-A6FF-4D5E-B03E-F5B923F45819}"/>
              </a:ext>
            </a:extLst>
          </p:cNvPr>
          <p:cNvGrpSpPr/>
          <p:nvPr/>
        </p:nvGrpSpPr>
        <p:grpSpPr>
          <a:xfrm>
            <a:off x="7567119" y="1178943"/>
            <a:ext cx="3448121" cy="3636126"/>
            <a:chOff x="2798349" y="1259966"/>
            <a:chExt cx="3448121" cy="363612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5591BB0-3956-4C22-AFD9-371B2E14F718}"/>
                </a:ext>
              </a:extLst>
            </p:cNvPr>
            <p:cNvGrpSpPr/>
            <p:nvPr/>
          </p:nvGrpSpPr>
          <p:grpSpPr>
            <a:xfrm>
              <a:off x="2798349" y="1259966"/>
              <a:ext cx="1515928" cy="3102196"/>
              <a:chOff x="2647879" y="293917"/>
              <a:chExt cx="1515928" cy="3102196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9C54A20-D714-4DC6-8336-63FBB279E8D5}"/>
                  </a:ext>
                </a:extLst>
              </p:cNvPr>
              <p:cNvSpPr txBox="1"/>
              <p:nvPr/>
            </p:nvSpPr>
            <p:spPr>
              <a:xfrm>
                <a:off x="2647879" y="293917"/>
                <a:ext cx="1515928" cy="369332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err="1"/>
                  <a:t>GheyiExample</a:t>
                </a:r>
                <a:endParaRPr lang="en-US" dirty="0"/>
              </a:p>
            </p:txBody>
          </p: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011FE136-E77B-4EB3-9CA2-3A35F5CB72F7}"/>
                  </a:ext>
                </a:extLst>
              </p:cNvPr>
              <p:cNvGrpSpPr/>
              <p:nvPr/>
            </p:nvGrpSpPr>
            <p:grpSpPr>
              <a:xfrm>
                <a:off x="2972456" y="1012060"/>
                <a:ext cx="866775" cy="2384053"/>
                <a:chOff x="3039503" y="1012060"/>
                <a:chExt cx="866775" cy="2384053"/>
              </a:xfrm>
            </p:grpSpPr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E06B1419-FA47-427C-BBAA-9C8C5A0625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39503" y="1012060"/>
                  <a:ext cx="866775" cy="2047875"/>
                </a:xfrm>
                <a:prstGeom prst="rect">
                  <a:avLst/>
                </a:prstGeom>
              </p:spPr>
            </p:pic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AD386DC2-9141-40AA-AE02-4C7AE5C04DE5}"/>
                    </a:ext>
                  </a:extLst>
                </p:cNvPr>
                <p:cNvSpPr txBox="1"/>
                <p:nvPr/>
              </p:nvSpPr>
              <p:spPr>
                <a:xfrm>
                  <a:off x="3221379" y="3026781"/>
                  <a:ext cx="50302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top</a:t>
                  </a:r>
                </a:p>
              </p:txBody>
            </p: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5E2F20B-31B9-48E4-99B8-4420B0CFAB72}"/>
                </a:ext>
              </a:extLst>
            </p:cNvPr>
            <p:cNvGrpSpPr/>
            <p:nvPr/>
          </p:nvGrpSpPr>
          <p:grpSpPr>
            <a:xfrm>
              <a:off x="5055845" y="1259966"/>
              <a:ext cx="1190625" cy="3485287"/>
              <a:chOff x="6590696" y="497711"/>
              <a:chExt cx="1190625" cy="3485287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1F8E6871-726A-4A7E-A5F6-6BE9904EB0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90696" y="497711"/>
                <a:ext cx="1190625" cy="3076575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CE85C07-C64B-4924-8920-1BF9D9B6F6E2}"/>
                  </a:ext>
                </a:extLst>
              </p:cNvPr>
              <p:cNvSpPr txBox="1"/>
              <p:nvPr/>
            </p:nvSpPr>
            <p:spPr>
              <a:xfrm>
                <a:off x="6744573" y="3613666"/>
                <a:ext cx="8828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bottom</a:t>
                </a:r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CEBD12B-16D0-4E1F-B1A6-89846215FD8B}"/>
                </a:ext>
              </a:extLst>
            </p:cNvPr>
            <p:cNvSpPr/>
            <p:nvPr/>
          </p:nvSpPr>
          <p:spPr>
            <a:xfrm>
              <a:off x="4662201" y="1259966"/>
              <a:ext cx="45719" cy="363612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3AAA906-A69F-491B-9BBF-20DDAC55630F}"/>
              </a:ext>
            </a:extLst>
          </p:cNvPr>
          <p:cNvGrpSpPr/>
          <p:nvPr/>
        </p:nvGrpSpPr>
        <p:grpSpPr>
          <a:xfrm>
            <a:off x="3190311" y="1175353"/>
            <a:ext cx="2438930" cy="1832591"/>
            <a:chOff x="3190311" y="1175353"/>
            <a:chExt cx="2438930" cy="183259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D199427-2E11-4F86-82BA-0FC7BA7A02A5}"/>
                </a:ext>
              </a:extLst>
            </p:cNvPr>
            <p:cNvSpPr/>
            <p:nvPr/>
          </p:nvSpPr>
          <p:spPr>
            <a:xfrm>
              <a:off x="4358501" y="1548275"/>
              <a:ext cx="57880" cy="14596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4D6BE3D-A991-4BBA-A7CB-4DE25CEA1F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0311" y="1695171"/>
              <a:ext cx="838200" cy="885825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3E49561-C79D-4F80-8908-7B42CBAD51D3}"/>
                </a:ext>
              </a:extLst>
            </p:cNvPr>
            <p:cNvSpPr txBox="1"/>
            <p:nvPr/>
          </p:nvSpPr>
          <p:spPr>
            <a:xfrm>
              <a:off x="3367696" y="2491716"/>
              <a:ext cx="5030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top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C93D540-C918-44B0-87B8-D0582865BF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8706" y="1734296"/>
              <a:ext cx="838200" cy="752475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A2F4965-C6AA-4EC7-AC02-73AB8004F0F5}"/>
                </a:ext>
              </a:extLst>
            </p:cNvPr>
            <p:cNvSpPr txBox="1"/>
            <p:nvPr/>
          </p:nvSpPr>
          <p:spPr>
            <a:xfrm>
              <a:off x="4746371" y="2452591"/>
              <a:ext cx="8828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bottom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3027484-3A1E-43D1-AA4B-3DC2B2056BBF}"/>
                </a:ext>
              </a:extLst>
            </p:cNvPr>
            <p:cNvSpPr txBox="1"/>
            <p:nvPr/>
          </p:nvSpPr>
          <p:spPr>
            <a:xfrm>
              <a:off x="3719758" y="1175353"/>
              <a:ext cx="1335366" cy="3693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MergeFields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46414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8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dsb</dc:creator>
  <cp:lastModifiedBy>dsb</cp:lastModifiedBy>
  <cp:revision>7</cp:revision>
  <dcterms:created xsi:type="dcterms:W3CDTF">2020-02-13T05:53:46Z</dcterms:created>
  <dcterms:modified xsi:type="dcterms:W3CDTF">2020-03-12T21:48:06Z</dcterms:modified>
</cp:coreProperties>
</file>