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667" autoAdjust="0"/>
    <p:restoredTop sz="94660"/>
  </p:normalViewPr>
  <p:slideViewPr>
    <p:cSldViewPr snapToGrid="0">
      <p:cViewPr varScale="1">
        <p:scale>
          <a:sx n="86" d="100"/>
          <a:sy n="86" d="100"/>
        </p:scale>
        <p:origin x="3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B3F4-BB6A-4141-A185-F12531DAE0DA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A89B3-1934-471B-B677-355EB0FEC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37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B3F4-BB6A-4141-A185-F12531DAE0DA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A89B3-1934-471B-B677-355EB0FEC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08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B3F4-BB6A-4141-A185-F12531DAE0DA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A89B3-1934-471B-B677-355EB0FEC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2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B3F4-BB6A-4141-A185-F12531DAE0DA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A89B3-1934-471B-B677-355EB0FEC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58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B3F4-BB6A-4141-A185-F12531DAE0DA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A89B3-1934-471B-B677-355EB0FEC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98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B3F4-BB6A-4141-A185-F12531DAE0DA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A89B3-1934-471B-B677-355EB0FEC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77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B3F4-BB6A-4141-A185-F12531DAE0DA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A89B3-1934-471B-B677-355EB0FEC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40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B3F4-BB6A-4141-A185-F12531DAE0DA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A89B3-1934-471B-B677-355EB0FEC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303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B3F4-BB6A-4141-A185-F12531DAE0DA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A89B3-1934-471B-B677-355EB0FEC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35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B3F4-BB6A-4141-A185-F12531DAE0DA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A89B3-1934-471B-B677-355EB0FEC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31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8B3F4-BB6A-4141-A185-F12531DAE0DA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A89B3-1934-471B-B677-355EB0FEC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98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8B3F4-BB6A-4141-A185-F12531DAE0DA}" type="datetimeFigureOut">
              <a:rPr lang="en-US" smtClean="0"/>
              <a:t>8/17/2015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A89B3-1934-471B-B677-355EB0FEC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59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image" Target="../media/image5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image" Target="../media/image4.emf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3.bin"/><Relationship Id="rId4" Type="http://schemas.openxmlformats.org/officeDocument/2006/relationships/image" Target="../media/image6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165626"/>
              </p:ext>
            </p:extLst>
          </p:nvPr>
        </p:nvGraphicFramePr>
        <p:xfrm>
          <a:off x="5574072" y="622895"/>
          <a:ext cx="968468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20"/>
                <a:gridCol w="633048"/>
              </a:tblGrid>
              <a:tr h="15400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id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name</a:t>
                      </a:r>
                      <a:endParaRPr lang="en-US" sz="1000" dirty="0"/>
                    </a:p>
                  </a:txBody>
                  <a:tcPr/>
                </a:tc>
              </a:tr>
              <a:tr h="15400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S0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Start</a:t>
                      </a:r>
                      <a:endParaRPr lang="en-US" sz="1000" dirty="0"/>
                    </a:p>
                  </a:txBody>
                  <a:tcPr/>
                </a:tc>
              </a:tr>
              <a:tr h="15400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S1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Eat</a:t>
                      </a:r>
                      <a:endParaRPr lang="en-US" sz="1000" dirty="0"/>
                    </a:p>
                  </a:txBody>
                  <a:tcPr/>
                </a:tc>
              </a:tr>
              <a:tr h="15400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S2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Drink</a:t>
                      </a:r>
                      <a:endParaRPr lang="en-US" sz="1000" dirty="0"/>
                    </a:p>
                  </a:txBody>
                  <a:tcPr/>
                </a:tc>
              </a:tr>
              <a:tr h="15400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S3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Stop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812524"/>
              </p:ext>
            </p:extLst>
          </p:nvPr>
        </p:nvGraphicFramePr>
        <p:xfrm>
          <a:off x="7031360" y="622895"/>
          <a:ext cx="2316621" cy="181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492"/>
                <a:gridCol w="802680"/>
                <a:gridCol w="611945"/>
                <a:gridCol w="520504"/>
              </a:tblGrid>
              <a:tr h="2326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id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name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/>
                        <a:t>startId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/>
                        <a:t>endId</a:t>
                      </a:r>
                      <a:endParaRPr lang="en-US" sz="1100" dirty="0"/>
                    </a:p>
                  </a:txBody>
                  <a:tcPr/>
                </a:tc>
              </a:tr>
              <a:tr h="2326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T1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/>
                        <a:t>eatSome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S1</a:t>
                      </a:r>
                      <a:endParaRPr lang="en-US" sz="1100" dirty="0"/>
                    </a:p>
                  </a:txBody>
                  <a:tcPr/>
                </a:tc>
              </a:tr>
              <a:tr h="2326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/>
                        <a:t>drinkSome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S2</a:t>
                      </a:r>
                      <a:endParaRPr lang="en-US" sz="1100" dirty="0"/>
                    </a:p>
                  </a:txBody>
                  <a:tcPr/>
                </a:tc>
              </a:tr>
              <a:tr h="2326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T3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/>
                        <a:t>eatMore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S1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S2</a:t>
                      </a:r>
                      <a:endParaRPr lang="en-US" sz="1100" dirty="0"/>
                    </a:p>
                  </a:txBody>
                  <a:tcPr/>
                </a:tc>
              </a:tr>
              <a:tr h="2326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T4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/>
                        <a:t>drinkMore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S1</a:t>
                      </a:r>
                      <a:endParaRPr lang="en-US" sz="1100" dirty="0"/>
                    </a:p>
                  </a:txBody>
                  <a:tcPr/>
                </a:tc>
              </a:tr>
              <a:tr h="2326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T5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stop!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S1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S3</a:t>
                      </a:r>
                      <a:endParaRPr lang="en-US" sz="1100" dirty="0"/>
                    </a:p>
                  </a:txBody>
                  <a:tcPr/>
                </a:tc>
              </a:tr>
              <a:tr h="2326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T6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Stop!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S3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479366" y="281080"/>
            <a:ext cx="1157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StateTable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388906" y="281080"/>
            <a:ext cx="1601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TransitionTable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510" y="622895"/>
            <a:ext cx="3754829" cy="169110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11" y="3570057"/>
            <a:ext cx="5302452" cy="238812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5723378" y="3409903"/>
            <a:ext cx="3570208" cy="27084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:-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style_check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(-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discontiguous</a:t>
            </a:r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</a:p>
          <a:p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dbase(</a:t>
            </a:r>
            <a:r>
              <a:rPr lang="en-US" sz="1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fsmdb</a:t>
            </a:r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,[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state,transition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]).</a:t>
            </a:r>
            <a:b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table(state,[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lang="en-US" sz="10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,”name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”]).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state(s0,’Start’).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state(s1,’Eat’).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state(s2,’Drink’).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state(s3,’Stop’).</a:t>
            </a:r>
            <a:b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table(transition,[id,”name”,</a:t>
            </a:r>
            <a:r>
              <a:rPr lang="en-US" sz="1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startid,endid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]).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transition(t1,’eatSome’,s0,s1).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transition(t2,’drinkSome’,s0,s2).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transition(t3,’eatMore’,s1,s2).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transition(t4,’drinkMore’,s2,s1).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transition(t5,’stop’,s1,s3).</a:t>
            </a:r>
          </a:p>
          <a:p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transition(t6,’stop,s2,s3</a:t>
            </a:r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35625" y="5588852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857248" y="5745322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17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836803" y="596232"/>
            <a:ext cx="7825020" cy="1793189"/>
            <a:chOff x="599018" y="2480788"/>
            <a:chExt cx="7825020" cy="1793189"/>
          </a:xfrm>
        </p:grpSpPr>
        <p:sp>
          <p:nvSpPr>
            <p:cNvPr id="2" name="TextBox 1"/>
            <p:cNvSpPr txBox="1"/>
            <p:nvPr/>
          </p:nvSpPr>
          <p:spPr>
            <a:xfrm>
              <a:off x="2112547" y="3319869"/>
              <a:ext cx="6206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draws</a:t>
              </a:r>
              <a:br>
                <a:rPr lang="en-US" sz="1400" dirty="0" smtClean="0"/>
              </a:br>
              <a:r>
                <a:rPr lang="en-US" sz="1400" dirty="0" smtClean="0"/>
                <a:t>FSM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99018" y="2692206"/>
              <a:ext cx="1011879" cy="1581771"/>
              <a:chOff x="617306" y="3792916"/>
              <a:chExt cx="1011879" cy="1581771"/>
            </a:xfrm>
          </p:grpSpPr>
          <p:pic>
            <p:nvPicPr>
              <p:cNvPr id="4" name="Picture 4" descr="http://t3.gstatic.com/images?q=tbn:ANd9GcQzaH-7E7TIA_AuQQFp7Y-IbZ1KQQztDJCkZ0r7_xCegr3496hrYw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4189" y="3792916"/>
                <a:ext cx="798112" cy="838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617306" y="4636023"/>
                <a:ext cx="1011879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FSM</a:t>
                </a:r>
                <a:br>
                  <a:rPr lang="en-US" sz="1400" dirty="0" smtClean="0"/>
                </a:br>
                <a:r>
                  <a:rPr lang="en-US" sz="1400" dirty="0" smtClean="0"/>
                  <a:t>Application</a:t>
                </a:r>
                <a:br>
                  <a:rPr lang="en-US" sz="1400" dirty="0" smtClean="0"/>
                </a:br>
                <a:r>
                  <a:rPr lang="en-US" sz="1400" dirty="0" smtClean="0"/>
                  <a:t>Engineer</a:t>
                </a:r>
                <a:endParaRPr lang="en-US" sz="1400" dirty="0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3289350" y="3019767"/>
              <a:ext cx="1052513" cy="1038766"/>
              <a:chOff x="2281312" y="4005603"/>
              <a:chExt cx="1052513" cy="1038766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81312" y="4005603"/>
                <a:ext cx="1052513" cy="66363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2420283" y="4736592"/>
                <a:ext cx="77457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FSM tool</a:t>
                </a:r>
                <a:endParaRPr lang="en-US" sz="1400" dirty="0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4805172" y="3319869"/>
              <a:ext cx="126643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presses button</a:t>
              </a:r>
              <a:br>
                <a:rPr lang="en-US" sz="1400" dirty="0" smtClean="0"/>
              </a:br>
              <a:r>
                <a:rPr lang="en-US" sz="1400" dirty="0" smtClean="0"/>
                <a:t>to generate</a:t>
              </a:r>
              <a:endParaRPr lang="en-US" sz="1400" dirty="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6534912" y="2972976"/>
              <a:ext cx="1889126" cy="1085557"/>
              <a:chOff x="6400800" y="3965965"/>
              <a:chExt cx="1889126" cy="1085557"/>
            </a:xfrm>
          </p:grpSpPr>
          <p:graphicFrame>
            <p:nvGraphicFramePr>
              <p:cNvPr id="11" name="Objec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69351668"/>
                  </p:ext>
                </p:extLst>
              </p:nvPr>
            </p:nvGraphicFramePr>
            <p:xfrm>
              <a:off x="6400800" y="3965965"/>
              <a:ext cx="1889126" cy="66515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2" name="Visio" r:id="rId5" imgW="6432406" imgH="2265464" progId="Visio.Drawing.11">
                      <p:embed/>
                    </p:oleObj>
                  </mc:Choice>
                  <mc:Fallback>
                    <p:oleObj name="Visio" r:id="rId5" imgW="6432406" imgH="2265464" progId="Visio.Drawing.11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00800" y="3965965"/>
                            <a:ext cx="1889126" cy="665151"/>
                          </a:xfrm>
                          <a:prstGeom prst="rect">
                            <a:avLst/>
                          </a:prstGeom>
                          <a:solidFill>
                            <a:schemeClr val="accent1"/>
                          </a:solidFill>
                          <a:ln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" name="TextBox 11"/>
              <p:cNvSpPr txBox="1"/>
              <p:nvPr/>
            </p:nvSpPr>
            <p:spPr>
              <a:xfrm>
                <a:off x="6675148" y="4743745"/>
                <a:ext cx="13404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FSM source code</a:t>
                </a:r>
                <a:endParaRPr lang="en-US" sz="1400" dirty="0"/>
              </a:p>
            </p:txBody>
          </p:sp>
        </p:grpSp>
        <p:cxnSp>
          <p:nvCxnSpPr>
            <p:cNvPr id="13" name="Straight Arrow Connector 12"/>
            <p:cNvCxnSpPr/>
            <p:nvPr/>
          </p:nvCxnSpPr>
          <p:spPr>
            <a:xfrm>
              <a:off x="1556363" y="3297824"/>
              <a:ext cx="156783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4495800" y="3297824"/>
              <a:ext cx="18288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Freeform 14"/>
            <p:cNvSpPr/>
            <p:nvPr/>
          </p:nvSpPr>
          <p:spPr>
            <a:xfrm>
              <a:off x="1545771" y="2480788"/>
              <a:ext cx="3810000" cy="806698"/>
            </a:xfrm>
            <a:custGeom>
              <a:avLst/>
              <a:gdLst>
                <a:gd name="connsiteX0" fmla="*/ 0 w 3810000"/>
                <a:gd name="connsiteY0" fmla="*/ 806698 h 806698"/>
                <a:gd name="connsiteX1" fmla="*/ 1153886 w 3810000"/>
                <a:gd name="connsiteY1" fmla="*/ 99126 h 806698"/>
                <a:gd name="connsiteX2" fmla="*/ 3167743 w 3810000"/>
                <a:gd name="connsiteY2" fmla="*/ 77355 h 806698"/>
                <a:gd name="connsiteX3" fmla="*/ 3810000 w 3810000"/>
                <a:gd name="connsiteY3" fmla="*/ 774041 h 806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00" h="806698">
                  <a:moveTo>
                    <a:pt x="0" y="806698"/>
                  </a:moveTo>
                  <a:cubicBezTo>
                    <a:pt x="312964" y="513690"/>
                    <a:pt x="625929" y="220683"/>
                    <a:pt x="1153886" y="99126"/>
                  </a:cubicBezTo>
                  <a:cubicBezTo>
                    <a:pt x="1681843" y="-22431"/>
                    <a:pt x="2725057" y="-35131"/>
                    <a:pt x="3167743" y="77355"/>
                  </a:cubicBezTo>
                  <a:cubicBezTo>
                    <a:pt x="3610429" y="189841"/>
                    <a:pt x="3710214" y="481941"/>
                    <a:pt x="3810000" y="774041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prstDash val="dash"/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870462" y="3346295"/>
            <a:ext cx="7837824" cy="1475720"/>
            <a:chOff x="637160" y="4762500"/>
            <a:chExt cx="7837824" cy="1475720"/>
          </a:xfrm>
        </p:grpSpPr>
        <p:grpSp>
          <p:nvGrpSpPr>
            <p:cNvPr id="17" name="Group 16"/>
            <p:cNvGrpSpPr/>
            <p:nvPr/>
          </p:nvGrpSpPr>
          <p:grpSpPr>
            <a:xfrm>
              <a:off x="637160" y="5034215"/>
              <a:ext cx="1688979" cy="1204005"/>
              <a:chOff x="637160" y="5034215"/>
              <a:chExt cx="1688979" cy="1204005"/>
            </a:xfrm>
          </p:grpSpPr>
          <p:graphicFrame>
            <p:nvGraphicFramePr>
              <p:cNvPr id="18" name="Objec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78588700"/>
                  </p:ext>
                </p:extLst>
              </p:nvPr>
            </p:nvGraphicFramePr>
            <p:xfrm>
              <a:off x="637160" y="5034215"/>
              <a:ext cx="1688979" cy="624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3" name="Visio" r:id="rId7" imgW="5217618" imgH="1930400" progId="Visio.Drawing.11">
                      <p:embed/>
                    </p:oleObj>
                  </mc:Choice>
                  <mc:Fallback>
                    <p:oleObj name="Visio" r:id="rId7" imgW="5217618" imgH="1930400" progId="Visio.Drawing.11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637160" y="5034215"/>
                            <a:ext cx="1688979" cy="6248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9" name="TextBox 18"/>
              <p:cNvSpPr txBox="1"/>
              <p:nvPr/>
            </p:nvSpPr>
            <p:spPr>
              <a:xfrm>
                <a:off x="835510" y="5715000"/>
                <a:ext cx="129227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FSM diagram</a:t>
                </a:r>
                <a:br>
                  <a:rPr lang="en-US" sz="1400" dirty="0" smtClean="0"/>
                </a:br>
                <a:r>
                  <a:rPr lang="en-US" sz="1400" dirty="0" smtClean="0"/>
                  <a:t>XML document</a:t>
                </a:r>
                <a:endParaRPr lang="en-US" sz="1400" dirty="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2326139" y="4762500"/>
              <a:ext cx="2773965" cy="1321832"/>
              <a:chOff x="2326139" y="4762500"/>
              <a:chExt cx="2773965" cy="1321832"/>
            </a:xfrm>
          </p:grpSpPr>
          <p:cxnSp>
            <p:nvCxnSpPr>
              <p:cNvPr id="21" name="Straight Arrow Connector 20"/>
              <p:cNvCxnSpPr>
                <a:stCxn id="18" idx="3"/>
                <a:endCxn id="23" idx="1"/>
              </p:cNvCxnSpPr>
              <p:nvPr/>
            </p:nvCxnSpPr>
            <p:spPr>
              <a:xfrm>
                <a:off x="2326139" y="5346627"/>
                <a:ext cx="1088040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2373420" y="5345668"/>
                <a:ext cx="954941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parse</a:t>
                </a:r>
              </a:p>
              <a:p>
                <a:pPr algn="ctr"/>
                <a:r>
                  <a:rPr lang="en-US" sz="1400" dirty="0" smtClean="0"/>
                  <a:t>graph</a:t>
                </a:r>
              </a:p>
              <a:p>
                <a:pPr algn="ctr"/>
                <a:r>
                  <a:rPr lang="en-US" sz="1400" dirty="0" smtClean="0"/>
                  <a:t>into tables</a:t>
                </a:r>
              </a:p>
            </p:txBody>
          </p:sp>
          <p:pic>
            <p:nvPicPr>
              <p:cNvPr id="23" name="Picture 22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14179" y="4762500"/>
                <a:ext cx="1685925" cy="11682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4" name="Group 23"/>
            <p:cNvGrpSpPr/>
            <p:nvPr/>
          </p:nvGrpSpPr>
          <p:grpSpPr>
            <a:xfrm>
              <a:off x="5100104" y="5037137"/>
              <a:ext cx="3374880" cy="1061149"/>
              <a:chOff x="5100104" y="5037137"/>
              <a:chExt cx="3374880" cy="1061149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6832424" y="5703556"/>
                <a:ext cx="13404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FSM source code</a:t>
                </a:r>
                <a:endParaRPr lang="en-US" sz="1400" dirty="0"/>
              </a:p>
            </p:txBody>
          </p:sp>
          <p:cxnSp>
            <p:nvCxnSpPr>
              <p:cNvPr id="26" name="Straight Arrow Connector 25"/>
              <p:cNvCxnSpPr>
                <a:stCxn id="23" idx="3"/>
              </p:cNvCxnSpPr>
              <p:nvPr/>
            </p:nvCxnSpPr>
            <p:spPr>
              <a:xfrm flipV="1">
                <a:off x="5100104" y="5346627"/>
                <a:ext cx="1420667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5370761" y="5359622"/>
                <a:ext cx="731290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err="1" smtClean="0"/>
                  <a:t>xform</a:t>
                </a:r>
                <a:endParaRPr lang="en-US" sz="1400" dirty="0" smtClean="0"/>
              </a:p>
              <a:p>
                <a:pPr algn="ctr"/>
                <a:r>
                  <a:rPr lang="en-US" sz="1400" dirty="0" smtClean="0"/>
                  <a:t>tables</a:t>
                </a:r>
                <a:br>
                  <a:rPr lang="en-US" sz="1400" dirty="0" smtClean="0"/>
                </a:br>
                <a:r>
                  <a:rPr lang="en-US" sz="1400" dirty="0" smtClean="0"/>
                  <a:t>to code</a:t>
                </a:r>
              </a:p>
            </p:txBody>
          </p:sp>
          <p:graphicFrame>
            <p:nvGraphicFramePr>
              <p:cNvPr id="28" name="Object 2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91511788"/>
                  </p:ext>
                </p:extLst>
              </p:nvPr>
            </p:nvGraphicFramePr>
            <p:xfrm>
              <a:off x="6530296" y="5037137"/>
              <a:ext cx="1944688" cy="6873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4" name="Visio" r:id="rId10" imgW="8218525" imgH="2902896" progId="Visio.Drawing.11">
                      <p:embed/>
                    </p:oleObj>
                  </mc:Choice>
                  <mc:Fallback>
                    <p:oleObj name="Visio" r:id="rId10" imgW="8218525" imgH="2902896" progId="Visio.Drawing.11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30296" y="5037137"/>
                            <a:ext cx="1944688" cy="687388"/>
                          </a:xfrm>
                          <a:prstGeom prst="rect">
                            <a:avLst/>
                          </a:prstGeom>
                          <a:solidFill>
                            <a:srgbClr val="95B3D7"/>
                          </a:soli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113768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77</Words>
  <Application>Microsoft Office PowerPoint</Application>
  <PresentationFormat>Widescreen</PresentationFormat>
  <Paragraphs>69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Visio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</dc:creator>
  <cp:lastModifiedBy>don</cp:lastModifiedBy>
  <cp:revision>10</cp:revision>
  <dcterms:created xsi:type="dcterms:W3CDTF">2015-08-07T04:22:48Z</dcterms:created>
  <dcterms:modified xsi:type="dcterms:W3CDTF">2015-08-17T15:42:13Z</dcterms:modified>
</cp:coreProperties>
</file>