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63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5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0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6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87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5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0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B4CDF-7453-49C9-8E66-321DB4DC9A8E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5B91-627F-4498-8551-C82AEDBF3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7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roup 189"/>
          <p:cNvGrpSpPr/>
          <p:nvPr/>
        </p:nvGrpSpPr>
        <p:grpSpPr>
          <a:xfrm>
            <a:off x="8051924" y="676894"/>
            <a:ext cx="2812299" cy="2811019"/>
            <a:chOff x="1352506" y="540286"/>
            <a:chExt cx="2812299" cy="2811019"/>
          </a:xfrm>
        </p:grpSpPr>
        <p:grpSp>
          <p:nvGrpSpPr>
            <p:cNvPr id="162" name="Group 161"/>
            <p:cNvGrpSpPr/>
            <p:nvPr/>
          </p:nvGrpSpPr>
          <p:grpSpPr>
            <a:xfrm>
              <a:off x="2215005" y="657225"/>
              <a:ext cx="1949800" cy="2189560"/>
              <a:chOff x="2215005" y="657225"/>
              <a:chExt cx="1949800" cy="2189560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2559594" y="657225"/>
                <a:ext cx="1605211" cy="1840224"/>
                <a:chOff x="2728912" y="750093"/>
                <a:chExt cx="1204912" cy="1728788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2728912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56" name="Cube 155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7" name="Cube 156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Cube 157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Cube 158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0" name="Cube 159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4" name="Group 143"/>
                <p:cNvGrpSpPr/>
                <p:nvPr/>
              </p:nvGrpSpPr>
              <p:grpSpPr>
                <a:xfrm>
                  <a:off x="3088481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51" name="Cube 150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Cube 151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Cube 152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Cube 153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Cube 154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5" name="Group 144"/>
                <p:cNvGrpSpPr/>
                <p:nvPr/>
              </p:nvGrpSpPr>
              <p:grpSpPr>
                <a:xfrm>
                  <a:off x="3448048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46" name="Cube 145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7" name="Cube 146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8" name="Cube 147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Cube 148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Cube 149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5" name="Group 84"/>
              <p:cNvGrpSpPr/>
              <p:nvPr/>
            </p:nvGrpSpPr>
            <p:grpSpPr>
              <a:xfrm>
                <a:off x="2444071" y="780968"/>
                <a:ext cx="1605211" cy="1840224"/>
                <a:chOff x="2728912" y="750093"/>
                <a:chExt cx="1204912" cy="1728788"/>
              </a:xfrm>
            </p:grpSpPr>
            <p:grpSp>
              <p:nvGrpSpPr>
                <p:cNvPr id="125" name="Group 124"/>
                <p:cNvGrpSpPr/>
                <p:nvPr/>
              </p:nvGrpSpPr>
              <p:grpSpPr>
                <a:xfrm>
                  <a:off x="2728912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38" name="Cube 137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9" name="Cube 138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0" name="Cube 139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1" name="Cube 140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2" name="Cube 141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6" name="Group 125"/>
                <p:cNvGrpSpPr/>
                <p:nvPr/>
              </p:nvGrpSpPr>
              <p:grpSpPr>
                <a:xfrm>
                  <a:off x="3088481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33" name="Cube 132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" name="Cube 133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5" name="Cube 134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6" name="Cube 135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7" name="Cube 136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7" name="Group 126"/>
                <p:cNvGrpSpPr/>
                <p:nvPr/>
              </p:nvGrpSpPr>
              <p:grpSpPr>
                <a:xfrm>
                  <a:off x="3448048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28" name="Cube 127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" name="Cube 128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Cube 129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" name="Cube 130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" name="Cube 131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6" name="Group 85"/>
              <p:cNvGrpSpPr/>
              <p:nvPr/>
            </p:nvGrpSpPr>
            <p:grpSpPr>
              <a:xfrm>
                <a:off x="2322394" y="897566"/>
                <a:ext cx="1605211" cy="1840224"/>
                <a:chOff x="2728912" y="750093"/>
                <a:chExt cx="1204912" cy="1728788"/>
              </a:xfrm>
            </p:grpSpPr>
            <p:grpSp>
              <p:nvGrpSpPr>
                <p:cNvPr id="107" name="Group 106"/>
                <p:cNvGrpSpPr/>
                <p:nvPr/>
              </p:nvGrpSpPr>
              <p:grpSpPr>
                <a:xfrm>
                  <a:off x="2728912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20" name="Cube 119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" name="Cube 120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" name="Cube 121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" name="Cube 122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Cube 123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8" name="Group 107"/>
                <p:cNvGrpSpPr/>
                <p:nvPr/>
              </p:nvGrpSpPr>
              <p:grpSpPr>
                <a:xfrm>
                  <a:off x="3088481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15" name="Cube 114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" name="Cube 115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" name="Cube 116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" name="Cube 117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Cube 118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9" name="Group 108"/>
                <p:cNvGrpSpPr/>
                <p:nvPr/>
              </p:nvGrpSpPr>
              <p:grpSpPr>
                <a:xfrm>
                  <a:off x="3448048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10" name="Cube 109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Cube 110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" name="Cube 111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" name="Cube 112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" name="Cube 113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87" name="Group 86"/>
              <p:cNvGrpSpPr/>
              <p:nvPr/>
            </p:nvGrpSpPr>
            <p:grpSpPr>
              <a:xfrm>
                <a:off x="2215005" y="1006561"/>
                <a:ext cx="1605211" cy="1840224"/>
                <a:chOff x="2728912" y="750093"/>
                <a:chExt cx="1204912" cy="1728788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728912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102" name="Cube 101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238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Cube 102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994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Cube 103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353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Cube 104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141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" name="Cube 105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622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0" name="Group 89"/>
                <p:cNvGrpSpPr/>
                <p:nvPr/>
              </p:nvGrpSpPr>
              <p:grpSpPr>
                <a:xfrm>
                  <a:off x="3088481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97" name="Cube 96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328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Cube 97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787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Cube 98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441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Cube 99"/>
                  <p:cNvSpPr/>
                  <p:nvPr/>
                </p:nvSpPr>
                <p:spPr>
                  <a:xfrm>
                    <a:off x="2728912" y="1085238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751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Cube 100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399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1" name="Group 90"/>
                <p:cNvGrpSpPr/>
                <p:nvPr/>
              </p:nvGrpSpPr>
              <p:grpSpPr>
                <a:xfrm>
                  <a:off x="3448048" y="750093"/>
                  <a:ext cx="485776" cy="1728788"/>
                  <a:chOff x="2728912" y="750093"/>
                  <a:chExt cx="485776" cy="1728788"/>
                </a:xfrm>
              </p:grpSpPr>
              <p:sp>
                <p:nvSpPr>
                  <p:cNvPr id="92" name="Cube 91"/>
                  <p:cNvSpPr/>
                  <p:nvPr/>
                </p:nvSpPr>
                <p:spPr>
                  <a:xfrm>
                    <a:off x="2728913" y="20216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642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Cube 92"/>
                  <p:cNvSpPr/>
                  <p:nvPr/>
                </p:nvSpPr>
                <p:spPr>
                  <a:xfrm>
                    <a:off x="2728913" y="171688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273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Cube 93"/>
                  <p:cNvSpPr/>
                  <p:nvPr/>
                </p:nvSpPr>
                <p:spPr>
                  <a:xfrm>
                    <a:off x="2728913" y="1393031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825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Cube 94"/>
                  <p:cNvSpPr/>
                  <p:nvPr/>
                </p:nvSpPr>
                <p:spPr>
                  <a:xfrm>
                    <a:off x="2728912" y="1078706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472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Cube 95"/>
                  <p:cNvSpPr/>
                  <p:nvPr/>
                </p:nvSpPr>
                <p:spPr>
                  <a:xfrm>
                    <a:off x="2728912" y="750093"/>
                    <a:ext cx="485775" cy="457200"/>
                  </a:xfrm>
                  <a:prstGeom prst="cub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500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88" name="Straight Arrow Connector 87"/>
            <p:cNvCxnSpPr/>
            <p:nvPr/>
          </p:nvCxnSpPr>
          <p:spPr>
            <a:xfrm flipV="1">
              <a:off x="2037380" y="618869"/>
              <a:ext cx="524133" cy="52593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0" name="Group 179"/>
            <p:cNvGrpSpPr/>
            <p:nvPr/>
          </p:nvGrpSpPr>
          <p:grpSpPr>
            <a:xfrm>
              <a:off x="2219135" y="3082551"/>
              <a:ext cx="1466646" cy="268754"/>
              <a:chOff x="2206867" y="2826708"/>
              <a:chExt cx="1466646" cy="268754"/>
            </a:xfrm>
          </p:grpSpPr>
          <p:sp>
            <p:nvSpPr>
              <p:cNvPr id="168" name="TextBox 167"/>
              <p:cNvSpPr txBox="1"/>
              <p:nvPr/>
            </p:nvSpPr>
            <p:spPr>
              <a:xfrm>
                <a:off x="2206867" y="2833852"/>
                <a:ext cx="4571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west</a:t>
                </a:r>
                <a:endParaRPr lang="en-US" sz="1100" dirty="0"/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2739654" y="2833852"/>
                <a:ext cx="4347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cent</a:t>
                </a:r>
                <a:endParaRPr lang="en-US" sz="1100" dirty="0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3249999" y="2826708"/>
                <a:ext cx="42351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east</a:t>
                </a:r>
                <a:endParaRPr lang="en-US" sz="1100" dirty="0"/>
              </a:p>
            </p:txBody>
          </p:sp>
        </p:grpSp>
        <p:cxnSp>
          <p:nvCxnSpPr>
            <p:cNvPr id="173" name="Straight Arrow Connector 172"/>
            <p:cNvCxnSpPr/>
            <p:nvPr/>
          </p:nvCxnSpPr>
          <p:spPr>
            <a:xfrm flipV="1">
              <a:off x="2024480" y="1140903"/>
              <a:ext cx="0" cy="189056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/>
            <p:cNvSpPr txBox="1"/>
            <p:nvPr/>
          </p:nvSpPr>
          <p:spPr>
            <a:xfrm>
              <a:off x="1352506" y="2552864"/>
              <a:ext cx="6415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clothing</a:t>
              </a:r>
              <a:endParaRPr lang="en-US" sz="1100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479143" y="1512094"/>
              <a:ext cx="5148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home</a:t>
              </a:r>
              <a:endParaRPr lang="en-US" sz="11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1487158" y="1159996"/>
              <a:ext cx="5068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office</a:t>
              </a:r>
              <a:endParaRPr lang="en-US" sz="1100" dirty="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439068" y="1879973"/>
              <a:ext cx="5549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games</a:t>
              </a:r>
              <a:endParaRPr lang="en-US" sz="1100" dirty="0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1456701" y="2203608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 smtClean="0"/>
                <a:t>sports</a:t>
              </a:r>
              <a:endParaRPr lang="en-US" sz="1100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972976" y="540286"/>
              <a:ext cx="5304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2016</a:t>
              </a:r>
              <a:endParaRPr lang="en-US" sz="1100" dirty="0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850272" y="681810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2012</a:t>
              </a:r>
              <a:endParaRPr lang="en-US" sz="1100" dirty="0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1727569" y="823334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2008</a:t>
              </a:r>
              <a:endParaRPr lang="en-US" sz="1100" dirty="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604866" y="964859"/>
              <a:ext cx="473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2004</a:t>
              </a:r>
              <a:endParaRPr lang="en-US" sz="1100" dirty="0"/>
            </a:p>
          </p:txBody>
        </p:sp>
        <p:cxnSp>
          <p:nvCxnSpPr>
            <p:cNvPr id="188" name="Straight Arrow Connector 187"/>
            <p:cNvCxnSpPr/>
            <p:nvPr/>
          </p:nvCxnSpPr>
          <p:spPr>
            <a:xfrm flipV="1">
              <a:off x="2009345" y="3034701"/>
              <a:ext cx="1682125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1" name="Table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44771"/>
              </p:ext>
            </p:extLst>
          </p:nvPr>
        </p:nvGraphicFramePr>
        <p:xfrm>
          <a:off x="144858" y="1202293"/>
          <a:ext cx="2800352" cy="1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1"/>
                <a:gridCol w="700087"/>
                <a:gridCol w="571500"/>
                <a:gridCol w="614363"/>
                <a:gridCol w="285751"/>
              </a:tblGrid>
              <a:tr h="154195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solidFill>
                            <a:schemeClr val="tx1"/>
                          </a:solidFill>
                        </a:rPr>
                        <a:t>Dept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Sales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west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home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cent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clothing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cent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sports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west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clothing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west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clothing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93" name="Table 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476018"/>
              </p:ext>
            </p:extLst>
          </p:nvPr>
        </p:nvGraphicFramePr>
        <p:xfrm>
          <a:off x="4038599" y="2026335"/>
          <a:ext cx="2800352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1"/>
                <a:gridCol w="700087"/>
                <a:gridCol w="571500"/>
                <a:gridCol w="614363"/>
                <a:gridCol w="285751"/>
              </a:tblGrid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solidFill>
                            <a:schemeClr val="tx1"/>
                          </a:solidFill>
                        </a:rPr>
                        <a:t>Dept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Sales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west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home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94" name="Table 1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790319"/>
              </p:ext>
            </p:extLst>
          </p:nvPr>
        </p:nvGraphicFramePr>
        <p:xfrm>
          <a:off x="4038599" y="231825"/>
          <a:ext cx="2800352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1"/>
                <a:gridCol w="700087"/>
                <a:gridCol w="571500"/>
                <a:gridCol w="614363"/>
                <a:gridCol w="285751"/>
              </a:tblGrid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solidFill>
                            <a:schemeClr val="tx1"/>
                          </a:solidFill>
                        </a:rPr>
                        <a:t>Dept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Sales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cent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clothing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2004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95" name="Table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488756"/>
              </p:ext>
            </p:extLst>
          </p:nvPr>
        </p:nvGraphicFramePr>
        <p:xfrm>
          <a:off x="4038599" y="1129080"/>
          <a:ext cx="2800352" cy="754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1"/>
                <a:gridCol w="700087"/>
                <a:gridCol w="571500"/>
                <a:gridCol w="614363"/>
                <a:gridCol w="285751"/>
              </a:tblGrid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solidFill>
                            <a:schemeClr val="tx1"/>
                          </a:solidFill>
                        </a:rPr>
                        <a:t>Dept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Sales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cent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sports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78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96" name="Table 1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405149"/>
              </p:ext>
            </p:extLst>
          </p:nvPr>
        </p:nvGraphicFramePr>
        <p:xfrm>
          <a:off x="4038599" y="2923590"/>
          <a:ext cx="28003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1"/>
                <a:gridCol w="700087"/>
                <a:gridCol w="571500"/>
                <a:gridCol w="614363"/>
                <a:gridCol w="285751"/>
              </a:tblGrid>
              <a:tr h="1957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Region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>
                          <a:solidFill>
                            <a:schemeClr val="tx1"/>
                          </a:solidFill>
                        </a:rPr>
                        <a:t>Dept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Sales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1957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west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clothing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57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west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clothing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77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573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97" name="Right Arrow 196"/>
          <p:cNvSpPr/>
          <p:nvPr/>
        </p:nvSpPr>
        <p:spPr>
          <a:xfrm>
            <a:off x="3043373" y="1386333"/>
            <a:ext cx="884765" cy="139214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group by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yellow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columns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98" name="Right Arrow 197"/>
          <p:cNvSpPr/>
          <p:nvPr/>
        </p:nvSpPr>
        <p:spPr>
          <a:xfrm>
            <a:off x="6945598" y="1386333"/>
            <a:ext cx="1008161" cy="1392141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aggregate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by unique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yellow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values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0390" y="3165298"/>
            <a:ext cx="1149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 Table T</a:t>
            </a:r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3799836" y="4133356"/>
            <a:ext cx="31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(b) Table array T[r][d][y] where r=Region, d=</a:t>
            </a:r>
            <a:r>
              <a:rPr lang="en-US" dirty="0" err="1" smtClean="0"/>
              <a:t>Dept</a:t>
            </a:r>
            <a:r>
              <a:rPr lang="en-US" dirty="0"/>
              <a:t> </a:t>
            </a:r>
            <a:r>
              <a:rPr lang="en-US" dirty="0" smtClean="0"/>
              <a:t>and y=Year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8248379" y="3579358"/>
            <a:ext cx="26028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(c) Table A whose</a:t>
            </a:r>
            <a:r>
              <a:rPr lang="en-US" dirty="0"/>
              <a:t>  </a:t>
            </a:r>
            <a:r>
              <a:rPr lang="en-US" dirty="0" smtClean="0"/>
              <a:t>tuples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region,dept,year,value</a:t>
            </a:r>
            <a:r>
              <a:rPr lang="en-US" dirty="0" smtClean="0"/>
              <a:t>) </a:t>
            </a:r>
          </a:p>
          <a:p>
            <a:r>
              <a:rPr lang="en-US" dirty="0" smtClean="0"/>
              <a:t>are displayed as values in </a:t>
            </a:r>
          </a:p>
          <a:p>
            <a:r>
              <a:rPr lang="en-US" dirty="0" smtClean="0"/>
              <a:t>a 3D cube</a:t>
            </a:r>
          </a:p>
        </p:txBody>
      </p:sp>
    </p:spTree>
    <p:extLst>
      <p:ext uri="{BB962C8B-B14F-4D97-AF65-F5344CB8AC3E}">
        <p14:creationId xmlns:p14="http://schemas.microsoft.com/office/powerpoint/2010/main" val="141730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588340" y="687798"/>
            <a:ext cx="5592729" cy="2162266"/>
            <a:chOff x="1058240" y="1208498"/>
            <a:chExt cx="5592729" cy="2162266"/>
          </a:xfrm>
        </p:grpSpPr>
        <p:grpSp>
          <p:nvGrpSpPr>
            <p:cNvPr id="30" name="Group 29"/>
            <p:cNvGrpSpPr/>
            <p:nvPr/>
          </p:nvGrpSpPr>
          <p:grpSpPr>
            <a:xfrm>
              <a:off x="1058240" y="1208498"/>
              <a:ext cx="2142160" cy="2086140"/>
              <a:chOff x="1058240" y="1208499"/>
              <a:chExt cx="2142160" cy="208614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376578" y="1509623"/>
                <a:ext cx="103517" cy="948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1656272" y="2286000"/>
                <a:ext cx="1544128" cy="61247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392918" y="2592237"/>
                <a:ext cx="103517" cy="948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>
                <a:stCxn id="2" idx="4"/>
                <a:endCxn id="3" idx="2"/>
              </p:cNvCxnSpPr>
              <p:nvPr/>
            </p:nvCxnSpPr>
            <p:spPr>
              <a:xfrm flipH="1">
                <a:off x="1656272" y="1604513"/>
                <a:ext cx="772065" cy="9877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>
                <a:stCxn id="2" idx="4"/>
                <a:endCxn id="3" idx="6"/>
              </p:cNvCxnSpPr>
              <p:nvPr/>
            </p:nvCxnSpPr>
            <p:spPr>
              <a:xfrm>
                <a:off x="2428337" y="1604513"/>
                <a:ext cx="772063" cy="9877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2109488" y="1208499"/>
                <a:ext cx="670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mm1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058240" y="2648308"/>
                <a:ext cx="9663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mm1</a:t>
                </a:r>
              </a:p>
              <a:p>
                <a:pPr algn="ctr"/>
                <a:r>
                  <a:rPr lang="en-US" dirty="0" smtClean="0"/>
                  <a:t>instance</a:t>
                </a:r>
                <a:endParaRPr lang="en-US" dirty="0"/>
              </a:p>
            </p:txBody>
          </p:sp>
          <p:cxnSp>
            <p:nvCxnSpPr>
              <p:cNvPr id="12" name="Straight Arrow Connector 11"/>
              <p:cNvCxnSpPr>
                <a:stCxn id="10" idx="3"/>
                <a:endCxn id="4" idx="3"/>
              </p:cNvCxnSpPr>
              <p:nvPr/>
            </p:nvCxnSpPr>
            <p:spPr>
              <a:xfrm flipV="1">
                <a:off x="2024595" y="2673231"/>
                <a:ext cx="383483" cy="2982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4060171" y="1208498"/>
              <a:ext cx="2590798" cy="2013141"/>
              <a:chOff x="4948688" y="1208498"/>
              <a:chExt cx="2590798" cy="2013141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668994" y="1509622"/>
                <a:ext cx="103517" cy="948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948688" y="2285999"/>
                <a:ext cx="1544128" cy="61247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685334" y="2592236"/>
                <a:ext cx="103517" cy="948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/>
              <p:cNvCxnSpPr>
                <a:stCxn id="14" idx="4"/>
                <a:endCxn id="15" idx="2"/>
              </p:cNvCxnSpPr>
              <p:nvPr/>
            </p:nvCxnSpPr>
            <p:spPr>
              <a:xfrm flipH="1">
                <a:off x="4948688" y="1604512"/>
                <a:ext cx="772065" cy="9877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4" idx="4"/>
                <a:endCxn id="15" idx="6"/>
              </p:cNvCxnSpPr>
              <p:nvPr/>
            </p:nvCxnSpPr>
            <p:spPr>
              <a:xfrm>
                <a:off x="5720753" y="1604512"/>
                <a:ext cx="772063" cy="98772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401904" y="1208498"/>
                <a:ext cx="670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mm2</a:t>
                </a:r>
                <a:endParaRPr lang="en-US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525497" y="2575308"/>
                <a:ext cx="1013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mm2</a:t>
                </a:r>
              </a:p>
              <a:p>
                <a:r>
                  <a:rPr lang="en-US" dirty="0" smtClean="0"/>
                  <a:t>instance</a:t>
                </a:r>
                <a:endParaRPr lang="en-US" dirty="0"/>
              </a:p>
            </p:txBody>
          </p:sp>
          <p:cxnSp>
            <p:nvCxnSpPr>
              <p:cNvPr id="21" name="Straight Arrow Connector 20"/>
              <p:cNvCxnSpPr>
                <a:stCxn id="20" idx="1"/>
                <a:endCxn id="16" idx="5"/>
              </p:cNvCxnSpPr>
              <p:nvPr/>
            </p:nvCxnSpPr>
            <p:spPr>
              <a:xfrm flipH="1" flipV="1">
                <a:off x="5773691" y="2673230"/>
                <a:ext cx="751806" cy="2252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Freeform 31"/>
            <p:cNvSpPr/>
            <p:nvPr/>
          </p:nvSpPr>
          <p:spPr>
            <a:xfrm>
              <a:off x="2521933" y="2098374"/>
              <a:ext cx="2258544" cy="487717"/>
            </a:xfrm>
            <a:custGeom>
              <a:avLst/>
              <a:gdLst>
                <a:gd name="connsiteX0" fmla="*/ 0 w 2320505"/>
                <a:gd name="connsiteY0" fmla="*/ 654526 h 654526"/>
                <a:gd name="connsiteX1" fmla="*/ 500332 w 2320505"/>
                <a:gd name="connsiteY1" fmla="*/ 136941 h 654526"/>
                <a:gd name="connsiteX2" fmla="*/ 1475117 w 2320505"/>
                <a:gd name="connsiteY2" fmla="*/ 33424 h 654526"/>
                <a:gd name="connsiteX3" fmla="*/ 2320505 w 2320505"/>
                <a:gd name="connsiteY3" fmla="*/ 628647 h 6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0505" h="654526">
                  <a:moveTo>
                    <a:pt x="0" y="654526"/>
                  </a:moveTo>
                  <a:cubicBezTo>
                    <a:pt x="127239" y="447492"/>
                    <a:pt x="254479" y="240458"/>
                    <a:pt x="500332" y="136941"/>
                  </a:cubicBezTo>
                  <a:cubicBezTo>
                    <a:pt x="746185" y="33424"/>
                    <a:pt x="1171755" y="-48527"/>
                    <a:pt x="1475117" y="33424"/>
                  </a:cubicBezTo>
                  <a:cubicBezTo>
                    <a:pt x="1778479" y="115375"/>
                    <a:pt x="2320505" y="628647"/>
                    <a:pt x="2320505" y="62864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 flipH="1" flipV="1">
              <a:off x="2480095" y="2654614"/>
              <a:ext cx="2258544" cy="487717"/>
            </a:xfrm>
            <a:custGeom>
              <a:avLst/>
              <a:gdLst>
                <a:gd name="connsiteX0" fmla="*/ 0 w 2320505"/>
                <a:gd name="connsiteY0" fmla="*/ 654526 h 654526"/>
                <a:gd name="connsiteX1" fmla="*/ 500332 w 2320505"/>
                <a:gd name="connsiteY1" fmla="*/ 136941 h 654526"/>
                <a:gd name="connsiteX2" fmla="*/ 1475117 w 2320505"/>
                <a:gd name="connsiteY2" fmla="*/ 33424 h 654526"/>
                <a:gd name="connsiteX3" fmla="*/ 2320505 w 2320505"/>
                <a:gd name="connsiteY3" fmla="*/ 628647 h 6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0505" h="654526">
                  <a:moveTo>
                    <a:pt x="0" y="654526"/>
                  </a:moveTo>
                  <a:cubicBezTo>
                    <a:pt x="127239" y="447492"/>
                    <a:pt x="254479" y="240458"/>
                    <a:pt x="500332" y="136941"/>
                  </a:cubicBezTo>
                  <a:cubicBezTo>
                    <a:pt x="746185" y="33424"/>
                    <a:pt x="1171755" y="-48527"/>
                    <a:pt x="1475117" y="33424"/>
                  </a:cubicBezTo>
                  <a:cubicBezTo>
                    <a:pt x="1778479" y="115375"/>
                    <a:pt x="2320505" y="628647"/>
                    <a:pt x="2320505" y="62864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381909" y="1898057"/>
              <a:ext cx="496752" cy="1472707"/>
              <a:chOff x="3445794" y="1898057"/>
              <a:chExt cx="496752" cy="1472707"/>
            </a:xfrm>
          </p:grpSpPr>
          <p:sp>
            <p:nvSpPr>
              <p:cNvPr id="34" name="Right Arrow 33"/>
              <p:cNvSpPr/>
              <p:nvPr/>
            </p:nvSpPr>
            <p:spPr>
              <a:xfrm>
                <a:off x="3445794" y="1898057"/>
                <a:ext cx="496752" cy="16605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ight Arrow 34"/>
              <p:cNvSpPr/>
              <p:nvPr/>
            </p:nvSpPr>
            <p:spPr>
              <a:xfrm flipH="1">
                <a:off x="3445794" y="3204708"/>
                <a:ext cx="496752" cy="16605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6578600" y="1016000"/>
            <a:ext cx="6971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proof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84940" y="3381484"/>
            <a:ext cx="5698360" cy="2759170"/>
            <a:chOff x="384940" y="3381484"/>
            <a:chExt cx="5698360" cy="2759170"/>
          </a:xfrm>
        </p:grpSpPr>
        <p:sp>
          <p:nvSpPr>
            <p:cNvPr id="51" name="Oval 50"/>
            <p:cNvSpPr/>
            <p:nvPr/>
          </p:nvSpPr>
          <p:spPr>
            <a:xfrm>
              <a:off x="1703278" y="3973422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982972" y="4749799"/>
              <a:ext cx="1544128" cy="61247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719618" y="5056036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>
              <a:stCxn id="51" idx="4"/>
              <a:endCxn id="52" idx="2"/>
            </p:cNvCxnSpPr>
            <p:nvPr/>
          </p:nvCxnSpPr>
          <p:spPr>
            <a:xfrm flipH="1">
              <a:off x="982972" y="4068312"/>
              <a:ext cx="772065" cy="987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51" idx="4"/>
              <a:endCxn id="52" idx="6"/>
            </p:cNvCxnSpPr>
            <p:nvPr/>
          </p:nvCxnSpPr>
          <p:spPr>
            <a:xfrm>
              <a:off x="1755037" y="4068312"/>
              <a:ext cx="772063" cy="987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1437965" y="3381484"/>
              <a:ext cx="6094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tb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spec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84940" y="5112107"/>
              <a:ext cx="9663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tb</a:t>
              </a:r>
              <a:endParaRPr lang="en-US" dirty="0" smtClean="0"/>
            </a:p>
            <a:p>
              <a:pPr algn="ctr"/>
              <a:r>
                <a:rPr lang="en-US" dirty="0" smtClean="0"/>
                <a:t>instance</a:t>
              </a:r>
              <a:endParaRPr lang="en-US" dirty="0"/>
            </a:p>
          </p:txBody>
        </p:sp>
        <p:cxnSp>
          <p:nvCxnSpPr>
            <p:cNvPr id="58" name="Straight Arrow Connector 57"/>
            <p:cNvCxnSpPr>
              <a:stCxn id="57" idx="3"/>
              <a:endCxn id="53" idx="3"/>
            </p:cNvCxnSpPr>
            <p:nvPr/>
          </p:nvCxnSpPr>
          <p:spPr>
            <a:xfrm flipV="1">
              <a:off x="1351295" y="5137030"/>
              <a:ext cx="383483" cy="2982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4107177" y="3973422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3386871" y="4749799"/>
              <a:ext cx="1544128" cy="61247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123517" y="5056036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>
              <a:stCxn id="43" idx="4"/>
              <a:endCxn id="44" idx="2"/>
            </p:cNvCxnSpPr>
            <p:nvPr/>
          </p:nvCxnSpPr>
          <p:spPr>
            <a:xfrm flipH="1">
              <a:off x="3386871" y="4068312"/>
              <a:ext cx="772065" cy="987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43" idx="4"/>
              <a:endCxn id="44" idx="6"/>
            </p:cNvCxnSpPr>
            <p:nvPr/>
          </p:nvCxnSpPr>
          <p:spPr>
            <a:xfrm>
              <a:off x="4158936" y="4068312"/>
              <a:ext cx="772063" cy="9877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586760" y="3390792"/>
              <a:ext cx="11271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tb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databases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963680" y="5039108"/>
              <a:ext cx="11196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database</a:t>
              </a:r>
              <a:endParaRPr lang="en-US" dirty="0" smtClean="0"/>
            </a:p>
            <a:p>
              <a:r>
                <a:rPr lang="en-US" dirty="0" smtClean="0"/>
                <a:t>instance</a:t>
              </a:r>
              <a:endParaRPr lang="en-US" dirty="0"/>
            </a:p>
          </p:txBody>
        </p:sp>
        <p:cxnSp>
          <p:nvCxnSpPr>
            <p:cNvPr id="50" name="Straight Arrow Connector 49"/>
            <p:cNvCxnSpPr>
              <a:stCxn id="49" idx="1"/>
              <a:endCxn id="45" idx="5"/>
            </p:cNvCxnSpPr>
            <p:nvPr/>
          </p:nvCxnSpPr>
          <p:spPr>
            <a:xfrm flipH="1" flipV="1">
              <a:off x="4211874" y="5137030"/>
              <a:ext cx="751806" cy="2252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Freeform 37"/>
            <p:cNvSpPr/>
            <p:nvPr/>
          </p:nvSpPr>
          <p:spPr>
            <a:xfrm>
              <a:off x="1848633" y="4562174"/>
              <a:ext cx="2258544" cy="487717"/>
            </a:xfrm>
            <a:custGeom>
              <a:avLst/>
              <a:gdLst>
                <a:gd name="connsiteX0" fmla="*/ 0 w 2320505"/>
                <a:gd name="connsiteY0" fmla="*/ 654526 h 654526"/>
                <a:gd name="connsiteX1" fmla="*/ 500332 w 2320505"/>
                <a:gd name="connsiteY1" fmla="*/ 136941 h 654526"/>
                <a:gd name="connsiteX2" fmla="*/ 1475117 w 2320505"/>
                <a:gd name="connsiteY2" fmla="*/ 33424 h 654526"/>
                <a:gd name="connsiteX3" fmla="*/ 2320505 w 2320505"/>
                <a:gd name="connsiteY3" fmla="*/ 628647 h 6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0505" h="654526">
                  <a:moveTo>
                    <a:pt x="0" y="654526"/>
                  </a:moveTo>
                  <a:cubicBezTo>
                    <a:pt x="127239" y="447492"/>
                    <a:pt x="254479" y="240458"/>
                    <a:pt x="500332" y="136941"/>
                  </a:cubicBezTo>
                  <a:cubicBezTo>
                    <a:pt x="746185" y="33424"/>
                    <a:pt x="1171755" y="-48527"/>
                    <a:pt x="1475117" y="33424"/>
                  </a:cubicBezTo>
                  <a:cubicBezTo>
                    <a:pt x="1778479" y="115375"/>
                    <a:pt x="2320505" y="628647"/>
                    <a:pt x="2320505" y="62864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 flipH="1" flipV="1">
              <a:off x="1806795" y="5118414"/>
              <a:ext cx="2258544" cy="487717"/>
            </a:xfrm>
            <a:custGeom>
              <a:avLst/>
              <a:gdLst>
                <a:gd name="connsiteX0" fmla="*/ 0 w 2320505"/>
                <a:gd name="connsiteY0" fmla="*/ 654526 h 654526"/>
                <a:gd name="connsiteX1" fmla="*/ 500332 w 2320505"/>
                <a:gd name="connsiteY1" fmla="*/ 136941 h 654526"/>
                <a:gd name="connsiteX2" fmla="*/ 1475117 w 2320505"/>
                <a:gd name="connsiteY2" fmla="*/ 33424 h 654526"/>
                <a:gd name="connsiteX3" fmla="*/ 2320505 w 2320505"/>
                <a:gd name="connsiteY3" fmla="*/ 628647 h 6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0505" h="654526">
                  <a:moveTo>
                    <a:pt x="0" y="654526"/>
                  </a:moveTo>
                  <a:cubicBezTo>
                    <a:pt x="127239" y="447492"/>
                    <a:pt x="254479" y="240458"/>
                    <a:pt x="500332" y="136941"/>
                  </a:cubicBezTo>
                  <a:cubicBezTo>
                    <a:pt x="746185" y="33424"/>
                    <a:pt x="1171755" y="-48527"/>
                    <a:pt x="1475117" y="33424"/>
                  </a:cubicBezTo>
                  <a:cubicBezTo>
                    <a:pt x="1778479" y="115375"/>
                    <a:pt x="2320505" y="628647"/>
                    <a:pt x="2320505" y="62864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2708609" y="4361857"/>
              <a:ext cx="496752" cy="16605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ight Arrow 41"/>
            <p:cNvSpPr/>
            <p:nvPr/>
          </p:nvSpPr>
          <p:spPr>
            <a:xfrm flipH="1">
              <a:off x="2708609" y="5668508"/>
              <a:ext cx="496752" cy="16605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66958" y="4010341"/>
              <a:ext cx="7786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Parser</a:t>
              </a:r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555648" y="5771322"/>
              <a:ext cx="10479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UnParser</a:t>
              </a:r>
              <a:endParaRPr lang="en-US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6578600" y="4361857"/>
            <a:ext cx="10705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nowTools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64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927890" y="1056101"/>
            <a:ext cx="4414056" cy="1640286"/>
            <a:chOff x="1927890" y="1056101"/>
            <a:chExt cx="4414056" cy="1640286"/>
          </a:xfrm>
        </p:grpSpPr>
        <p:sp>
          <p:nvSpPr>
            <p:cNvPr id="3" name="TextBox 2"/>
            <p:cNvSpPr txBox="1"/>
            <p:nvPr/>
          </p:nvSpPr>
          <p:spPr>
            <a:xfrm>
              <a:off x="1927890" y="1103546"/>
              <a:ext cx="11271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tb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databases</a:t>
              </a:r>
              <a:endParaRPr lang="en-US" dirty="0"/>
            </a:p>
          </p:txBody>
        </p:sp>
        <p:sp>
          <p:nvSpPr>
            <p:cNvPr id="2" name="Oval 1"/>
            <p:cNvSpPr/>
            <p:nvPr/>
          </p:nvSpPr>
          <p:spPr>
            <a:xfrm>
              <a:off x="2951477" y="1346174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5479980" y="2373222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79980" y="2050056"/>
              <a:ext cx="8619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rooster</a:t>
              </a:r>
              <a:br>
                <a:rPr lang="en-US" dirty="0" smtClean="0"/>
              </a:br>
              <a:r>
                <a:rPr lang="en-US" dirty="0" smtClean="0"/>
                <a:t>spec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7542" y="1056101"/>
              <a:ext cx="6395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Java</a:t>
              </a:r>
            </a:p>
            <a:p>
              <a:pPr algn="ctr"/>
              <a:r>
                <a:rPr lang="en-US" dirty="0" smtClean="0"/>
                <a:t>code</a:t>
              </a: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5479980" y="1346174"/>
              <a:ext cx="103517" cy="9489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>
              <a:stCxn id="2" idx="6"/>
              <a:endCxn id="8" idx="2"/>
            </p:cNvCxnSpPr>
            <p:nvPr/>
          </p:nvCxnSpPr>
          <p:spPr>
            <a:xfrm>
              <a:off x="3054994" y="1393619"/>
              <a:ext cx="242498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2" idx="5"/>
              <a:endCxn id="4" idx="1"/>
            </p:cNvCxnSpPr>
            <p:nvPr/>
          </p:nvCxnSpPr>
          <p:spPr>
            <a:xfrm>
              <a:off x="3039834" y="1427168"/>
              <a:ext cx="2455306" cy="95995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692793" y="1429230"/>
            <a:ext cx="62485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todo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17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197</Words>
  <Application>Microsoft Office PowerPoint</Application>
  <PresentationFormat>Widescreen</PresentationFormat>
  <Paragraphs>161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</dc:creator>
  <cp:lastModifiedBy>don</cp:lastModifiedBy>
  <cp:revision>12</cp:revision>
  <dcterms:created xsi:type="dcterms:W3CDTF">2018-07-29T01:57:48Z</dcterms:created>
  <dcterms:modified xsi:type="dcterms:W3CDTF">2018-12-08T20:51:51Z</dcterms:modified>
</cp:coreProperties>
</file>