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55297-E181-4B02-94AD-55D361499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EDC896-55E3-42F1-A32A-B315145C49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FC6DF-A667-4035-AA97-06B8AAC8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2186C-EC8D-4206-B12F-1B65932B7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AF573-AC51-4C9D-8EAF-432BDAD81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9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07296-FD36-4303-8617-968611C53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D02C5F-C05E-43F1-8EAF-9FE59A808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94E8F-E5D6-4B5A-8887-7B196FB5A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10504-5A5F-4A33-9381-2B7B82C2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4C82B-9E40-4C8D-94B5-491B45EA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75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FA78A4-29DD-4B14-934D-B5425DA20F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D78DB-BB37-4D93-8ACE-CAD9A4295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A545B-7F25-43DE-92BE-BDA7BC75E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84757-CD27-4A40-B20E-41DD2830B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358DB-813A-4DC7-AA2C-137C1C4B1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27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5AEF9-BFC2-4BD9-929E-0F7FEFEE0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BA9F7-588D-4DE1-B20B-37EBE9C0E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6B1F2-EA98-4272-84F8-1E715152F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2C06E-8C81-4E3F-B59A-DB32A9437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304BD-F2F7-4B8A-ACBC-0FE8BBA2F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7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704AD-47E0-4567-8729-C346C88CE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E5D7C-7C21-40F2-BC75-6FDEBDAB8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70986-47C5-42F0-8622-B25D98829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53051-FCF9-464B-A79A-E33E392A2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0A38F-7689-4CD8-B75F-B1D0ED9F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6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40548-2045-4970-BDC4-E09623F4B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BC452-F1D4-4444-8376-AA8AEB4A3C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58F985-3BF4-4CCF-BCCB-9070B07EB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C31B3-FE3E-4DB3-BDC4-86E9E2F49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C77A2-668B-4157-910A-89BF3924A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E603-D282-455F-AA62-6A3DF9F3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0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C0281-9E14-49DE-AE71-B1EBA14A9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3184E-FDC8-4932-AF7B-13E9CE454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DA936D-D613-4150-8BC6-0C809849F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FEFD70-7506-48BA-B6B1-75A9059D45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DB250A-C9EB-4BCF-A925-A480CE1961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BAA6AD-70FC-4487-9A0A-0F49DAA0D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C4E2E5-37A2-4621-A781-68521245F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950B73-2E30-440A-B6F9-4FBFB0C32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6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AEFCF-E2D8-4357-8B10-FC3E5ADD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0BFF6A-8D0C-455A-89AD-FCCC757C3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5081E-43D9-4104-9073-4B7AAD537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E1184-7519-474C-AEDF-442F89F65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83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A38F0E-5220-4A52-BA6C-9B290D560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B85D45-034D-4249-9EFE-FD2B46586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97AF8-D7DD-4EE8-8D33-E204D87B4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41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9E4B-70B5-4149-8D87-22893707D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AD667-1766-45CA-8D10-1C290FFA2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22154-3177-488A-B9A2-B931A6959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C7400-AE27-4564-84E8-F48BB6B2A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A1DFC-95E6-4C06-B912-11145A6D3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575E7-E1C0-4536-B693-DD94723C2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7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14E6D-DA12-4BC0-AA3F-A03F8F844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D38C99-94E3-422F-A969-3F1EC6FAE5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EEF92E-249A-4752-B0C9-224D8E2EE8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527CB6-CB80-4516-BD58-9903A8833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45954-F23B-4F1E-8269-2DAC3AC3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89409-2463-434B-ACE9-FB4DC2D2C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7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0A8D55-D79E-42BD-A5A2-81367DD3E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4B62E-FBFD-4228-B3C3-E914871AE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5EC58-3D68-47A8-8A1F-1D9E2DFA8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44F9F-488E-4DA9-9F72-A2D4A201E912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C2480-90B5-487C-AF28-CEF74FF92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B3B7A-0EBB-48E3-9420-3FDE87E4B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A075-2B6B-42E8-804D-AA7C0F9CD9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8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7F441C0-204C-4E6C-9D0E-8B0253122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119" b="53716"/>
          <a:stretch/>
        </p:blipFill>
        <p:spPr>
          <a:xfrm>
            <a:off x="2690812" y="2955355"/>
            <a:ext cx="6810375" cy="7394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B76334-8A81-4C05-A620-2AC946A041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143"/>
          <a:stretch/>
        </p:blipFill>
        <p:spPr>
          <a:xfrm>
            <a:off x="2690812" y="1317179"/>
            <a:ext cx="6810375" cy="6181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A0D6FA-FE7C-4C2D-A1F1-25D095EC1676}"/>
              </a:ext>
            </a:extLst>
          </p:cNvPr>
          <p:cNvSpPr txBox="1"/>
          <p:nvPr/>
        </p:nvSpPr>
        <p:spPr>
          <a:xfrm>
            <a:off x="3057744" y="2059619"/>
            <a:ext cx="2177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 BLACK_DIAMOND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D6AF93-92D0-4C13-880D-F00D067C7960}"/>
              </a:ext>
            </a:extLst>
          </p:cNvPr>
          <p:cNvSpPr txBox="1"/>
          <p:nvPr/>
        </p:nvSpPr>
        <p:spPr>
          <a:xfrm>
            <a:off x="7627949" y="2059619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(c) NM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6B75B-5E2A-4A78-8CC3-9D914F6FDBCE}"/>
              </a:ext>
            </a:extLst>
          </p:cNvPr>
          <p:cNvSpPr txBox="1"/>
          <p:nvPr/>
        </p:nvSpPr>
        <p:spPr>
          <a:xfrm>
            <a:off x="3408769" y="3747196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 DIAMOND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7D33E4-63EE-44E7-8E95-36F012DCA4BB}"/>
              </a:ext>
            </a:extLst>
          </p:cNvPr>
          <p:cNvSpPr txBox="1"/>
          <p:nvPr/>
        </p:nvSpPr>
        <p:spPr>
          <a:xfrm>
            <a:off x="7328988" y="3747196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 TRIANGLE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7B0EC2-6F4B-4DEB-96E8-8D6213893D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250" t="71932" r="42977"/>
          <a:stretch/>
        </p:blipFill>
        <p:spPr>
          <a:xfrm>
            <a:off x="4287916" y="5540821"/>
            <a:ext cx="1074198" cy="10293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8CF0CC-94FD-42CE-AC5C-EC33E4F1DE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675" r="79938"/>
          <a:stretch/>
        </p:blipFill>
        <p:spPr>
          <a:xfrm>
            <a:off x="7097151" y="5157926"/>
            <a:ext cx="1366283" cy="125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017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0D573F-9D21-47D5-A0E5-48CA1CCE10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344" b="83143"/>
          <a:stretch/>
        </p:blipFill>
        <p:spPr>
          <a:xfrm>
            <a:off x="2690812" y="1676115"/>
            <a:ext cx="2973141" cy="6181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740A1B-D957-4E8C-BF51-B0384143E7ED}"/>
              </a:ext>
            </a:extLst>
          </p:cNvPr>
          <p:cNvSpPr txBox="1"/>
          <p:nvPr/>
        </p:nvSpPr>
        <p:spPr>
          <a:xfrm>
            <a:off x="2186249" y="180052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F74F39-6F62-431D-AB5C-AE1D4DA59055}"/>
              </a:ext>
            </a:extLst>
          </p:cNvPr>
          <p:cNvSpPr txBox="1"/>
          <p:nvPr/>
        </p:nvSpPr>
        <p:spPr>
          <a:xfrm>
            <a:off x="2175029" y="270768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9CCD8E-E9CF-4405-96DD-C5E4A1301657}"/>
              </a:ext>
            </a:extLst>
          </p:cNvPr>
          <p:cNvSpPr txBox="1"/>
          <p:nvPr/>
        </p:nvSpPr>
        <p:spPr>
          <a:xfrm>
            <a:off x="2690812" y="2723078"/>
            <a:ext cx="4011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assoc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A,x,BLACK_DIAMOND,B,y,M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79555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40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dsb</dc:creator>
  <cp:lastModifiedBy>dsb</cp:lastModifiedBy>
  <cp:revision>4</cp:revision>
  <dcterms:created xsi:type="dcterms:W3CDTF">2019-03-06T00:21:44Z</dcterms:created>
  <dcterms:modified xsi:type="dcterms:W3CDTF">2019-03-06T03:19:52Z</dcterms:modified>
</cp:coreProperties>
</file>