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83" autoAdjust="0"/>
    <p:restoredTop sz="94676" autoAdjust="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Intro to Animation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swing uses a back buffer</a:t>
            </a:r>
          </a:p>
          <a:p>
            <a:r>
              <a:rPr lang="en-US" dirty="0" smtClean="0"/>
              <a:t>All the drawing done to the back buffer (essentially a buffered image) and when it is done the result is displayed</a:t>
            </a:r>
          </a:p>
          <a:p>
            <a:r>
              <a:rPr lang="en-US" dirty="0" smtClean="0"/>
              <a:t>All drawing from </a:t>
            </a:r>
            <a:r>
              <a:rPr lang="en-US" dirty="0" err="1" smtClean="0"/>
              <a:t>paintComponent</a:t>
            </a:r>
            <a:r>
              <a:rPr lang="en-US" dirty="0" smtClean="0"/>
              <a:t> appears at once</a:t>
            </a:r>
          </a:p>
          <a:p>
            <a:pPr lvl="1"/>
            <a:r>
              <a:rPr lang="en-US" dirty="0" smtClean="0"/>
              <a:t>recall the random art assignment</a:t>
            </a:r>
          </a:p>
          <a:p>
            <a:pPr lvl="1"/>
            <a:r>
              <a:rPr lang="en-US" dirty="0" smtClean="0"/>
              <a:t>didn't see a few pixels at a time did we?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Third Attempt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648325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76" y="3657600"/>
            <a:ext cx="600075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5514975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4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Teleportation !=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change the position of the ship a little bit at a time</a:t>
            </a:r>
          </a:p>
          <a:p>
            <a:r>
              <a:rPr lang="en-US" dirty="0" smtClean="0"/>
              <a:t>Change the x position of the ship a little bit at a time</a:t>
            </a:r>
          </a:p>
          <a:p>
            <a:r>
              <a:rPr lang="en-US" dirty="0" smtClean="0"/>
              <a:t>Eventually alter y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0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26670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happens?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Attempt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85850"/>
            <a:ext cx="6467475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617751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6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allow time to pass between calls to repaint</a:t>
            </a:r>
          </a:p>
          <a:p>
            <a:r>
              <a:rPr lang="en-US" dirty="0" smtClean="0"/>
              <a:t>Kludge: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30286"/>
            <a:ext cx="6562725" cy="380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8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Achieved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ship appears to move, but the approach couldn't be worse</a:t>
            </a:r>
          </a:p>
          <a:p>
            <a:r>
              <a:rPr lang="en-US" dirty="0" smtClean="0"/>
              <a:t>Must not burn cycles to allow the passage of time</a:t>
            </a:r>
          </a:p>
          <a:p>
            <a:r>
              <a:rPr lang="en-US" dirty="0" smtClean="0"/>
              <a:t>run on a different machine?</a:t>
            </a:r>
          </a:p>
          <a:p>
            <a:r>
              <a:rPr lang="en-US" dirty="0" smtClean="0"/>
              <a:t>Also, motion is frame based not time based</a:t>
            </a:r>
          </a:p>
          <a:p>
            <a:pPr lvl="1"/>
            <a:r>
              <a:rPr lang="en-US" dirty="0" smtClean="0"/>
              <a:t>moving one pixel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Based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speed for the object / motion and update x (and y) based on how much time has passed</a:t>
            </a:r>
          </a:p>
          <a:p>
            <a:r>
              <a:rPr lang="en-US" dirty="0" smtClean="0"/>
              <a:t>x = x0 + t * (x1 - x0)</a:t>
            </a:r>
          </a:p>
          <a:p>
            <a:r>
              <a:rPr lang="en-US" dirty="0" smtClean="0"/>
              <a:t>x current position of ship</a:t>
            </a:r>
          </a:p>
          <a:p>
            <a:r>
              <a:rPr lang="en-US" dirty="0" smtClean="0"/>
              <a:t>x0 start position of ship</a:t>
            </a:r>
          </a:p>
          <a:p>
            <a:r>
              <a:rPr lang="en-US" dirty="0" smtClean="0"/>
              <a:t>x1 ending value of ship</a:t>
            </a:r>
          </a:p>
          <a:p>
            <a:r>
              <a:rPr lang="en-US" dirty="0" smtClean="0"/>
              <a:t>t = fraction of time elapsed, from 0 to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Based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2" y="914400"/>
            <a:ext cx="8162925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8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Two ways of getting system time in Java</a:t>
            </a:r>
          </a:p>
          <a:p>
            <a:pPr lvl="1"/>
            <a:r>
              <a:rPr lang="en-US" dirty="0" smtClean="0"/>
              <a:t>the time the computer thinks it is</a:t>
            </a:r>
          </a:p>
          <a:p>
            <a:r>
              <a:rPr lang="en-US" dirty="0" err="1" smtClean="0"/>
              <a:t>System.currentTimeMillis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System.nanoTime</a:t>
            </a:r>
            <a:r>
              <a:rPr lang="en-US" dirty="0" smtClean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 - From </a:t>
            </a:r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1143000"/>
            <a:ext cx="8229600" cy="5257800"/>
          </a:xfrm>
        </p:spPr>
        <p:txBody>
          <a:bodyPr/>
          <a:lstStyle/>
          <a:p>
            <a:r>
              <a:rPr lang="en-US" dirty="0" smtClean="0"/>
              <a:t>The uncanny valley</a:t>
            </a:r>
          </a:p>
          <a:p>
            <a:pPr lvl="1"/>
            <a:r>
              <a:rPr lang="en-US" dirty="0"/>
              <a:t>Masahiro Mori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581400" cy="30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0094"/>
            <a:ext cx="4531381" cy="2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6" y="1025162"/>
            <a:ext cx="4617720" cy="365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76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definition: time-based alteration of graphical objects through different states, locations, sizes, and orientations</a:t>
            </a:r>
          </a:p>
          <a:p>
            <a:pPr lvl="1"/>
            <a:r>
              <a:rPr lang="en-US" dirty="0" smtClean="0"/>
              <a:t>FRC chapter 12</a:t>
            </a:r>
          </a:p>
          <a:p>
            <a:r>
              <a:rPr lang="en-US" dirty="0" smtClean="0"/>
              <a:t>alteration: change the way we are drawing </a:t>
            </a:r>
            <a:r>
              <a:rPr lang="en-US" dirty="0" smtClean="0"/>
              <a:t>objects</a:t>
            </a:r>
            <a:endParaRPr lang="en-US" dirty="0" smtClean="0"/>
          </a:p>
          <a:p>
            <a:pPr lvl="1"/>
            <a:r>
              <a:rPr lang="en-US" dirty="0" smtClean="0"/>
              <a:t>all the stuff from graphics </a:t>
            </a:r>
            <a:r>
              <a:rPr lang="en-US" dirty="0" smtClean="0"/>
              <a:t>basics</a:t>
            </a:r>
            <a:endParaRPr lang="en-US" dirty="0" smtClean="0"/>
          </a:p>
          <a:p>
            <a:r>
              <a:rPr lang="en-US" dirty="0" smtClean="0"/>
              <a:t>time-based: define how objects change </a:t>
            </a:r>
            <a:r>
              <a:rPr lang="en-US" i="1" dirty="0" smtClean="0"/>
              <a:t>over time</a:t>
            </a:r>
            <a:r>
              <a:rPr lang="en-US" dirty="0" smtClean="0"/>
              <a:t> and render objects based on this as time goes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System.currentTimeMillis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number of milliseconds (thousandths of a second) that have passed since </a:t>
            </a:r>
            <a:br>
              <a:rPr lang="en-US" dirty="0"/>
            </a:br>
            <a:r>
              <a:rPr lang="en-US" dirty="0"/>
              <a:t>January 1, 1970</a:t>
            </a:r>
          </a:p>
          <a:p>
            <a:r>
              <a:rPr lang="en-US" dirty="0"/>
              <a:t>arbitrary date and time know as the Unix </a:t>
            </a:r>
            <a:r>
              <a:rPr lang="en-US" dirty="0" smtClean="0"/>
              <a:t>Epoch</a:t>
            </a:r>
          </a:p>
          <a:p>
            <a:r>
              <a:rPr lang="en-US" dirty="0" smtClean="0"/>
              <a:t>useful for determining how much time has passed between events in the program</a:t>
            </a:r>
          </a:p>
          <a:p>
            <a:r>
              <a:rPr lang="en-US" dirty="0" smtClean="0"/>
              <a:t>measurements often limited to 10s of milliseconds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System.nanoTime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an arbitrary point in time </a:t>
            </a:r>
          </a:p>
          <a:p>
            <a:pPr lvl="1"/>
            <a:r>
              <a:rPr lang="en-US" dirty="0" smtClean="0"/>
              <a:t>don't assume Unix Epoch</a:t>
            </a:r>
          </a:p>
          <a:p>
            <a:pPr lvl="1"/>
            <a:r>
              <a:rPr lang="en-US" dirty="0" smtClean="0"/>
              <a:t>may even be in future</a:t>
            </a:r>
          </a:p>
          <a:p>
            <a:r>
              <a:rPr lang="en-US" dirty="0" smtClean="0"/>
              <a:t>only used for elapsed time</a:t>
            </a:r>
          </a:p>
          <a:p>
            <a:r>
              <a:rPr lang="en-US" dirty="0" smtClean="0"/>
              <a:t>smaller granularity</a:t>
            </a:r>
          </a:p>
          <a:p>
            <a:pPr lvl="1"/>
            <a:r>
              <a:rPr lang="en-US" dirty="0" smtClean="0"/>
              <a:t>billionths of a second</a:t>
            </a:r>
          </a:p>
          <a:p>
            <a:r>
              <a:rPr lang="en-US" dirty="0" smtClean="0"/>
              <a:t>better resolution than </a:t>
            </a:r>
            <a:r>
              <a:rPr lang="en-US" dirty="0" err="1" smtClean="0"/>
              <a:t>System.currentTimeMillis</a:t>
            </a:r>
            <a:r>
              <a:rPr lang="en-US" dirty="0" smtClean="0"/>
              <a:t>()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Frame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25"/>
            <a:ext cx="8915400" cy="564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8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Move Ship Back and Forth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US" dirty="0" smtClean="0"/>
              <a:t>x coordinate (</a:t>
            </a:r>
            <a:r>
              <a:rPr lang="en-US" dirty="0" err="1" smtClean="0"/>
              <a:t>xImg</a:t>
            </a:r>
            <a:r>
              <a:rPr lang="en-US" dirty="0" smtClean="0"/>
              <a:t>) changed to double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06800"/>
            <a:ext cx="7629525" cy="55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delay loop is a horrible kludge</a:t>
            </a:r>
          </a:p>
          <a:p>
            <a:r>
              <a:rPr lang="en-US" dirty="0" smtClean="0"/>
              <a:t>First option: pause the thread of execution using </a:t>
            </a:r>
            <a:r>
              <a:rPr lang="en-US" dirty="0" err="1" smtClean="0"/>
              <a:t>Thread.sleep</a:t>
            </a:r>
            <a:r>
              <a:rPr lang="en-US" dirty="0" smtClean="0"/>
              <a:t>() method</a:t>
            </a:r>
          </a:p>
          <a:p>
            <a:r>
              <a:rPr lang="en-US" dirty="0" smtClean="0"/>
              <a:t>Thread making call is paused by system</a:t>
            </a:r>
          </a:p>
          <a:p>
            <a:r>
              <a:rPr lang="en-US" dirty="0" smtClean="0"/>
              <a:t>Doesn't do any work, but doesn't burn CPU cycles either</a:t>
            </a:r>
          </a:p>
          <a:p>
            <a:r>
              <a:rPr lang="en-US" dirty="0" smtClean="0"/>
              <a:t>argument is milliseconds to sleep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Thread.sleep</a:t>
            </a:r>
            <a:r>
              <a:rPr lang="en-US" dirty="0" smtClean="0"/>
              <a:t>(int </a:t>
            </a:r>
            <a:r>
              <a:rPr lang="en-US" dirty="0" err="1" smtClean="0"/>
              <a:t>millis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r>
              <a:rPr lang="en-US" dirty="0" smtClean="0"/>
              <a:t>call pause method from </a:t>
            </a:r>
            <a:r>
              <a:rPr lang="en-US" dirty="0" err="1" smtClean="0"/>
              <a:t>moveShip</a:t>
            </a:r>
            <a:endParaRPr lang="en-US" dirty="0" smtClean="0"/>
          </a:p>
          <a:p>
            <a:r>
              <a:rPr lang="en-US" dirty="0" smtClean="0"/>
              <a:t>DELAY set to 30 milliseconds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Compare two versions of pausing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21704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14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Sleeping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Thread.sleep</a:t>
            </a:r>
            <a:r>
              <a:rPr lang="en-US" dirty="0" smtClean="0"/>
              <a:t>() causes the whole thread (program) to stop</a:t>
            </a:r>
          </a:p>
          <a:p>
            <a:r>
              <a:rPr lang="en-US" dirty="0" smtClean="0"/>
              <a:t>What if we have a lot of computations to do?</a:t>
            </a:r>
          </a:p>
          <a:p>
            <a:r>
              <a:rPr lang="en-US" dirty="0" smtClean="0"/>
              <a:t>Imagine the random art program</a:t>
            </a:r>
          </a:p>
          <a:p>
            <a:r>
              <a:rPr lang="en-US" dirty="0" smtClean="0"/>
              <a:t>what if we wanted to "animate" the drawing of the art by showing a few hundred pixels at a time?</a:t>
            </a:r>
          </a:p>
          <a:p>
            <a:r>
              <a:rPr lang="en-US" dirty="0" smtClean="0"/>
              <a:t>Does </a:t>
            </a:r>
            <a:r>
              <a:rPr lang="en-US" dirty="0" err="1" smtClean="0"/>
              <a:t>Thread.sleep</a:t>
            </a:r>
            <a:r>
              <a:rPr lang="en-US" dirty="0" smtClean="0"/>
              <a:t>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repeated notifications that some time has passed without putting the whole thread to sleep </a:t>
            </a:r>
          </a:p>
          <a:p>
            <a:r>
              <a:rPr lang="en-US" dirty="0" smtClean="0"/>
              <a:t>"Timers allow the program to perform repetitive operations at regular time intervals in a way that allows other work to happen asynchronously."</a:t>
            </a:r>
          </a:p>
          <a:p>
            <a:pPr lvl="1"/>
            <a:r>
              <a:rPr lang="en-US" dirty="0" smtClean="0"/>
              <a:t>FRC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8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java.util.Timer</a:t>
            </a:r>
            <a:endParaRPr lang="en-US" dirty="0" smtClean="0"/>
          </a:p>
          <a:p>
            <a:pPr lvl="1"/>
            <a:r>
              <a:rPr lang="en-US" dirty="0" smtClean="0"/>
              <a:t>general purpose timer class</a:t>
            </a:r>
          </a:p>
          <a:p>
            <a:r>
              <a:rPr lang="en-US" dirty="0" smtClean="0"/>
              <a:t>Creates a separate thread of execution (your program forks) </a:t>
            </a:r>
          </a:p>
          <a:p>
            <a:r>
              <a:rPr lang="en-US" dirty="0" smtClean="0"/>
              <a:t>schedule </a:t>
            </a:r>
            <a:r>
              <a:rPr lang="en-US" dirty="0" err="1" smtClean="0"/>
              <a:t>TimerTasks</a:t>
            </a:r>
            <a:r>
              <a:rPr lang="en-US" dirty="0" smtClean="0"/>
              <a:t> with a run() method that is called by the Timer</a:t>
            </a:r>
          </a:p>
          <a:p>
            <a:r>
              <a:rPr lang="en-US" dirty="0" smtClean="0"/>
              <a:t>fixed delay times (adjusts on fly) or fixed rate times (doesn't adjust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43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javax.swing.Timer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time and it will make callbacks</a:t>
            </a:r>
          </a:p>
          <a:p>
            <a:r>
              <a:rPr lang="en-US" dirty="0" smtClean="0"/>
              <a:t>much like our action listeners for buttons and mouse listeners</a:t>
            </a:r>
          </a:p>
          <a:p>
            <a:r>
              <a:rPr lang="en-US" dirty="0" smtClean="0"/>
              <a:t>Create a time and then create listeners for when the timer goes off</a:t>
            </a:r>
          </a:p>
          <a:p>
            <a:r>
              <a:rPr lang="en-US" dirty="0" err="1" smtClean="0"/>
              <a:t>javax.swing.Timer</a:t>
            </a:r>
            <a:r>
              <a:rPr lang="en-US" dirty="0" smtClean="0"/>
              <a:t> specifically for Swing applications / GUIs </a:t>
            </a:r>
          </a:p>
          <a:p>
            <a:pPr lvl="1"/>
            <a:r>
              <a:rPr lang="en-US" dirty="0" smtClean="0"/>
              <a:t>the callbacks are to the Swing Event Dispatch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Ship 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855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1600200" y="1712673"/>
            <a:ext cx="5753089" cy="3407830"/>
          </a:xfrm>
          <a:custGeom>
            <a:avLst/>
            <a:gdLst>
              <a:gd name="connsiteX0" fmla="*/ 0 w 5753089"/>
              <a:gd name="connsiteY0" fmla="*/ 747498 h 3407830"/>
              <a:gd name="connsiteX1" fmla="*/ 1502229 w 5753089"/>
              <a:gd name="connsiteY1" fmla="*/ 3131470 h 3407830"/>
              <a:gd name="connsiteX2" fmla="*/ 4158343 w 5753089"/>
              <a:gd name="connsiteY2" fmla="*/ 3055270 h 3407830"/>
              <a:gd name="connsiteX3" fmla="*/ 5508171 w 5753089"/>
              <a:gd name="connsiteY3" fmla="*/ 420927 h 3407830"/>
              <a:gd name="connsiteX4" fmla="*/ 5747657 w 5753089"/>
              <a:gd name="connsiteY4" fmla="*/ 39927 h 340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3089" h="3407830">
                <a:moveTo>
                  <a:pt x="0" y="747498"/>
                </a:moveTo>
                <a:cubicBezTo>
                  <a:pt x="404586" y="1747169"/>
                  <a:pt x="809172" y="2746841"/>
                  <a:pt x="1502229" y="3131470"/>
                </a:cubicBezTo>
                <a:cubicBezTo>
                  <a:pt x="2195286" y="3516099"/>
                  <a:pt x="3490686" y="3507027"/>
                  <a:pt x="4158343" y="3055270"/>
                </a:cubicBezTo>
                <a:cubicBezTo>
                  <a:pt x="4826000" y="2603513"/>
                  <a:pt x="5243285" y="923484"/>
                  <a:pt x="5508171" y="420927"/>
                </a:cubicBezTo>
                <a:cubicBezTo>
                  <a:pt x="5773057" y="-81630"/>
                  <a:pt x="5760357" y="-20852"/>
                  <a:pt x="5747657" y="39927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0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Delay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Timer will adjust delay times to meet desired wakeup call interval</a:t>
            </a:r>
          </a:p>
          <a:p>
            <a:r>
              <a:rPr lang="en-US" dirty="0" smtClean="0"/>
              <a:t>Events are coalesced:</a:t>
            </a:r>
          </a:p>
          <a:p>
            <a:pPr lvl="1"/>
            <a:r>
              <a:rPr lang="en-US" dirty="0" smtClean="0"/>
              <a:t>if it gets to far behind some timing events are simply discarded</a:t>
            </a:r>
          </a:p>
          <a:p>
            <a:pPr lvl="1"/>
            <a:r>
              <a:rPr lang="en-US" dirty="0" smtClean="0"/>
              <a:t>repaint does the same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SwingTimerDemo</a:t>
            </a:r>
            <a:r>
              <a:rPr lang="en-US" dirty="0" smtClean="0"/>
              <a:t> creates two swing timers</a:t>
            </a:r>
          </a:p>
          <a:p>
            <a:pPr lvl="1"/>
            <a:r>
              <a:rPr lang="en-US" dirty="0" smtClean="0"/>
              <a:t>one using fixed delay (default)</a:t>
            </a:r>
          </a:p>
          <a:p>
            <a:pPr lvl="1"/>
            <a:r>
              <a:rPr lang="en-US" dirty="0" smtClean="0"/>
              <a:t>one using fixed rate (events not coalesced)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0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 Fixed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295400"/>
            <a:ext cx="8980714" cy="181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3276600"/>
            <a:ext cx="19628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Delay Times</a:t>
            </a:r>
          </a:p>
          <a:p>
            <a:r>
              <a:rPr lang="en-US" dirty="0"/>
              <a:t>Elapsed time = 134</a:t>
            </a:r>
          </a:p>
          <a:p>
            <a:r>
              <a:rPr lang="en-US" dirty="0"/>
              <a:t>Elapsed time = 270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</a:t>
            </a:r>
            <a:r>
              <a:rPr lang="en-US" dirty="0" smtClean="0"/>
              <a:t>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3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 Fixed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" y="1143000"/>
            <a:ext cx="9004376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3200400"/>
            <a:ext cx="19628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Rate Times</a:t>
            </a:r>
          </a:p>
          <a:p>
            <a:r>
              <a:rPr lang="en-US" dirty="0"/>
              <a:t>Elapsed time = 0</a:t>
            </a:r>
          </a:p>
          <a:p>
            <a:r>
              <a:rPr lang="en-US" dirty="0"/>
              <a:t>Elapsed time = 100</a:t>
            </a:r>
          </a:p>
          <a:p>
            <a:r>
              <a:rPr lang="en-US" dirty="0"/>
              <a:t>Elapsed time = 30</a:t>
            </a:r>
          </a:p>
          <a:p>
            <a:r>
              <a:rPr lang="en-US" dirty="0"/>
              <a:t>Elapsed time = 200</a:t>
            </a:r>
          </a:p>
          <a:p>
            <a:r>
              <a:rPr lang="en-US" dirty="0"/>
              <a:t>Elapsed time = 30</a:t>
            </a:r>
          </a:p>
          <a:p>
            <a:r>
              <a:rPr lang="en-US" dirty="0"/>
              <a:t>Elapsed time = 30</a:t>
            </a:r>
          </a:p>
          <a:p>
            <a:r>
              <a:rPr lang="en-US" dirty="0"/>
              <a:t>Elapsed time = 30</a:t>
            </a:r>
          </a:p>
          <a:p>
            <a:r>
              <a:rPr lang="en-US" dirty="0"/>
              <a:t>Elapsed time = 30</a:t>
            </a:r>
          </a:p>
          <a:p>
            <a:r>
              <a:rPr lang="en-US" dirty="0"/>
              <a:t>Elapsed time = 50</a:t>
            </a:r>
          </a:p>
          <a:p>
            <a:r>
              <a:rPr lang="en-US" dirty="0"/>
              <a:t>Elapsed time = 30</a:t>
            </a:r>
          </a:p>
        </p:txBody>
      </p:sp>
    </p:spTree>
    <p:extLst>
      <p:ext uri="{BB962C8B-B14F-4D97-AF65-F5344CB8AC3E}">
        <p14:creationId xmlns:p14="http://schemas.microsoft.com/office/powerpoint/2010/main" val="243065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Timer in UFO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no longer in </a:t>
            </a:r>
            <a:r>
              <a:rPr lang="en-US" dirty="0" err="1" smtClean="0"/>
              <a:t>moveShip</a:t>
            </a:r>
            <a:endParaRPr lang="en-US" dirty="0" smtClean="0"/>
          </a:p>
          <a:p>
            <a:r>
              <a:rPr lang="en-US" dirty="0" smtClean="0"/>
              <a:t>constructor for </a:t>
            </a:r>
            <a:r>
              <a:rPr lang="en-US" dirty="0" err="1" smtClean="0"/>
              <a:t>AnimationPanel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" y="2819400"/>
            <a:ext cx="8996929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62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AnimationPanel</a:t>
            </a:r>
            <a:r>
              <a:rPr lang="en-US" dirty="0" smtClean="0"/>
              <a:t> With 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timer</a:t>
            </a:r>
          </a:p>
          <a:p>
            <a:r>
              <a:rPr lang="en-US" dirty="0" err="1" smtClean="0"/>
              <a:t>ActionListener</a:t>
            </a:r>
            <a:r>
              <a:rPr lang="en-US" dirty="0" smtClean="0"/>
              <a:t> is an </a:t>
            </a:r>
            <a:r>
              <a:rPr lang="en-US" dirty="0" err="1" smtClean="0"/>
              <a:t>annoynomoyus</a:t>
            </a:r>
            <a:r>
              <a:rPr lang="en-US" dirty="0" smtClean="0"/>
              <a:t> inner class that calls update method on the panel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72212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322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AnimationPanel</a:t>
            </a:r>
            <a:r>
              <a:rPr lang="en-US" dirty="0"/>
              <a:t> With Timer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5257800"/>
          </a:xfrm>
        </p:spPr>
        <p:txBody>
          <a:bodyPr/>
          <a:lstStyle/>
          <a:p>
            <a:r>
              <a:rPr lang="en-US" dirty="0" smtClean="0"/>
              <a:t>start method to begin animation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update method called when timer goes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524000"/>
            <a:ext cx="742271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549752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689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AnimationPanel</a:t>
            </a:r>
            <a:r>
              <a:rPr lang="en-US" dirty="0"/>
              <a:t> With Timer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moveShip</a:t>
            </a:r>
            <a:endParaRPr lang="en-US" dirty="0" smtClean="0"/>
          </a:p>
          <a:p>
            <a:r>
              <a:rPr lang="en-US" dirty="0" smtClean="0"/>
              <a:t>no loop</a:t>
            </a:r>
          </a:p>
          <a:p>
            <a:r>
              <a:rPr lang="en-US" dirty="0" smtClean="0"/>
              <a:t>must make many variables instance variables - (what happens if speed local?)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0" y="3581400"/>
            <a:ext cx="87348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58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the logic for the ship does not belong in the </a:t>
            </a:r>
            <a:r>
              <a:rPr lang="en-US" dirty="0" err="1" smtClean="0"/>
              <a:t>AnimationPanel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Create a Ship class that contains logic for moving ship</a:t>
            </a:r>
          </a:p>
          <a:p>
            <a:r>
              <a:rPr lang="en-US" dirty="0" smtClean="0"/>
              <a:t>Move ship in something other than a straight line</a:t>
            </a:r>
          </a:p>
          <a:p>
            <a:r>
              <a:rPr lang="en-US" dirty="0" smtClean="0"/>
              <a:t>animate ship in another way (shrink, fade out)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Frame: one still drawing</a:t>
            </a:r>
          </a:p>
          <a:p>
            <a:r>
              <a:rPr lang="en-US" dirty="0" smtClean="0"/>
              <a:t>illusion of motion achieved by drawing multiple frames with slight differences in  how graphical object is rendered</a:t>
            </a:r>
          </a:p>
          <a:p>
            <a:pPr lvl="1"/>
            <a:r>
              <a:rPr lang="en-US" dirty="0" smtClean="0"/>
              <a:t>a series of still drawings shown quickly</a:t>
            </a:r>
          </a:p>
          <a:p>
            <a:pPr lvl="1"/>
            <a:r>
              <a:rPr lang="en-US" dirty="0" smtClean="0"/>
              <a:t>like a flip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16" y="1371600"/>
            <a:ext cx="360063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66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Time-Based vs. Frame-Based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will do time based animation</a:t>
            </a:r>
          </a:p>
          <a:p>
            <a:pPr lvl="1"/>
            <a:r>
              <a:rPr lang="en-US" dirty="0" smtClean="0"/>
              <a:t>amount of movement or alteration based on how much time has passed</a:t>
            </a:r>
          </a:p>
          <a:p>
            <a:r>
              <a:rPr lang="en-US" dirty="0" smtClean="0"/>
              <a:t>In framed based animation the amount of movement or alteration is defined per frame (instead of per unit time)</a:t>
            </a:r>
          </a:p>
          <a:p>
            <a:r>
              <a:rPr lang="en-US" dirty="0" smtClean="0"/>
              <a:t>Frame rate: number of frames drawn per unit time, usually per second</a:t>
            </a:r>
          </a:p>
          <a:p>
            <a:r>
              <a:rPr lang="en-US" dirty="0" smtClean="0"/>
              <a:t>Frame based relies on strictly controlling the frame rate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Frame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based on</a:t>
            </a:r>
          </a:p>
          <a:p>
            <a:pPr lvl="1"/>
            <a:r>
              <a:rPr lang="en-US" dirty="0" smtClean="0"/>
              <a:t>speed of system (which varies between systems your program will run on)</a:t>
            </a:r>
          </a:p>
          <a:p>
            <a:pPr lvl="1"/>
            <a:r>
              <a:rPr lang="en-US" dirty="0" smtClean="0"/>
              <a:t>complexity of what is being rendered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6590"/>
            <a:ext cx="330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36590"/>
            <a:ext cx="2786062" cy="24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7449"/>
            <a:ext cx="2383347" cy="238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2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Attempts at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1: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result when run?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95488"/>
            <a:ext cx="88773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2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Teleportation != Animation</a:t>
            </a:r>
          </a:p>
          <a:p>
            <a:r>
              <a:rPr lang="en-US" dirty="0" smtClean="0"/>
              <a:t>Too fast</a:t>
            </a:r>
          </a:p>
          <a:p>
            <a:r>
              <a:rPr lang="en-US" dirty="0" smtClean="0"/>
              <a:t>Swing Buffering</a:t>
            </a:r>
          </a:p>
          <a:p>
            <a:r>
              <a:rPr lang="en-US" dirty="0" smtClean="0"/>
              <a:t>Motion not time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wrong with this attempt?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90600"/>
            <a:ext cx="90487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0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1110</Words>
  <Application>Microsoft Office PowerPoint</Application>
  <PresentationFormat>On-screen Show (4:3)</PresentationFormat>
  <Paragraphs>244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CS324e - Elements of Graphics and Visualization</vt:lpstr>
      <vt:lpstr>Animation</vt:lpstr>
      <vt:lpstr>Make the Ship Move</vt:lpstr>
      <vt:lpstr>Frame</vt:lpstr>
      <vt:lpstr>Time-Based vs. Frame-Based</vt:lpstr>
      <vt:lpstr>Controlling Frame Rate</vt:lpstr>
      <vt:lpstr>Series of Attempts at Animation</vt:lpstr>
      <vt:lpstr>Problems</vt:lpstr>
      <vt:lpstr>Second Attempt</vt:lpstr>
      <vt:lpstr>Third Attempt</vt:lpstr>
      <vt:lpstr>Third Attempt</vt:lpstr>
      <vt:lpstr>Teleportation != Animation</vt:lpstr>
      <vt:lpstr>Fourth Attempt</vt:lpstr>
      <vt:lpstr>Too Fast</vt:lpstr>
      <vt:lpstr>Movement Achieved</vt:lpstr>
      <vt:lpstr>Time Based Motion</vt:lpstr>
      <vt:lpstr>Time Based Motion</vt:lpstr>
      <vt:lpstr>What's The Time</vt:lpstr>
      <vt:lpstr>Aside - From Last Time</vt:lpstr>
      <vt:lpstr>System.currentTimeMillis()</vt:lpstr>
      <vt:lpstr>System.nanoTime()</vt:lpstr>
      <vt:lpstr>Measuring Frame Rate</vt:lpstr>
      <vt:lpstr>Move Ship Back and Forth</vt:lpstr>
      <vt:lpstr>Pausing</vt:lpstr>
      <vt:lpstr>Thread.sleep(int millis)</vt:lpstr>
      <vt:lpstr>Problems With Sleeping</vt:lpstr>
      <vt:lpstr>Timers</vt:lpstr>
      <vt:lpstr>Timer Classes</vt:lpstr>
      <vt:lpstr>javax.swing.Timer</vt:lpstr>
      <vt:lpstr>Fixed Delay Timing</vt:lpstr>
      <vt:lpstr>Comparison of Timers</vt:lpstr>
      <vt:lpstr>Swing Fixed Delay</vt:lpstr>
      <vt:lpstr>Swing Fixed Rate</vt:lpstr>
      <vt:lpstr>Using Timer in UFO Program</vt:lpstr>
      <vt:lpstr>AnimationPanel With Timer</vt:lpstr>
      <vt:lpstr>AnimationPanel With Timer</vt:lpstr>
      <vt:lpstr>AnimationPanel With Timer</vt:lpstr>
      <vt:lpstr>What's Next?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192</cp:revision>
  <dcterms:created xsi:type="dcterms:W3CDTF">2012-01-17T18:47:14Z</dcterms:created>
  <dcterms:modified xsi:type="dcterms:W3CDTF">2012-05-09T23:43:10Z</dcterms:modified>
</cp:coreProperties>
</file>