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3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C2B9E-4DAE-49F3-AD68-35F9EFC80241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DE4BB-7473-428A-98AA-139D031D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8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FC98AF8B-0E7B-4270-9E96-47F7CB29843D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DF9F-78A1-45B2-91CF-B1101F1D838F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59A-15E0-4975-A2FD-A66B953B0630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D50-16FA-40C4-8C86-191B59942847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D22E-4634-47E6-9704-3BA5D1DBFB8E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02C7-C711-4620-92C8-AEC8EC24CD5C}" type="datetime1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ADDB-FFDA-4D94-AE5A-22EC7F92A30E}" type="datetime1">
              <a:rPr lang="en-US" smtClean="0"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922D-A9D7-4865-9398-E0C47778C789}" type="datetime1">
              <a:rPr lang="en-US" smtClean="0"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96FD-37F6-4F5F-9B79-74A85B57B665}" type="datetime1">
              <a:rPr lang="en-US" smtClean="0"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8BFF-4E9D-444C-BA85-E1291E02F70E}" type="datetime1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6DC9-8B3F-464C-8904-D5D2752DD6B5}" type="datetime1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7D75DD3-0AEA-46FD-B326-14797CF0806E}" type="datetime1">
              <a:rPr lang="en-US" smtClean="0"/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CS324e - Elements of Graphics and Visualization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Timing Framework</a:t>
            </a: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 with creation of Animator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001000" cy="433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699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Animator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91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duration in milliseconds</a:t>
            </a:r>
          </a:p>
          <a:p>
            <a:pPr lvl="1"/>
            <a:r>
              <a:rPr lang="en-US" dirty="0" smtClean="0"/>
              <a:t>can set to </a:t>
            </a:r>
            <a:r>
              <a:rPr lang="en-US" dirty="0" err="1" smtClean="0"/>
              <a:t>Animator.INFINITE</a:t>
            </a:r>
            <a:r>
              <a:rPr lang="en-US" dirty="0" smtClean="0"/>
              <a:t> to run continuously </a:t>
            </a:r>
          </a:p>
          <a:p>
            <a:r>
              <a:rPr lang="en-US" dirty="0" err="1" smtClean="0"/>
              <a:t>repeatCount</a:t>
            </a:r>
            <a:endParaRPr lang="en-US" dirty="0"/>
          </a:p>
          <a:p>
            <a:pPr lvl="1"/>
            <a:r>
              <a:rPr lang="en-US" dirty="0" smtClean="0"/>
              <a:t>number of times to run, can also be INFINITE</a:t>
            </a:r>
          </a:p>
          <a:p>
            <a:r>
              <a:rPr lang="en-US" dirty="0" err="1" smtClean="0"/>
              <a:t>repeatBehavior</a:t>
            </a:r>
            <a:r>
              <a:rPr lang="en-US" dirty="0" smtClean="0"/>
              <a:t>: LOOP or REVERSE</a:t>
            </a:r>
          </a:p>
          <a:p>
            <a:r>
              <a:rPr lang="en-US" dirty="0" smtClean="0"/>
              <a:t>target: listener for timer notifications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8" y="914400"/>
            <a:ext cx="6848475" cy="209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6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Loop vs. Reverse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371600"/>
            <a:ext cx="0" cy="1752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828800" y="3035587"/>
            <a:ext cx="6705600" cy="762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94379" y="3124200"/>
            <a:ext cx="949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time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7214" y="1566952"/>
            <a:ext cx="1747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fraction</a:t>
            </a:r>
            <a:br>
              <a:rPr lang="en-US" sz="3200" dirty="0" smtClean="0"/>
            </a:br>
            <a:r>
              <a:rPr lang="en-US" sz="3200" dirty="0" smtClean="0"/>
              <a:t>from</a:t>
            </a:r>
          </a:p>
          <a:p>
            <a:r>
              <a:rPr lang="en-US" sz="3200" dirty="0" smtClean="0"/>
              <a:t>Animator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828800" y="1511587"/>
            <a:ext cx="2743200" cy="1574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72000" y="1461074"/>
            <a:ext cx="2743200" cy="1574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72000" y="1511588"/>
            <a:ext cx="0" cy="153641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15200" y="1511587"/>
            <a:ext cx="0" cy="153641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47433" y="1054387"/>
            <a:ext cx="1105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LOOP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981200" y="4432013"/>
            <a:ext cx="0" cy="1752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981200" y="6096000"/>
            <a:ext cx="6705600" cy="762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065449" y="6197025"/>
            <a:ext cx="949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time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3414" y="4627365"/>
            <a:ext cx="1747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fraction</a:t>
            </a:r>
            <a:br>
              <a:rPr lang="en-US" sz="3200" dirty="0" smtClean="0"/>
            </a:br>
            <a:r>
              <a:rPr lang="en-US" sz="3200" dirty="0" smtClean="0"/>
              <a:t>from</a:t>
            </a:r>
          </a:p>
          <a:p>
            <a:r>
              <a:rPr lang="en-US" sz="3200" dirty="0" smtClean="0"/>
              <a:t>Animator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981200" y="4572000"/>
            <a:ext cx="2743200" cy="1574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24400" y="4572000"/>
            <a:ext cx="2743200" cy="15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367117" y="3987225"/>
            <a:ext cx="1647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REVERSE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7467600" y="4524972"/>
            <a:ext cx="2743200" cy="1574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7315200" y="1447800"/>
            <a:ext cx="2743200" cy="1574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2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Animator Properties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5857" y="6416675"/>
            <a:ext cx="2133600" cy="365125"/>
          </a:xfrm>
        </p:spPr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17548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1981200" y="2908013"/>
            <a:ext cx="0" cy="1752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981200" y="4572000"/>
            <a:ext cx="6705600" cy="762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65449" y="4673025"/>
            <a:ext cx="949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time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3414" y="3103365"/>
            <a:ext cx="1747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fraction</a:t>
            </a:r>
            <a:br>
              <a:rPr lang="en-US" sz="3200" dirty="0" smtClean="0"/>
            </a:br>
            <a:r>
              <a:rPr lang="en-US" sz="3200" dirty="0" smtClean="0"/>
              <a:t>from</a:t>
            </a:r>
          </a:p>
          <a:p>
            <a:r>
              <a:rPr lang="en-US" sz="3200" dirty="0" smtClean="0"/>
              <a:t>Animator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962400" y="3103365"/>
            <a:ext cx="1676400" cy="1519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81200" y="3048000"/>
            <a:ext cx="1981200" cy="1562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67117" y="2463225"/>
            <a:ext cx="1647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REVERSE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638800" y="3103366"/>
            <a:ext cx="2057400" cy="14686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696200" y="3048000"/>
            <a:ext cx="1676400" cy="1519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83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the Animator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methods for Animator Object</a:t>
            </a:r>
          </a:p>
          <a:p>
            <a:r>
              <a:rPr lang="en-US" dirty="0" smtClean="0"/>
              <a:t>void start()</a:t>
            </a:r>
          </a:p>
          <a:p>
            <a:pPr lvl="1"/>
            <a:r>
              <a:rPr lang="en-US" dirty="0" smtClean="0"/>
              <a:t>callbacks to start and </a:t>
            </a:r>
            <a:r>
              <a:rPr lang="en-US" dirty="0" err="1" smtClean="0"/>
              <a:t>timingEvent</a:t>
            </a:r>
            <a:r>
              <a:rPr lang="en-US" dirty="0" smtClean="0"/>
              <a:t> methods</a:t>
            </a:r>
          </a:p>
          <a:p>
            <a:r>
              <a:rPr lang="en-US" dirty="0" smtClean="0"/>
              <a:t>void stop()</a:t>
            </a:r>
          </a:p>
          <a:p>
            <a:pPr lvl="1"/>
            <a:r>
              <a:rPr lang="en-US" dirty="0" smtClean="0"/>
              <a:t>callback to end method</a:t>
            </a:r>
          </a:p>
          <a:p>
            <a:r>
              <a:rPr lang="en-US" dirty="0" smtClean="0"/>
              <a:t>void cancel()</a:t>
            </a:r>
          </a:p>
          <a:p>
            <a:pPr lvl="1"/>
            <a:r>
              <a:rPr lang="en-US" dirty="0" smtClean="0"/>
              <a:t>stops Animator, but no callbacks</a:t>
            </a:r>
          </a:p>
          <a:p>
            <a:r>
              <a:rPr lang="en-US" dirty="0" smtClean="0"/>
              <a:t>void pause()</a:t>
            </a:r>
          </a:p>
          <a:p>
            <a:r>
              <a:rPr lang="en-US" dirty="0" smtClean="0"/>
              <a:t>void resume()</a:t>
            </a:r>
          </a:p>
          <a:p>
            <a:r>
              <a:rPr lang="en-US" dirty="0" smtClean="0"/>
              <a:t>boolean </a:t>
            </a:r>
            <a:r>
              <a:rPr lang="en-US" dirty="0" err="1" smtClean="0"/>
              <a:t>isRunning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3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Fading Button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Respond to button clicks</a:t>
            </a:r>
          </a:p>
          <a:p>
            <a:r>
              <a:rPr lang="en-US" dirty="0" smtClean="0"/>
              <a:t>recall the </a:t>
            </a:r>
            <a:r>
              <a:rPr lang="en-US" dirty="0" err="1" smtClean="0"/>
              <a:t>FadingButtonTF</a:t>
            </a:r>
            <a:r>
              <a:rPr lang="en-US" dirty="0" smtClean="0"/>
              <a:t> class implements the </a:t>
            </a:r>
            <a:r>
              <a:rPr lang="en-US" dirty="0" err="1" smtClean="0"/>
              <a:t>ActionListener</a:t>
            </a:r>
            <a:r>
              <a:rPr lang="en-US" dirty="0" smtClean="0"/>
              <a:t> interface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19400"/>
            <a:ext cx="6267450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4800600" y="4791075"/>
            <a:ext cx="2743200" cy="85725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410200" y="4267200"/>
            <a:ext cx="21336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48200" y="5257800"/>
            <a:ext cx="2895600" cy="762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6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to 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respond to notifications from the animator create a class that implements the timing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2971800"/>
            <a:ext cx="905256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6248400" y="3276600"/>
            <a:ext cx="2667000" cy="5334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86" y="4038600"/>
            <a:ext cx="66579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Alteration of Button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17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19200"/>
            <a:ext cx="9201529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57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Linear Interpolation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Animator objects have acceleration and deceleration properties</a:t>
            </a:r>
          </a:p>
          <a:p>
            <a:r>
              <a:rPr lang="en-US" dirty="0" smtClean="0"/>
              <a:t>by default these are not used</a:t>
            </a:r>
          </a:p>
          <a:p>
            <a:r>
              <a:rPr lang="en-US" dirty="0" smtClean="0"/>
              <a:t>can set so animation eases in and / or out</a:t>
            </a:r>
          </a:p>
          <a:p>
            <a:r>
              <a:rPr lang="en-US" dirty="0" smtClean="0"/>
              <a:t>instead of fraction of animation being linear with respect to time elapsed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Acceleration and Deceleration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represented as fraction of animation to accelerate to average speed and decelerate to stop</a:t>
            </a:r>
          </a:p>
          <a:p>
            <a:r>
              <a:rPr lang="en-US" dirty="0" smtClean="0"/>
              <a:t>sum of fractions must be &lt;=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" y="3733800"/>
            <a:ext cx="9006061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Animating Swing Based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FRC</a:t>
            </a:r>
          </a:p>
          <a:p>
            <a:r>
              <a:rPr lang="en-US" dirty="0" smtClean="0"/>
              <a:t>goal: provide framework and library to allow animation of components in a GUI</a:t>
            </a:r>
          </a:p>
          <a:p>
            <a:r>
              <a:rPr lang="en-US" dirty="0" smtClean="0"/>
              <a:t>Set of utility classes that contain the code common to handling timing issues for animation</a:t>
            </a:r>
          </a:p>
          <a:p>
            <a:r>
              <a:rPr lang="en-US" dirty="0" smtClean="0"/>
              <a:t>more functionality than the </a:t>
            </a:r>
            <a:r>
              <a:rPr lang="en-US" dirty="0" err="1" smtClean="0"/>
              <a:t>javax.swing.timer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Horizontal axis is time</a:t>
            </a:r>
          </a:p>
          <a:p>
            <a:r>
              <a:rPr lang="en-US" dirty="0"/>
              <a:t>Vertical axis is fraction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05" y="2362200"/>
            <a:ext cx="6581775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107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Acceleration </a:t>
            </a:r>
            <a:r>
              <a:rPr lang="en-US" dirty="0" smtClean="0"/>
              <a:t> and </a:t>
            </a:r>
            <a:r>
              <a:rPr lang="en-US" dirty="0"/>
              <a:t>Deceleration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.3 of duration for acceleration</a:t>
            </a:r>
          </a:p>
          <a:p>
            <a:r>
              <a:rPr lang="en-US" dirty="0" smtClean="0"/>
              <a:t>.3 of duration for Deceleration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note, at 1 second (1/4 of time) fraction is still below 0.2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3" y="1905000"/>
            <a:ext cx="6826885" cy="378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808514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45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Acceleration  and Deceleration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.7 </a:t>
            </a:r>
            <a:r>
              <a:rPr lang="en-US" dirty="0"/>
              <a:t>of duration for acceleration</a:t>
            </a:r>
          </a:p>
          <a:p>
            <a:r>
              <a:rPr lang="en-US" dirty="0" smtClean="0"/>
              <a:t>.2 </a:t>
            </a:r>
            <a:r>
              <a:rPr lang="en-US" dirty="0"/>
              <a:t>of duration for Deceleration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22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4600"/>
            <a:ext cx="6705600" cy="404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772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FRC Timing </a:t>
            </a:r>
            <a:r>
              <a:rPr lang="en-US" dirty="0" smtClean="0"/>
              <a:t>Framework</a:t>
            </a:r>
            <a:endParaRPr lang="en-US" dirty="0" smtClean="0"/>
          </a:p>
          <a:p>
            <a:r>
              <a:rPr lang="en-US" dirty="0" smtClean="0"/>
              <a:t>Start animation based on a specified event</a:t>
            </a:r>
          </a:p>
          <a:p>
            <a:pPr lvl="1"/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user presses a button</a:t>
            </a:r>
          </a:p>
          <a:p>
            <a:pPr lvl="1"/>
            <a:r>
              <a:rPr lang="en-US" dirty="0" smtClean="0"/>
              <a:t>user clicks on a door in a game</a:t>
            </a:r>
          </a:p>
          <a:p>
            <a:pPr lvl="1"/>
            <a:r>
              <a:rPr lang="en-US" dirty="0" smtClean="0"/>
              <a:t>car in a game goes off the track in a game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826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Respond to </a:t>
            </a:r>
          </a:p>
          <a:p>
            <a:pPr lvl="1"/>
            <a:r>
              <a:rPr lang="en-US" dirty="0" smtClean="0"/>
              <a:t>GUI events</a:t>
            </a:r>
          </a:p>
          <a:p>
            <a:pPr lvl="1"/>
            <a:r>
              <a:rPr lang="en-US" dirty="0" smtClean="0"/>
              <a:t>time events</a:t>
            </a:r>
          </a:p>
          <a:p>
            <a:pPr lvl="1"/>
            <a:r>
              <a:rPr lang="en-US" dirty="0" smtClean="0"/>
              <a:t>custom events created by the programmer</a:t>
            </a:r>
          </a:p>
          <a:p>
            <a:r>
              <a:rPr lang="en-US" dirty="0" smtClean="0"/>
              <a:t>Use triggers by:</a:t>
            </a:r>
          </a:p>
          <a:p>
            <a:pPr lvl="1"/>
            <a:r>
              <a:rPr lang="en-US" dirty="0" smtClean="0"/>
              <a:t>create trigger including information about the Animator the trigger will run</a:t>
            </a:r>
          </a:p>
          <a:p>
            <a:pPr lvl="1"/>
            <a:r>
              <a:rPr lang="en-US" dirty="0" smtClean="0"/>
              <a:t>add listeners to respond to trigger when it goes off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8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Triggers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Firing: when trigger event occurs the Animator objects start</a:t>
            </a:r>
          </a:p>
          <a:p>
            <a:r>
              <a:rPr lang="en-US" dirty="0" smtClean="0"/>
              <a:t>Disarming: canceling a trigger</a:t>
            </a:r>
          </a:p>
          <a:p>
            <a:r>
              <a:rPr lang="en-US" dirty="0" smtClean="0"/>
              <a:t>Auto-reverse: trigger has ability to run Animator forwards and then backwards</a:t>
            </a:r>
          </a:p>
          <a:p>
            <a:pPr lvl="1"/>
            <a:r>
              <a:rPr lang="en-US" dirty="0" smtClean="0"/>
              <a:t>like the button fading in and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78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Trigger: base case for more complicated triggers</a:t>
            </a:r>
          </a:p>
          <a:p>
            <a:r>
              <a:rPr lang="en-US" dirty="0" err="1" smtClean="0"/>
              <a:t>TriggerEvent</a:t>
            </a:r>
            <a:r>
              <a:rPr lang="en-US" dirty="0" smtClean="0"/>
              <a:t>: part of framework to make it easy to add different kinds of Triggers</a:t>
            </a:r>
          </a:p>
          <a:p>
            <a:r>
              <a:rPr lang="en-US" dirty="0" err="1" smtClean="0"/>
              <a:t>ActionTrigger</a:t>
            </a:r>
            <a:r>
              <a:rPr lang="en-US" dirty="0" smtClean="0"/>
              <a:t>: simplest kind of Trigger</a:t>
            </a:r>
          </a:p>
          <a:p>
            <a:pPr lvl="1"/>
            <a:r>
              <a:rPr lang="en-US" dirty="0" smtClean="0"/>
              <a:t>responds to </a:t>
            </a:r>
            <a:r>
              <a:rPr lang="en-US" dirty="0" err="1" smtClean="0"/>
              <a:t>java.awt.event.ActionEvent</a:t>
            </a:r>
            <a:r>
              <a:rPr lang="en-US" dirty="0" smtClean="0"/>
              <a:t> (like button clicks)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57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5410200" cy="5257800"/>
          </a:xfrm>
        </p:spPr>
        <p:txBody>
          <a:bodyPr/>
          <a:lstStyle/>
          <a:p>
            <a:r>
              <a:rPr lang="en-US" dirty="0" smtClean="0"/>
              <a:t>Spheres fall and bounce based on various triggers</a:t>
            </a:r>
          </a:p>
          <a:p>
            <a:r>
              <a:rPr lang="en-US" dirty="0" smtClean="0"/>
              <a:t>The spheres are in their own panels, placed side by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27</a:t>
            </a:fld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4038600"/>
            <a:ext cx="73152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838200"/>
            <a:ext cx="3062926" cy="4014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524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Program demos 5 different kinds of triggers</a:t>
            </a:r>
          </a:p>
          <a:p>
            <a:r>
              <a:rPr lang="en-US" dirty="0" smtClean="0"/>
              <a:t>Yellow Sphere - </a:t>
            </a:r>
            <a:r>
              <a:rPr lang="en-US" dirty="0" err="1" smtClean="0"/>
              <a:t>ActionTrigger</a:t>
            </a:r>
            <a:endParaRPr lang="en-US" dirty="0" smtClean="0"/>
          </a:p>
          <a:p>
            <a:r>
              <a:rPr lang="en-US" dirty="0" smtClean="0"/>
              <a:t>when the Trigger button is clicked the yellow ball's animation runs</a:t>
            </a:r>
          </a:p>
          <a:p>
            <a:r>
              <a:rPr lang="en-US" dirty="0" smtClean="0"/>
              <a:t>restarts if button clicked again before animation complete</a:t>
            </a:r>
          </a:p>
          <a:p>
            <a:pPr lvl="1"/>
            <a:endParaRPr lang="en-US" dirty="0"/>
          </a:p>
          <a:p>
            <a:r>
              <a:rPr lang="en-US" dirty="0" smtClean="0"/>
              <a:t>action is the </a:t>
            </a:r>
            <a:r>
              <a:rPr lang="en-US" dirty="0" err="1" smtClean="0"/>
              <a:t>SpherePanel</a:t>
            </a:r>
            <a:r>
              <a:rPr lang="en-US" dirty="0" smtClean="0"/>
              <a:t> for the Yellow sphere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29200"/>
            <a:ext cx="8613321" cy="405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907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Animator for </a:t>
            </a:r>
            <a:r>
              <a:rPr lang="en-US" dirty="0" err="1" smtClean="0"/>
              <a:t>SpherePanel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FRC timing framework includes a class to automate alteration aspect of animations</a:t>
            </a:r>
          </a:p>
          <a:p>
            <a:pPr lvl="1"/>
            <a:r>
              <a:rPr lang="en-US" dirty="0" err="1" smtClean="0"/>
              <a:t>PropertySetter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SpherePanel</a:t>
            </a:r>
            <a:endParaRPr lang="en-US" dirty="0" smtClean="0"/>
          </a:p>
          <a:p>
            <a:r>
              <a:rPr lang="en-US" dirty="0" smtClean="0"/>
              <a:t>Creates animator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29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76800"/>
            <a:ext cx="84486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301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Fading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257800"/>
          </a:xfrm>
        </p:spPr>
        <p:txBody>
          <a:bodyPr/>
          <a:lstStyle/>
          <a:p>
            <a:r>
              <a:rPr lang="en-US" dirty="0" smtClean="0"/>
              <a:t>When button clicked it fades out and then back in</a:t>
            </a:r>
          </a:p>
          <a:p>
            <a:r>
              <a:rPr lang="en-US" dirty="0" smtClean="0"/>
              <a:t>fading cycle repeats until the button is pressed again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4000"/>
            <a:ext cx="4124325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5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/>
              <a:t>PropertySetter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Note the </a:t>
            </a:r>
            <a:r>
              <a:rPr lang="en-US" dirty="0" err="1" smtClean="0"/>
              <a:t>PropertySetter.createAnimator</a:t>
            </a:r>
            <a:r>
              <a:rPr lang="en-US" dirty="0" smtClean="0"/>
              <a:t> method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duration, object that has property animated, name of property (must have set… method), values property takes</a:t>
            </a:r>
            <a:br>
              <a:rPr lang="en-US" dirty="0" smtClean="0"/>
            </a:br>
            <a:r>
              <a:rPr lang="en-US" dirty="0" smtClean="0"/>
              <a:t>(y coordinate -&gt; top, bottom, top)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30</a:t>
            </a:fld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73086"/>
            <a:ext cx="6705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88085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 Sphere - A </a:t>
            </a:r>
            <a:r>
              <a:rPr lang="en-US" dirty="0" err="1" smtClean="0"/>
              <a:t>FocusTrigger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the Trigger Button gains the focus (not pressed) the Blue Sphere bounces</a:t>
            </a:r>
          </a:p>
          <a:p>
            <a:r>
              <a:rPr lang="en-US" dirty="0" smtClean="0"/>
              <a:t>demo: use tab to change focus between Trigger button and Other Button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31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860961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030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/>
          <a:p>
            <a:r>
              <a:rPr lang="en-US" dirty="0" err="1" smtClean="0"/>
              <a:t>MouseTriggers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8012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Two </a:t>
            </a:r>
            <a:r>
              <a:rPr lang="en-US" dirty="0" err="1" smtClean="0"/>
              <a:t>MouseTriggers</a:t>
            </a:r>
            <a:r>
              <a:rPr lang="en-US" dirty="0" smtClean="0"/>
              <a:t> in the demo</a:t>
            </a:r>
          </a:p>
          <a:p>
            <a:r>
              <a:rPr lang="en-US" dirty="0" smtClean="0"/>
              <a:t>Red Sphere - armed trigger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the mouse is pressed on the button the red sphere bounces</a:t>
            </a:r>
          </a:p>
          <a:p>
            <a:r>
              <a:rPr lang="en-US" dirty="0" smtClean="0"/>
              <a:t>press and hold button</a:t>
            </a:r>
          </a:p>
          <a:p>
            <a:r>
              <a:rPr lang="en-US" dirty="0" smtClean="0"/>
              <a:t>change from </a:t>
            </a:r>
            <a:r>
              <a:rPr lang="en-US" dirty="0" err="1" smtClean="0"/>
              <a:t>triggerButton</a:t>
            </a:r>
            <a:r>
              <a:rPr lang="en-US" dirty="0" smtClean="0"/>
              <a:t> to action panel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32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667000"/>
            <a:ext cx="896112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45122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MouseTrigger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Green Sphere - </a:t>
            </a:r>
            <a:r>
              <a:rPr lang="en-US" dirty="0" err="1" smtClean="0"/>
              <a:t>MouseTrigger</a:t>
            </a:r>
            <a:endParaRPr lang="en-US" dirty="0" smtClean="0"/>
          </a:p>
          <a:p>
            <a:r>
              <a:rPr lang="en-US" dirty="0" smtClean="0"/>
              <a:t>Activated when the mouse enters the Trigger button region</a:t>
            </a:r>
          </a:p>
          <a:p>
            <a:pPr lvl="1"/>
            <a:r>
              <a:rPr lang="en-US" dirty="0" smtClean="0"/>
              <a:t>does not need to be pressed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33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0"/>
            <a:ext cx="873794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4545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6800"/>
            <a:ext cx="8500241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Gray Sphere - </a:t>
            </a:r>
            <a:r>
              <a:rPr lang="en-US" dirty="0" err="1" smtClean="0"/>
              <a:t>TimingTrigger</a:t>
            </a:r>
            <a:endParaRPr lang="en-US" dirty="0" smtClean="0"/>
          </a:p>
          <a:p>
            <a:r>
              <a:rPr lang="en-US" dirty="0" smtClean="0"/>
              <a:t>When the action trigger (yellow sphere) stops then the timing trigger for the silver sphere starts</a:t>
            </a:r>
          </a:p>
          <a:p>
            <a:r>
              <a:rPr lang="en-US" dirty="0" smtClean="0"/>
              <a:t>useful for chaining animations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Add triggers so when gray sphere stops, red, green, and blue bounce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34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6" y="3962400"/>
            <a:ext cx="9056914" cy="101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673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Fading Button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r>
              <a:rPr lang="en-US" dirty="0" smtClean="0"/>
              <a:t> to hold panel and button</a:t>
            </a:r>
          </a:p>
          <a:p>
            <a:r>
              <a:rPr lang="en-US" dirty="0" smtClean="0"/>
              <a:t>checkerboard is a </a:t>
            </a:r>
            <a:r>
              <a:rPr lang="en-US" dirty="0" err="1" smtClean="0"/>
              <a:t>JPanel</a:t>
            </a:r>
            <a:endParaRPr lang="en-US" dirty="0" smtClean="0"/>
          </a:p>
          <a:p>
            <a:r>
              <a:rPr lang="en-US" dirty="0" smtClean="0"/>
              <a:t>Button is a </a:t>
            </a:r>
            <a:r>
              <a:rPr lang="en-US" dirty="0" err="1" smtClean="0"/>
              <a:t>FadingButtonTF</a:t>
            </a:r>
            <a:endParaRPr lang="en-US" dirty="0" smtClean="0"/>
          </a:p>
          <a:p>
            <a:pPr lvl="1"/>
            <a:r>
              <a:rPr lang="en-US" dirty="0" smtClean="0"/>
              <a:t>class extends the </a:t>
            </a:r>
            <a:r>
              <a:rPr lang="en-US" dirty="0" err="1" smtClean="0"/>
              <a:t>JButton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implements </a:t>
            </a:r>
            <a:r>
              <a:rPr lang="en-US" dirty="0" err="1" smtClean="0"/>
              <a:t>ActionListener</a:t>
            </a:r>
            <a:r>
              <a:rPr lang="en-US" dirty="0" smtClean="0"/>
              <a:t> (instead of using an anonymous inner class) and </a:t>
            </a:r>
            <a:r>
              <a:rPr lang="en-US" i="1" dirty="0" err="1" smtClean="0"/>
              <a:t>TimingTarget</a:t>
            </a:r>
            <a:r>
              <a:rPr lang="en-US" i="1" dirty="0" smtClean="0"/>
              <a:t> </a:t>
            </a:r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3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FRC Timing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Handle common tasks such as determining what fraction of the animation has been completed</a:t>
            </a:r>
          </a:p>
          <a:p>
            <a:r>
              <a:rPr lang="en-US" dirty="0" smtClean="0"/>
              <a:t>Provide a simple API (Application Programming Interface)</a:t>
            </a:r>
          </a:p>
          <a:p>
            <a:pPr lvl="1"/>
            <a:r>
              <a:rPr lang="en-US" dirty="0" smtClean="0"/>
              <a:t>a way of using existing code in a simple way</a:t>
            </a:r>
          </a:p>
          <a:p>
            <a:pPr lvl="1"/>
            <a:r>
              <a:rPr lang="en-US" dirty="0" smtClean="0"/>
              <a:t>We have been using the Java API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8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Core Concepts of FRC Timing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handles timing, but </a:t>
            </a:r>
            <a:r>
              <a:rPr lang="en-US" i="1" dirty="0" smtClean="0"/>
              <a:t>alteration</a:t>
            </a:r>
            <a:r>
              <a:rPr lang="en-US" dirty="0" smtClean="0"/>
              <a:t> left to the programmer</a:t>
            </a:r>
          </a:p>
          <a:p>
            <a:r>
              <a:rPr lang="en-US" dirty="0" smtClean="0"/>
              <a:t>Animator</a:t>
            </a:r>
          </a:p>
          <a:p>
            <a:pPr lvl="1"/>
            <a:r>
              <a:rPr lang="en-US" dirty="0" smtClean="0"/>
              <a:t>class that contains most of the timing functionality</a:t>
            </a:r>
          </a:p>
          <a:p>
            <a:r>
              <a:rPr lang="en-US" dirty="0" smtClean="0"/>
              <a:t>callbacks (listeners)</a:t>
            </a:r>
          </a:p>
          <a:p>
            <a:pPr lvl="1"/>
            <a:r>
              <a:rPr lang="en-US" dirty="0" smtClean="0"/>
              <a:t>similar to timer callbacks but with more types of callbacks and more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4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Duration: length of time animation runs, or can be set to indefinite (a clock for a game)</a:t>
            </a:r>
          </a:p>
          <a:p>
            <a:r>
              <a:rPr lang="en-US" dirty="0" smtClean="0"/>
              <a:t>Repetition: timer can run once and stop or repeat over and over</a:t>
            </a:r>
          </a:p>
          <a:p>
            <a:r>
              <a:rPr lang="en-US" dirty="0" smtClean="0"/>
              <a:t>Resolution: frame rate or frames per second</a:t>
            </a:r>
          </a:p>
          <a:p>
            <a:pPr lvl="1"/>
            <a:r>
              <a:rPr lang="en-US" dirty="0" smtClean="0"/>
              <a:t>how often does timer send out notifications</a:t>
            </a:r>
          </a:p>
          <a:p>
            <a:pPr lvl="1"/>
            <a:r>
              <a:rPr lang="en-US" dirty="0" smtClean="0"/>
              <a:t>default is 20 fps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and Ending behaviors:</a:t>
            </a:r>
          </a:p>
          <a:p>
            <a:pPr lvl="1"/>
            <a:r>
              <a:rPr lang="en-US" dirty="0" smtClean="0"/>
              <a:t>may add delay to start or begin in the middle of a repetition</a:t>
            </a:r>
          </a:p>
          <a:p>
            <a:r>
              <a:rPr lang="en-US" dirty="0" smtClean="0"/>
              <a:t>Interpolation</a:t>
            </a:r>
          </a:p>
          <a:p>
            <a:pPr lvl="1"/>
            <a:r>
              <a:rPr lang="en-US" dirty="0" smtClean="0"/>
              <a:t>default is linear interpolation</a:t>
            </a:r>
          </a:p>
          <a:p>
            <a:pPr lvl="1"/>
            <a:r>
              <a:rPr lang="en-US" dirty="0" smtClean="0"/>
              <a:t>fractions based on</a:t>
            </a:r>
            <a:br>
              <a:rPr lang="en-US" dirty="0" smtClean="0"/>
            </a:br>
            <a:r>
              <a:rPr lang="en-US" dirty="0" smtClean="0"/>
              <a:t>elapsed time / total time</a:t>
            </a:r>
          </a:p>
          <a:p>
            <a:pPr lvl="1"/>
            <a:r>
              <a:rPr lang="en-US" dirty="0" smtClean="0"/>
              <a:t>possible to have other kinds of interpolation</a:t>
            </a:r>
          </a:p>
          <a:p>
            <a:pPr lvl="1"/>
            <a:r>
              <a:rPr lang="en-US" dirty="0" smtClean="0"/>
              <a:t>start and end slowly (ease in and out)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0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declaration and instance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400"/>
            <a:ext cx="832338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56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956</Words>
  <Application>Microsoft Office PowerPoint</Application>
  <PresentationFormat>On-screen Show (4:3)</PresentationFormat>
  <Paragraphs>216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CS324e - Elements of Graphics and Visualization</vt:lpstr>
      <vt:lpstr>Animating Swing Based Programs</vt:lpstr>
      <vt:lpstr>Example - Fading Button</vt:lpstr>
      <vt:lpstr>Fading Button Classes</vt:lpstr>
      <vt:lpstr>FRC Timing Framework</vt:lpstr>
      <vt:lpstr>Core Concepts of FRC Timing Framework</vt:lpstr>
      <vt:lpstr>Core Concepts</vt:lpstr>
      <vt:lpstr>Core Concepts</vt:lpstr>
      <vt:lpstr>Example Program</vt:lpstr>
      <vt:lpstr>Example Program</vt:lpstr>
      <vt:lpstr>Animator Properties</vt:lpstr>
      <vt:lpstr>  Loop vs. Reverse</vt:lpstr>
      <vt:lpstr>Animator Properties</vt:lpstr>
      <vt:lpstr>Controlling the Animator</vt:lpstr>
      <vt:lpstr>Fading Button Demo</vt:lpstr>
      <vt:lpstr>Responding to Notifications</vt:lpstr>
      <vt:lpstr>Alteration of Button</vt:lpstr>
      <vt:lpstr>Non Linear Interpolation</vt:lpstr>
      <vt:lpstr>Set Acceleration and Deceleration</vt:lpstr>
      <vt:lpstr>Linear</vt:lpstr>
      <vt:lpstr>Acceleration  and Deceleration</vt:lpstr>
      <vt:lpstr>Acceleration  and Deceleration</vt:lpstr>
      <vt:lpstr>Triggers</vt:lpstr>
      <vt:lpstr>Triggers</vt:lpstr>
      <vt:lpstr>Triggers in Action</vt:lpstr>
      <vt:lpstr>Trigger Classes</vt:lpstr>
      <vt:lpstr>Trigger Demo</vt:lpstr>
      <vt:lpstr>Trigger Types</vt:lpstr>
      <vt:lpstr>Animator for SpherePanel</vt:lpstr>
      <vt:lpstr>More on PropertySetter</vt:lpstr>
      <vt:lpstr>Focus Trigger</vt:lpstr>
      <vt:lpstr>MouseTriggers</vt:lpstr>
      <vt:lpstr>MouseTrigger</vt:lpstr>
      <vt:lpstr>Timing Trigger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209</cp:revision>
  <dcterms:created xsi:type="dcterms:W3CDTF">2012-01-17T18:47:14Z</dcterms:created>
  <dcterms:modified xsi:type="dcterms:W3CDTF">2012-05-09T23:56:21Z</dcterms:modified>
</cp:coreProperties>
</file>