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5" r:id="rId4"/>
    <p:sldId id="269" r:id="rId5"/>
    <p:sldId id="267" r:id="rId6"/>
    <p:sldId id="268" r:id="rId7"/>
    <p:sldId id="258" r:id="rId8"/>
    <p:sldId id="259" r:id="rId9"/>
    <p:sldId id="261" r:id="rId10"/>
    <p:sldId id="263" r:id="rId11"/>
    <p:sldId id="266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6249D3-3F38-4951-8709-91430ABACA70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3FB9807-CD3C-4374-AF78-BF0D0478A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8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4EEB-A01C-4CE0-BC5E-DB4CFAD8F962}" type="datetime1">
              <a:rPr lang="en-US" smtClean="0"/>
              <a:t>4/11/2012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A71FE4-B56E-40DF-8367-D689F31E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30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D47F-3644-49A2-9F5F-5080EF75865B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B3ED-6A5B-489C-A24A-F160542A5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FD59-3C10-46BC-A95C-1C15339385B4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655F-540A-4F66-B6CA-E4E2A448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6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37F5-3338-4AEC-92CD-1FE3A5CC5EFB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C0B2-A1CF-4134-989B-D09E9883C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9505-C64E-4905-9045-01B2D191C0CD}" type="datetime1">
              <a:rPr lang="en-US" smtClean="0"/>
              <a:t>4/11/2012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F13AA-9E6A-4CAC-BB81-A57DF4FD0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9A21-85B0-4C6F-80A8-A2B8AF9D0B2C}" type="datetime1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CC74-F299-45D2-B007-0496CE2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BA65-B626-4495-94FB-119DC84E93B0}" type="datetime1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3AF2-DFDD-402F-9329-9DB99DA3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9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CC0A-2D08-4FC5-92A4-C1A131D7F26B}" type="datetime1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5272-72F3-481B-A132-F72FC5E4B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6F8D-C118-49D1-AD01-B44E53106405}" type="datetime1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5120-9D3C-4C20-8C3B-42AEE6D4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E6EBA-6A47-4082-A9FE-D6C721105543}" type="datetime1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7288-80BA-46D7-A09C-50C35A116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A815-3978-45C6-B2C1-443921F66931}" type="datetime1">
              <a:rPr lang="en-US" smtClean="0"/>
              <a:t>4/11/2012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76C4-7D2A-4D3A-86FC-7AAE2ACA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5D3FA43-D261-41C0-8EBA-8F3CA03DD2EE}" type="datetime1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3239A86-1EA2-46F5-BC88-D0CFFB378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0" r:id="rId2"/>
    <p:sldLayoutId id="2147483738" r:id="rId3"/>
    <p:sldLayoutId id="2147483731" r:id="rId4"/>
    <p:sldLayoutId id="2147483732" r:id="rId5"/>
    <p:sldLayoutId id="2147483733" r:id="rId6"/>
    <p:sldLayoutId id="2147483734" r:id="rId7"/>
    <p:sldLayoutId id="2147483739" r:id="rId8"/>
    <p:sldLayoutId id="2147483740" r:id="rId9"/>
    <p:sldLayoutId id="2147483735" r:id="rId10"/>
    <p:sldLayoutId id="214748373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z="9600" smtClean="0"/>
              <a:t>Wa-Tor World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smtClean="0"/>
              <a:t>Assignment 7 </a:t>
            </a:r>
            <a:r>
              <a:rPr lang="en-US" sz="4400" dirty="0" smtClean="0"/>
              <a:t>- CS324e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Demos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Wa-tor World</a:t>
            </a:r>
          </a:p>
        </p:txBody>
      </p:sp>
      <p:sp>
        <p:nvSpPr>
          <p:cNvPr id="13317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Basic Version</a:t>
            </a:r>
          </a:p>
          <a:p>
            <a:pPr eaLnBrk="1" hangingPunct="1"/>
            <a:r>
              <a:rPr lang="en-US" dirty="0" smtClean="0"/>
              <a:t>Advanced Controls</a:t>
            </a:r>
          </a:p>
          <a:p>
            <a:pPr eaLnBrk="1" hangingPunct="1"/>
            <a:r>
              <a:rPr lang="en-US" dirty="0" smtClean="0"/>
              <a:t>Simple Demo in</a:t>
            </a:r>
            <a:br>
              <a:rPr lang="en-US" dirty="0" smtClean="0"/>
            </a:br>
            <a:r>
              <a:rPr lang="en-US" smtClean="0"/>
              <a:t>CS324E/A4 folder</a:t>
            </a:r>
            <a:endParaRPr lang="en-US" smtClean="0"/>
          </a:p>
        </p:txBody>
      </p:sp>
      <p:pic>
        <p:nvPicPr>
          <p:cNvPr id="13318" name="Picture 6" descr="WatorWorldAdvanc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7575"/>
            <a:ext cx="37465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24450"/>
            <a:ext cx="878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Large Worlds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Wa-tor World</a:t>
            </a: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7239000" cy="5000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Visualization - Animal Populations</a:t>
            </a:r>
          </a:p>
          <a:p>
            <a:pPr eaLnBrk="1" hangingPunct="1"/>
            <a:r>
              <a:rPr lang="en-US" dirty="0" smtClean="0"/>
              <a:t>Description of </a:t>
            </a:r>
            <a:r>
              <a:rPr lang="en-US" dirty="0" err="1" smtClean="0"/>
              <a:t>Wa</a:t>
            </a:r>
            <a:r>
              <a:rPr lang="en-US" dirty="0" smtClean="0"/>
              <a:t>-Tor World</a:t>
            </a:r>
          </a:p>
          <a:p>
            <a:pPr eaLnBrk="1" hangingPunct="1"/>
            <a:r>
              <a:rPr lang="en-US" dirty="0" smtClean="0"/>
              <a:t>Demos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Wa-tor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Predator – Prey Equations</a:t>
            </a:r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Wa-tor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143000"/>
                <a:ext cx="8839200" cy="4572000"/>
              </a:xfrm>
            </p:spPr>
            <p:txBody>
              <a:bodyPr/>
              <a:lstStyle/>
              <a:p>
                <a:pPr eaLnBrk="1" hangingPunct="1"/>
                <a:r>
                  <a:rPr lang="en-US" sz="3200" dirty="0" smtClean="0"/>
                  <a:t>a.k.a. </a:t>
                </a:r>
                <a:r>
                  <a:rPr lang="en-US" sz="3200" dirty="0" err="1" smtClean="0"/>
                  <a:t>Lotka</a:t>
                </a:r>
                <a:r>
                  <a:rPr lang="en-US" sz="3200" dirty="0" smtClean="0"/>
                  <a:t>–</a:t>
                </a:r>
                <a:r>
                  <a:rPr lang="en-US" sz="3200" dirty="0" err="1" smtClean="0"/>
                  <a:t>Volterra</a:t>
                </a:r>
                <a:r>
                  <a:rPr lang="en-US" sz="3200" dirty="0" smtClean="0"/>
                  <a:t> equations</a:t>
                </a:r>
              </a:p>
              <a:p>
                <a:pPr eaLnBrk="1" hangingPunct="1"/>
                <a:r>
                  <a:rPr lang="en-US" sz="3200" dirty="0" smtClean="0"/>
                  <a:t>x = number of animals that are</a:t>
                </a:r>
                <a:br>
                  <a:rPr lang="en-US" sz="3200" dirty="0" smtClean="0"/>
                </a:br>
                <a:r>
                  <a:rPr lang="en-US" sz="3200" dirty="0" smtClean="0"/>
                  <a:t>prey</a:t>
                </a:r>
              </a:p>
              <a:p>
                <a:pPr eaLnBrk="1" hangingPunct="1"/>
                <a:r>
                  <a:rPr lang="en-US" sz="3200" dirty="0" smtClean="0"/>
                  <a:t>x = number of predatory animals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3200" dirty="0" smtClean="0"/>
                  <a:t> = prey population increase (birth rate - death rate)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3200" dirty="0" smtClean="0"/>
                  <a:t> = rate the predators eat the prey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predator mortality rate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3200" dirty="0" smtClean="0"/>
                  <a:t> = reproduction rate of predators per 1 prey eaten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/>
                <a:endParaRPr lang="en-US" dirty="0" smtClean="0"/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16389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143000"/>
                <a:ext cx="8839200" cy="4572000"/>
              </a:xfrm>
              <a:blipFill rotWithShape="1">
                <a:blip r:embed="rId2"/>
                <a:stretch>
                  <a:fillRect l="-1034" t="-1733" b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838200" y="13716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Perpetua" pitchFamily="18" charset="0"/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3091600" cy="19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Lotka</a:t>
            </a:r>
            <a:r>
              <a:rPr lang="en-US" dirty="0"/>
              <a:t>–</a:t>
            </a:r>
            <a:r>
              <a:rPr lang="en-US" dirty="0" err="1"/>
              <a:t>Volterra</a:t>
            </a:r>
            <a:r>
              <a:rPr lang="en-US" dirty="0"/>
              <a:t> </a:t>
            </a:r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Graphed over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3256"/>
            <a:ext cx="6781800" cy="454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erpetua" pitchFamily="18" charset="0"/>
              </a:rPr>
              <a:t>Hudson Bay </a:t>
            </a:r>
            <a:r>
              <a:rPr lang="en-US" dirty="0" smtClean="0">
                <a:latin typeface="Perpetua" pitchFamily="18" charset="0"/>
              </a:rPr>
              <a:t>Company - Pelts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Solid line - Rabbits, dashed line - Lynxes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pic>
        <p:nvPicPr>
          <p:cNvPr id="5" name="Picture 7" descr="Huds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199" cy="44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</a:t>
            </a:r>
            <a:r>
              <a:rPr lang="en-US" dirty="0" smtClean="0"/>
              <a:t>-tor World Population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Wa-tor World</a:t>
            </a:r>
            <a:endParaRPr lang="en-US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" y="1676400"/>
            <a:ext cx="910094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 of Wa-Tor World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Wa-tor World</a:t>
            </a:r>
          </a:p>
        </p:txBody>
      </p:sp>
      <p:sp>
        <p:nvSpPr>
          <p:cNvPr id="1024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181600" cy="457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A.K. Dewdney</a:t>
            </a:r>
          </a:p>
          <a:p>
            <a:pPr eaLnBrk="1" hangingPunct="1"/>
            <a:r>
              <a:rPr lang="en-US" sz="3200" i="1" dirty="0" smtClean="0"/>
              <a:t>Computer Recreations </a:t>
            </a:r>
            <a:r>
              <a:rPr lang="en-US" sz="3200" dirty="0" smtClean="0"/>
              <a:t>column in </a:t>
            </a:r>
            <a:r>
              <a:rPr lang="en-US" sz="3200" i="1" dirty="0" smtClean="0"/>
              <a:t>Scientific America</a:t>
            </a:r>
          </a:p>
          <a:p>
            <a:pPr eaLnBrk="1" hangingPunct="1"/>
            <a:r>
              <a:rPr lang="en-US" sz="3200" i="1" dirty="0" smtClean="0"/>
              <a:t>Sharks and Fish  Wage an Ecological War on the </a:t>
            </a:r>
            <a:r>
              <a:rPr lang="en-US" sz="3200" i="1" dirty="0" err="1" smtClean="0"/>
              <a:t>Toroidal</a:t>
            </a:r>
            <a:r>
              <a:rPr lang="en-US" sz="3200" i="1" dirty="0" smtClean="0"/>
              <a:t> Planet </a:t>
            </a:r>
            <a:r>
              <a:rPr lang="en-US" sz="3200" i="1" dirty="0" err="1" smtClean="0"/>
              <a:t>Wa</a:t>
            </a:r>
            <a:r>
              <a:rPr lang="en-US" sz="3200" i="1" dirty="0" smtClean="0"/>
              <a:t>-Tor</a:t>
            </a:r>
          </a:p>
          <a:p>
            <a:pPr lvl="1" eaLnBrk="1" hangingPunct="1"/>
            <a:endParaRPr lang="en-US" sz="3200" i="1" dirty="0" smtClean="0"/>
          </a:p>
        </p:txBody>
      </p:sp>
      <p:pic>
        <p:nvPicPr>
          <p:cNvPr id="10246" name="Picture 5" descr="armch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72415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World and its Inhabitants</a:t>
            </a: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Wa-tor World</a:t>
            </a:r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5181600" cy="1676400"/>
          </a:xfrm>
          <a:noFill/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486400" y="1676400"/>
            <a:ext cx="2284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>
                <a:latin typeface="Perpetua" pitchFamily="18" charset="0"/>
              </a:rPr>
              <a:t>Wa-Tor</a:t>
            </a:r>
          </a:p>
        </p:txBody>
      </p:sp>
      <p:pic>
        <p:nvPicPr>
          <p:cNvPr id="11271" name="Picture 3" descr="C:\Documents and Settings\scottm\Local Settings\Temporary Internet Files\Content.IE5\PBAZ31KL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2174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1504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6478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1676400" y="4800600"/>
            <a:ext cx="45720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4876800"/>
            <a:ext cx="60960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6858000" y="4876800"/>
            <a:ext cx="457200" cy="457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Assignment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Wa-tor World</a:t>
            </a:r>
          </a:p>
        </p:txBody>
      </p:sp>
      <p:sp>
        <p:nvSpPr>
          <p:cNvPr id="12293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Given Simulator</a:t>
            </a:r>
          </a:p>
          <a:p>
            <a:pPr eaLnBrk="1" hangingPunct="1"/>
            <a:r>
              <a:rPr lang="en-US" dirty="0" smtClean="0"/>
              <a:t>Must implement GUI and controls</a:t>
            </a:r>
          </a:p>
        </p:txBody>
      </p:sp>
      <p:pic>
        <p:nvPicPr>
          <p:cNvPr id="12294" name="Picture 5" descr="WatorWorldBas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97668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914400" y="2895600"/>
            <a:ext cx="2921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200">
                <a:latin typeface="Perpetua" pitchFamily="18" charset="0"/>
              </a:rPr>
              <a:t>Population Graphs</a:t>
            </a:r>
          </a:p>
          <a:p>
            <a:pPr algn="r" eaLnBrk="1" hangingPunct="1"/>
            <a:endParaRPr lang="en-US" sz="3200">
              <a:latin typeface="Perpetua" pitchFamily="18" charset="0"/>
            </a:endParaRPr>
          </a:p>
          <a:p>
            <a:pPr algn="r" eaLnBrk="1" hangingPunct="1"/>
            <a:endParaRPr lang="en-US" sz="3200">
              <a:latin typeface="Perpetua" pitchFamily="18" charset="0"/>
            </a:endParaRPr>
          </a:p>
          <a:p>
            <a:pPr algn="r" eaLnBrk="1" hangingPunct="1"/>
            <a:r>
              <a:rPr lang="en-US" sz="3200">
                <a:latin typeface="Perpetua" pitchFamily="18" charset="0"/>
              </a:rPr>
              <a:t>The World</a:t>
            </a:r>
          </a:p>
          <a:p>
            <a:pPr algn="r" eaLnBrk="1" hangingPunct="1"/>
            <a:endParaRPr lang="en-US" sz="3200">
              <a:latin typeface="Perpetua" pitchFamily="18" charset="0"/>
            </a:endParaRPr>
          </a:p>
          <a:p>
            <a:pPr algn="r" eaLnBrk="1" hangingPunct="1"/>
            <a:endParaRPr lang="en-US" sz="3200">
              <a:latin typeface="Perpetua" pitchFamily="18" charset="0"/>
            </a:endParaRPr>
          </a:p>
          <a:p>
            <a:pPr algn="r" eaLnBrk="1" hangingPunct="1"/>
            <a:r>
              <a:rPr lang="en-US" sz="3200">
                <a:latin typeface="Perpetua" pitchFamily="18" charset="0"/>
              </a:rPr>
              <a:t>Controls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0" y="32004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46482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0" y="6172200"/>
            <a:ext cx="6858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128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Wa-Tor World</vt:lpstr>
      <vt:lpstr>Overview</vt:lpstr>
      <vt:lpstr>Predator – Prey Equations</vt:lpstr>
      <vt:lpstr>Lotka–Volterra equations</vt:lpstr>
      <vt:lpstr>Hudson Bay Company - Pelts</vt:lpstr>
      <vt:lpstr>Wa-tor World Population</vt:lpstr>
      <vt:lpstr>Description of Wa-Tor World</vt:lpstr>
      <vt:lpstr>The World and its Inhabitants</vt:lpstr>
      <vt:lpstr>The Assignment</vt:lpstr>
      <vt:lpstr>Demos</vt:lpstr>
      <vt:lpstr>Large Worlds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Wa-tor World</dc:title>
  <dc:creator>Michael Scott</dc:creator>
  <cp:lastModifiedBy>Michael D. Scott</cp:lastModifiedBy>
  <cp:revision>16</cp:revision>
  <dcterms:created xsi:type="dcterms:W3CDTF">2011-03-10T17:43:54Z</dcterms:created>
  <dcterms:modified xsi:type="dcterms:W3CDTF">2012-04-12T00:56:17Z</dcterms:modified>
</cp:coreProperties>
</file>