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1:39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4826 9377,'0'0,"21"0,-21-21,0 0,21 21,0 0,0 0,-21-22,0 22,22 0,20 0,0 0,22 0,-64 0,42 0,-42 0,42 0,-20 0,-22 0,21 0,0 0,-21 0,21 0,0 0,-21 0,21 0,1 0,-1 0,0 0,0 0,-21 0,21 0,0 0,1 0,-1 0,0 0,-21 0,21 0,0 0,0 0,-21 0,22 0,-1 0,-21 0,21 0,0 0,-21 0,21 0,0 0,1 0,-22 0,0 0,21 0,0 0,-21-21,42 21,-21 0,1 0,20 0,-42 0,21 0,0 0,-21 0,21 0,-21-21,43 21,-43 0,21 0,0 0,0 0,0 0,1 0,20 0,-21 0,0 0,22 0,-43 0,42 0,-21 0,-21 0,64 0,-64 0,42 0,-21 0,0 0,0 0,1 0,-1 0,0 0,0 0,21 0,-42 0,43 0,-22 0,0 0,21 0,-20 0,-1 0,0 0,-21 0,21 0,0 0,0 0,-21 0,43 21,-22 0,0-21,21 0,-20 0,20 0,-21 0,0 0,0 0,-21 0,43 0,-22 0,-21 22,42-22,-21 0,22 0,-22 0,0 0,43 0,-22 21,0-21,-21 0,22 0,-43 0,21 0,0 0,0 0,22 0,-22 0,0 0,0 0,0 0,0 0,22 0,-43 0,42 21,22 0,-64-21,21 0,0 0,0 0,21 21,-20-21,20 0,-21 0,21 0,1 0,-43 0,21 0,0 0,0 0,22 0,-1 0,0 0,22 0,-22 0,-21 0,0 0,-21 0,43 0,20 0,-42 0,22 0,-22 0,0 0,0 21,0-21,22 0,-43 0,42 0,-42 0,21 0,0 0,1 0,-1 0,0 0,0 0,-21 0,42 0,-42-21,22 21,20 0,-42 0,21 0,0 0,0 0,22 0,-43 0,63 0,-42 0,1 0,20 0,-21 0,21 0,-20 0,41 0,1 0,-64 0,42 0,-42 0,21 0,0 0,22 0,-1 0,0 0,1-21,-1 21,-21 0,21 0,-20 0,20 0,21 0,-41 0,20 0,21 0,22 0,-21 0,-43 0,63 0,-41 0,-1 0,22 0,-43 0,0 0,21 0,-21 0,22 0,-1 0,22 0,-1 0,-42 0,0 0,1 0,-1 0,42 0,-42 0,1 0,20 0,-21 0,21 0,-20 0,20 0,-42 0,42 0,-21 21,22-21,-1 0,-21 0,0 0,1 0,20 0,0 0,1 0,-22 0,-21 0,42 0,0 0,-42 0,22 0,-1 0,0 0,21 0,-42 0,21 0,1 0,-1 0,0 0,21 0,22 0,-43 0,0 0,21 0,22 0,-1 0,1 0,-43 0,21 0,-42 0,43 0,41 0,-62 0,20 0,-21 0,-21 0,21 0,0 0,1 0,20 0,-42 0,21 0,0 0,0 0,43 0,-43 0,-21 0,42 0,-20 0,20 0,-21 0,-21-21,42 21,-42 0,43 0,-1-21,0 21,1 0,-22 0,21 0,1-21,-22 21,42 0,-42 0,1 0,41 0,-42 0,64 0,-85 0,63 0,-41 0,-1 0,21 0,-42 0,64 0,-64 0,21 21,21-21,-21 0,22 0,-22 0,42 21,43-21,-64 0,-20 21,62-21,-63 0,22 21,-1-21,22 0,-22 0,-21 0,21 0,1 0,-1 0,0 22,43-22,-64 0,0 0,1 0,-1 0,21 0,0 0,-20 0,20 0,-21 0,0 0,43 21,-43-21,0 21,21-21,1 0,-1 21,22 0,-43-21,-21 0,42 0,22 43,-1-43,1 0,41 21,-41-21,-22 0,43 0,-43 0,-42 21,43-21,-43 0,21 0,21 0,0 0,-20 0,-1 0,-21 0,42 21,-21-21,0 0,22 0,-43 0,42 0,-21 21,22-21,41 0,-63 0,22 0,-22 0,-21 0,63 0,-20 0,-22 0,0 0,-21 0,42 0,-20 0,-22 0,42 0,0 0,1 0,-1 0,-42 0,63 0,-20-21,20 21,-20-21,-1 21,21 0,-41 0,-1 0,21 0,-42 0,64 0,-22 0,-21 0,0 0,-21 0,43 0,-22 0,21 0,0 0,1 0,20 0,-20 0,-1 0,0 0,-42 0,43 0,20 0,-21 0,1 0,-22 0,42 0,-41 0,20 0,-21 0,43 0,-43 0,0 0,0 0,43 0,41 0,-41 0,-22 0,22 0,-43 0,0 0,64 0,-1 0,-41 0,-1 0,0 0,22 0,-22 0,-21 0,64 0,-21 0,-22 0,21 21,1-21,-1 0,22 0,-43 0,-20 0,-1 0,21 0,0 0,-20 0,20 0,43 21,-43-21,21 21,-20-21,-1 22,0-22,64 0,-85 0,43 0,-43 21,0-21,-21 21,43-21,-43 0,42 21,0-21,-42 0,43 0,-22 0,42 21,-42-21,22 0,-1 0,-21 0,22 0,-22 0,21 0,43 0,-64 0,0 0,0 0,22 0,-1 0,-21 0,0 0,-21-21,21 21,43 0,-1 0,-63 0,64 0,-64 0,63 0,-41 0,20 0,0 0,-21 0,22 0,-1 0,0 0,-20 0,-1-21,21 21,0 0,43 0,-43 0,22 0,-1 0,-41 0,41 0,1-21,-43 21,0 0,21-21,1-1,-1 22,-21-21,0 21,22 0,-43 0,21 0,21 0,-21 0,43 0,-1-21,1 21,-1-21,43 21,21 0,-21 0,-64 0,43 0,-22 0,1 0,-22 0,1 0,20 0,-21 0,22 0,-43 0,0 21,22-21,-22 0,85 21,-43-21,-21 0,22 21,-22-21,1 0,-22 0,42 0,64 0,-42 0,-85 0,85 0,-64 0,85 0,-22 0,-63 0,22 0,20 0,-42 0,43 0,-43 0,0 0,0 0,-21 0,43 0,-1 0,-42 0,21 0,0 0,-21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1:45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24765 9335,'-21'0,"-1"0,22 0,-42 0,42 0,-21-22,-21 22,42 0,-22 0,-20-21,21 21,0 0,0 0,-1 0,-20 0,21 0,0 0,0 0,-22 0,22 0,-21 0,-22 0,64 0,-42 0,21 0,21 21,-64-21,43 0,0 0,0 0,0 0,-22 0,43 0,-21 0,0 0,0 0,0 0,-1 0,-20 0,21 0,21 22,-21-22,0 0,-1 0,1 0,0 0,21 21,-42-21,21 0,-22 0,1 0,42 0,-21 0,0 0,21 0,-43 0,1 0,21 0,0 0,-1 0,22-21,-21 21,-21 0,21 0,-22 0,1 0,0 0,-22 0,64 0,-21 0,0 0,21 0,-42 0,20 0,1 0,-21 0,42 0,-42 0,42 0,-64 0,22 0,21 0,-22 0,43 21,-42-21,0 21,42-21,-22 0,1 0,0 0,0 0,0 0,21 0,-21 0,-1 0,-20 0,21 21,21-21,-21 0,-22 21,22 0,-42-21,42 0,21 0,0 0,-22 0,-20 0,42 0,-21 0,0 0,0 0,-1 0,1 0,0 0,-42 0,63 0,-43 0,22 0,0 0,-21 0,20 0,-41 0,-22 22,43-22,0 0,42 0,-22 0,1 0,0 0,-21 0,21 0,21 0,-43 0,43 0,-42 0,-22 0,64 0,-21-22,0 22,21-21,-21 21,-21 0,42 0,-22 0,1 0,21 0,-63 0,42 0,-22-21,-20 21,20 0,-20 0,21 0,-1-21,-20 0,42 21,-43-21,43 21,-21 0,-43-22,43 22,-22-21,1 21,20 0,22 0,-21 0,-43 0,22 0,41 0,-41 0,21 0,20 0,1 0,0 0,-21-21,21 21,21 0,-43 0,22 0,21 0,-85-21,85 21,-21 0,0 0,0 0,-21 0,42 0,-43 0,22 0,-21 0,-1 0,43 0,-42-21,21 21,-43 0,22 0,42-21,-42 21,21 0,-43-22,22 22,21 0,-22 0,22 0,0 0,-21 0,20-21,-20 21,0 0,-1 0,1 0,0 0,-1 0,22 0,-21 0,21 0,-22 0,1 0,21 0,-43 0,22 21,-43 1,22-22,42 0,-43 0,22 0,0 0,-22 0,22 0,-43 0,0 0,1 0,41 0,-20 0,21 0,-22 0,22 0,21 0,-43 0,43 0,-21 0,-22 0,22 0,-22 0,1 0,20 0,1 0,-21 0,20 0,-20 0,63-22,-64 22,43 0,-64 0,22 0,42-21,-43 21,43 0,0 0,-21 0,20-21,1 21,0 0,-21 0,21 0,-1 0,-20 0,21 0,0 0,-22 0,22 0,-21 0,0 0,-1-21,22 21,0 0,-43 0,22 0,21 0,0 0,0 0,-22-21,22 21,-21 0,21 0,21 0,-22 0,-20 0,21 0,-43 21,1 0,-1-21,43 0,-21 21,21-21,0 43,-22-22,1-21,21 0,-22 0,22 0,-42 0,20 0,22 0,0 0,0 0,-43 0,43 0,0 0,-64 0,64 0,-21 0,0 0,20 0,-20 0,0 0,-22 0,22 0,0 0,42 21,-43 0,22-21,0 0,0 21,0-21,-64 0,64 0,0 0,-22 21,43-21,-42 0,21 0,0 0,-22 0,43 0,-42 0,21 0,0 0,-1 0,1 0,0 0,-21 0,21 0,-1 0,-20 0,0 0,42 0,-21 0,-22 22,22-22,0 0,-21 0,-1 0,1 0,21 0,0 0,-22 21,22-21,-21 0,21 0,-22 0,1 21,-22-21,22 0,21 0,0 0,0 0,-22 0,22 0,-21 21,-22 0,22 22,-22-22,22 0,-43 21,64-21,-21 1,0-1,-22 0,64-21,-42 21,-1-21,1 21,0-21,42 0,-43 0,22 0,21 0,-63 0,20 0,-41 0,20 0,-20 0,20 0,-21 0,22 0,-22 0,-21 0,106 0,-42 0,-21 21,63-21,-22 0,1 0,0 0,-21 0,21 0,21 0,-43 0,1 0,21-21,0 21,-1 0,-20 0,-43 0,43 0,-21-21,-1 21,43 0,-43 0,1 0,21 0,-43-21,85 21,-64 0,43 0,-21 0,21 0,-43 0,-42 0,106 0,-63 0,42 0,-43 0,22 0,0 0,-1 0,43 0,-42 0,21 0,0 0,-1 0,1 0,0 0,-21 0,21 0,-22 0,-20 0,20 0,1-21,0 21,21 0,-1-21,1 21,0 0,-42-22,41 22,1-21,-21 0,21 21,-64 0,64 0,-21 0,-22 0,1 0,-22 0,43 0,-64 0,85 0,-43 0,22 21,-43-21,22 21,-22-21,0 0,43 0,0 0,-1 0,1 0,21 0,21 0,-21 0,-1 0,22 0,0-21,-21 21,0 0,0 0,0 0,0-21,-1 21,-41 0,42 0,0 0,-1 0,1-21,-21 21,42 0,-42 0,20 0,22 0,-84 0,41 0,22 0,-21 0,-43 0,22 0,63 0,-21 0,-22 0,22 0,-21 0,21 0,-64 0,43 0,-22 0,1 0,63 0,-85 0,64 0,-43 0,-20 0,41 0,1 0,21-21,-22 21,22 0,21 0,-21 0,-21 0,-1-21,-20 21,63 0,-64 0,43 0,-42 0,-1 0,22 0,-22 0,22 0,0 0,-22 0,22 0,0 0,-1 0,22 0,0 0,0 0,21 0,-43 21,43-21,-42 0,21 0,21 0,-21 0,0 21,21-21,-22 0,-20 21,42-21,-21 0,-21 21,-1-21,-20 0,42 0,-1 0,-41 21,-1 1,43-22,0 0,0 0,0 21,-22-21,43 0,-21 0,0 0,21 0,-42 0,21 0,21 0,-22 0,1 0,21 21,0-21,-21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1:4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12552 9525,'0'0,"21"0,0 0,-21 0,21 0,21 0,-42 0,43 0,41-21,-20 21,-1 0,-20 0,-43 0,63 0,-20 0,-1 0,0 0,1 0,-22 0,0 0,0 0,0 0,-21 0,43 0,-43 0,21 0,0 0,0 0,-21 0,64 0,-64 0,21 0,0 0,0 0,0 0,0 0,1 0,20 0,-42 0,42 0,1 0,-22 0,0 0,0 0,21 0,-20 21,-1-21,21 0,-21 0,22 0,20 0,-21 0,22 21,42-21,-22 21,-20-21,42 0,-64 0,-21 22,43-22,-1 0,-20 0,20 0,43 0,-64 0,1 0,-1 21,-21-21,21 0,22 21,-22-21,1 0,-1 0,-21 0,0 0,0 0,1 0,-1 0,0-21,0 0,21-1,-20 22,-1 0,-21-21,63 21,-42-21,1 21,20 0,0 0,-42-21,21 21,22 0,-22 0,0 0,-21 0,21 0,0 0,1-21,-22 21,21 0,0 0,-21 0,21 0,0 0,-21 0,21 0,1 0,-1 0,0 0,21 0,-42 0,64 0,-64 0,42 0,-21 0,0 0,22 0,20 0,-42 0,1 0,20 0,21 0,-20 0,20 0,1 0,-1 0,1 0,-22-21,0 21,-42-22,22 22,20 0,21 0,-63 0,85 0,-64 0,22 0,-22 0,0 0,21 0,-42 0,85 0,-64 0,43 0,-64 0,42 0,0-21,-21 21,1 0,-1 0,63 21,1-21,-43 0,43 0,-21 0,-1 0,1 0,-1 0,-63 0,64 0,-43 0,21 0,-21 0,43 0,-1 0,-20-21,41 21,-20 0,-43 0,21 0,-21 0,1 0,41 0,-42 0,43-21,20 21,-41 0,-1 0,0 0,-42 0,106 42,-63-42,41 43,-20-43,42 42,-1-42,-62 21,84-21,-64 0,1 0,42 0,-22 0,1 0,-43 0,64 0,-21 0,-1 0,-41 0,-1 0,-21 0,85 0,-42 0,-22 0,-21 0,64 0,-64 0,0 0,21 0,-20 0,-1 0,21 0,0 0,-20 0,-1 0,0 0,0 0,43 0,-43 0,21 0,0 0,-42 0,43 0,-22 0,0 0,21 0,-42 0,43 21,-22-21,21 0,-21 0,22 0,20 0,-63 22,85-22,-64 21,0-21,22 0,-22 0,42 0,22 21,42-21,21 0,-42 21,-64-21,22 0,20 0,-41 0,-22 21,0-21,0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1:54.0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614 10075,'0'0,"0"-21,0 0,21 0,0 21,21 0,-42 0,21 0,1 0,-1 0,-21 0,42 0,-21 0,-21 0,21 0,1 0,-22 0,63 0,-42 0,43 0,-1 0,-63 0,21 21,22-21,-22 21,21-21,-21 21,1-21,20 0,0 22,22-22,-22 0,0 0,1 0,-1 0,22 0,20 0,-41 0,-22 0,21 21,-21-21,22 0,20 0,-21 21,1-21,-1 0,22 21,-22-21,21 21,-20-21,-1 0,22 0,-1 21,-42-21,0 0,1 0,41 0,1 0,-43 0,42-21,22 0,-43 21,22-21,20 21,-62 0,83 0,-41-21,21 21,-43 0,21 0,1 0,42 0,-85 0,21 0,1 0,-1 0,-21 0,43 21,-43-21,0 0,42 21,1-21,-1 21,-20-21,-1 0,22 0,20 0,-63 0,1 0,-1 0,0 0,21 0,1 0,-22 0,21 0,-21 0,22 0,-22 0,0 0,0 0,43 0,-22 0,0 0,43 0,-64 0,0 0,0 0,1 0,-22 0,21 0,0 0,42 0,43 0,-63 0,-1 0,21 0,-41 0,41 0,-21 0,-20 0,83 0,-62 0,20 0,22 0,0 0,-43 0,43 0,-22 0,-21 0,43 0,0 0,-43-21,0 0,22 21,-1 0,-20 0,-22 0,0 0,21 0,-42 0,22 0,-1 0,-21 0,63 0,-20 0,-1 0,0 0,-42 0,64 0,-43 0,21 0,1 0,20 0,1 0,-43 0,42 0,1 0,-22 0,22 0,-43 0,42 0,-20 0,20-21,1 21,-43 0,21 0,43 0,-64 0,42-21,1 21,-64 0,63 0,-20 0,41-22,1 22,-21 0,20 0,-20 0,-43 0,64 0,-64 0,-21 0,42 0,-21 0,-21 0,21 0,22 0,-1 0,-21 0,43 0,-22 0,22-21,-1 21,1-21,-1 21,-21 0,22-21,42 21,-43 0,-42 21,22-21,-1 21,22-21,-22 0,21 0,-41 0,-1 0,42 0,-42 0,43 0,-22 0,-21 0,1 0,-1 0,21 0,-21 0,0 0,22 0,-43 0,21 0,-21 0,63 0,-63 0,22-21,-1 21,0 0,21 0,64 21,-42 0,-43-21,21 0,22 0,-1 0,-21 0,-42 22,43-22,-22 0,64 21,-43-21,-21 21,21 0,1-21,-22 0,21 21,-21-21,1 0,20 0,-21 0,21 0,-42 21,22-21,-1 0,0 0,-21 0,42 0,-21 0,1 0,20 0,0 0,1 0,-22 22,21-22,22 21,-43-21,42 0,-63 0,64 0,63 21,-43 0,-20-21,-1 0,-20 0,41 21,-62-21,20 0,0 21,22-21,-43 0,0 0,43 0,-1 22,1-22,20 0,22 0,-64 0,22 0,21 0,-43 0,0 21,1-21,-22 0,42 0,-42 0,1 0,-1 0,42 21,-20-21,-22 0,0 0,-21-21,42 21,1 0,41 0,-63 0,22 0,-22-21,21 21,22 0,-64 0,21 0,0 0,21 0,43 0,0 21,-22-21,1 0,-1 21,22 21,-22-42,1 21,42-21,0 0,-1 22,-62-1,84 0,63-21,-147 21,41 0,-41-21,41 0,-63 0,43 21,-22-21,22 0,-1 0,-20 0,20 0,-63 0,21 0,22 0,62 22,-20-22,0 21,-64-21,0 0,64 0,-43 0,0 0,1 0,-1 0,0 0,1 0,20 0,-20 0,-43 0,21 0,0 0,0 0,-21 0,64 0,-22-43,43 22,-64 21,-21-21,21 21,42-21,-20-21,-1 42,-42-22,42 22,22 0,-22 0,22-21,-1 21,-20 0,20 0,-21 0,22 0,-43 0,43 0,41 0,-62 0,-22 0,0 0,64 0,-22 0,22-42,21 42,0 0,-22 0,43 0,-127 0,21 0,43 0,-22 0,1 0,-1 0,-21-21,21 21,-42 0,43 0,-43 0,21-21,0 21,0 0,-21 0,43 0,-43 0,21-22,0 22,0 0,-21-21,21 21,0 0,1-42,-1 42,0 0,21 0,1-21,-22 21,-21-21,21-1,0 22,-21-21,21 21,-21 0,21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2:12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19346 10118,'0'-21,"-21"21,0 0,-22-22,22 22,-42 0,42-21,-64 21,43 0,-1 0,-20 0,20 0,-41 0,-22 0,0 0,21 0,43 0,-43-21,1 0,-22 21,0 0,43 0,-43 0,0 21,42 0,22-21,-64 0,22 0,41 0,-20 0,-22 0,22 0,-22 0,-63 0,42 0,42 0,-41 0,41-42,-84 0,42 42,43-22,41-20,-62 21,-22 0,21 0,43 21,0-22,-64 1,21 21,0-21,43 21,21 0,-21 0,42 0,-64 0,22 0,-1 0,1 0,-43 0,1 0,84 0,-85 0,-42-21,106 21,-21 0,-22 0,-42-21,-21 21,43-21,-107 21,128 0,-22-22,21 22,-20 0,-1 0,64 0,0 0,0 0,-22 0,22 0,-21 0,-43 0,22-42,-1 42,64 0,-42 0,42 0,-43 0,22 0,0 0,0 0,0 0,-43 0,-20 0,41 0,-41 0,-1 42,43-20,-22-22,-105 84,126-41,1-1,21-42,-21 21,20 0,-20 0,0-21,21 0,21 0,-22 0,1 0,21 0,-21 0,-21 0,-1 0,1 0,21 0,-21 0,20 0,-62 0,20 0,1-21,20 21,1 0,-21 0,41 0,1-21,21 0,-21 21,-21 0,21 0,-1-21,-20 21,-21 0,63 0,-43 0,43 21,43 21,62-21,1 1,-21-22,-22 0,-41 0,20 0,85 0,-42 0,-1-22,43 22,-84 0,20 0,85 0,-84 0,20 0,1 0,-43-42,85 21,-84 0,41 21,43 0,-42 0,-21-21,-43 21,63 0,170 63,-232-63,-22 21,21 22,106-22,-64 0,64 0,0 21,-21-20,85 62,-107-63,1 1,0-1,-43-21,21 21,43-21,-85 0,22 0,-1 0,-42 0,21 0,-21 21,-21-21,-106 0,0 0,-85 0,107 0,-22 0,-85 0,64-21,-64-21,127 20,-63 22,-42 0,63-21,63 21,22 0,-22 0,43 0,-42 0,20 0,22 0,0 0,0 0,0 0,0 0,-1 0,-20 0,0-21,-22 21,22 0,-43-42,43 42,0-21,-1 21,43 0,0 0,212 0,-22 21,-20 21,126 0,-169-42,127 0,85 85,63-21,-63-22,20-21,-62 43,63-22,-255-42,1 0,-85 0,1 0,-1 0,0 0,-21 0,0 0,0 0,21 0,-21 0,-42-21,-64 0,-106-22,128 22,-213-64,-20-42,42 22,-22 20,43 0,106 22,-191 63,170-43,106 22,-22 21,43-21,42 0,-22 21,65 0,126-42,-105 42,126 63,85-21,-148 22,148 42,85-85,-127 21,-42-21,-170 1,42-22,1 0,-43 0,0 0,-42 0,-64 0,43 0,-22 0,-63 0,106-22,-85 1,-84 21,148 0,-43 0,0 0,22 0,42 0,21 0,21 0,127 21,148 43,-126-43,20 43,43-43,-148 0,63 0,0 0,21-21,43 0,-170 0,-42 0,21 0,-42 0,21 0,-148 0,-64 0,1-21,-64 21,148 0,-22-21,149 0,0 0,0-1,43 1,41-21,-20 42,84-64,85 64,21 0,-42 0,-85 0,21 22,-42-22,-22 21,-20-21,-64 0,21 0,0 0,-21 0,21 0,0 0,1 21,62 0,-20-21,-22 42,64-20,0-22,-22 42,-41-42,105 21,64-21,-149 0,85 42,-84-42,84 22,-85-22,-41 0,-1 0,0 0,-63 0,20 0,-41 0,-64 0,-64 42,86-42,-22 0,42 0,-42 0,63 0,-63 42,0 1,64-43,-85 0,105 0,-20 0,-22 0,64 0,-21 0,-22-22,43 22,-21-21,21 0,-1 21,-41 0,-1 0,-20-21,41 21,-20-21,-22 21,1-21,-1-1,0-20,22 42,-1-21,-42-21,64 20,-43-20,85 21,-21 21,21 0,0 0,127 0,127 0,-21 0,85 0,-1 21,-42 21,-63-20,-85-22,0 0,0 0,0 21,-64-21,-20 0,-1 0,-21 0,22 0,-22 0,0 0,0 0,0 0,0 0,1 0,20-21,-21 21,21 0,-20 0,-22 0,63 0,-21 0,1 0,-1 0,-42 0,21 0,0 0,1 0,-1 0,0 0,-21 0,21 0,0 0,0 0,22 0,-43 0,21 0,0 0,-21 0,21 0,22 0,20-22,-42 1,22 0,-1-42,-42 63,0-22,21 22,-21-21,21 21,-21-21,0 21,43 0,-22-21,0 21,0 0,0 0,-21 0,21 0,1 0,-22 0,21 0,21-21,-42 21,21-21,0 21,1 0,-1 0,-21 0,21-22,-21 1,21 0,-21 21,0-21,21 0,-21 0,0-1,0 1,-21 21,0 0,-64 0,-42 0,85 0,21 0,-64 0,22 0,-1 0,22 0,-22 0,43 0,-21 0,21 0,-22 0,22 0,0 0,-21 0,-1 0,1 0,21 0,0 0,-43 0,22 0,-22 0,1 0,42 0,-22 0,22-21,0 21,-21 0,-1 0,22 0,0 0,-43-21,43 21,-21 0,-22-21,22 21,-21 0,-43 0,63 0,-62-21,-22 21,21 0,42 0,-20 0,20 0,-21 0,-42 0,64 0,42 0,-22 0,-62 0,41 0,22 0,-43 0,43 0,-1 0,1 0,-43 0,1 42,41-42,22 0,-42 0,20 21,-105 0,85-21,-107 64,22-22,64-21,-1-21,43 0,-1 0,43 21,-106-21,-63 0,84 0,1 0,20 0,-63 0,0-21,127 21,-42-21,0 21,20-21,-20 21,21 0,-21-21,20 21,1 0,0 0,0 0,-21 0,-1 0,22 0,-42 0,-43-21,85 21,-43 0,1-22,41 1,-83 21,62-42,-20 21,63 21,-64-21,-20-22,41 43,-41-42,-1 42,21-21,-41 0,-128 21,21-43,64 43,0 21,105-21,-105 0,127 0,-85 0,43 0,-64-21,21 21,21 0,1-21,41 21,-63-21,64-21,-21 20,41 22,-41-21,42 21,-22 0,22 0,21 0,-21 0,0 0,0 0,21 0,-21 0,-1 0,22 0,-42 0,21 0,21 0,-42 0,42 0,-64 21,22-21,-1 22,22-1,0-21,-21 21,-1 0,1-21,0 21,-1-21,43 21,-63-21,21 22,-1-22,22 0,0 21,0-21,0 0,21 0,-22 0,1 0,21 0,0 21,-21-21,0 0,21 21,0-21,-21 0,-22 0,22 0,0 0,0 0,21 0,-21 0,0 0,-1 0,-20 0,42 0,-21 0,0 0,0 0,21 21,0-21,21 0,42 21,1 1,-22-1,0-21,22 0,105 21,-84 0,21-21,-22 21,-41 0,-22-21,64 22,-64-22,42 21,43 21,-64-21,43 22,42-1,-63-21,-22 21,21-42,-20 43,41-1,-41-21,-1-21,22 43,-22-22,85 0,-85 0,22-21,-43 0,0 0,-21 0,21 0,0 0,-21 0,-63-21,-43 0,85 0,-21-1,-107-20,-20-43,-21 43,-22 21,0-64,106 85,-84-63,42 42,0 21,42-43,21 22,22 0,-1 21,43-21,0 21,0 0,-1-21,1 21,0 0,0 0,0 0,21 0,-21 0,-1 0,22 0,-63 0,42 0,-43 0,43 0,-64 0,43 0,-21 0,-22 0,43 0,-1 0,1 21,-43 0,-21 0,22 21,-64-20,42-22,63 0,-62 0,62 0,1 0,21 0,21 0,-43 0,43 0,-63 0,63 0,-42 0,-1 0,22 0,-21 0,-1 21,1-21,21 21,21-21,-42 0,20 0,1 0,-42 0,-22 0,0 0,64-21,-21 0,0-1,20 1,-20 0,-21 0,20 21,43-42,-42 42,0-22,42 1,-43 21,22 0,0 0,-43-21,43 21,-21-21,21 21,0 0,-22 0,1-21,0 21,20 0,-20 0,0 0,-1 0,1 0,21 0,-85 0,21 0,43 0,-21 0,-1 0,-42 21,43 0,20 21,-20 1,-22-22,22 0,42-21,-22 0,22 0,21 0,-21 0,0 0,0 0,-1 0,1 0,0 0,-21 0,21 0,-22 0,22 0,0 0,0 0,-22 0,22 0,0 0,0 0,0 0,-22 0,-20 0,21 0,-1 0,-41 0,84 0,-22 0,1 0,-21 0,0 21,42-21,0-21,21 0,0 21,0-21,21 0,1-1,-22 1,0 21,21 0,1 0,-22 0,42-21,-20 21,-22 0,21 0,22 0,-43 0,42 0,-20 0,63 21,-64 0,-21 1,43-1,-1 21,1-21,84 0,0 1,0-22,-84 21,20-21,-41 0,41 0,-84 21,21-21,1 21,-1 0,-21-21,0 0,0 21,42 1,-21-1,0-21,22 0,-1 0,0 21,85 0,0 0,-105-21,20 0,21 0,1 0,-43 0,-21 0,-21 21,0-21,-64 22,64-22,-106 42,63-42,1 0,42 0,-22 0,-126 21,21 0,42 43,-42-43,63 0,-21 21,22-20,20 20,22-42,21 0,-22 21,43-21,-42 0,21 0,21 0,-21 0,0-21,21 0,-64 21,43-21,21 21,-21 0,0 0,21 0,-43 0,1 0,0 0,20 0,-62-22,20 22,43 0,-21 0,21 0,21 0,-22-21,-20 21,21 0,0 0,21 0,-21 0,-1 0,1 0,-21-21,0 21,42-21,-43 21,22 0,-21 0,-22-21,22 21,-43 0,43 0,0-21,-22 21,43 0,-43 0,43 0,0 0,-21 0,21 0,21 0,-22 0,1 0,-21 0,21 0,-22 0,-20 0,42 0,-22 0,22 0,-21 0,21 0,21 0,-21 0,-1 0,-41 0,42 0,0 0,-22 0,22 0,0 0,-64 0,85 0,0 0,-63 0,42 21,-43 0,-42 0,43-21,20 0,1 0,21 0,0 0,-22 0,22 0,-21 21,21-21,21 0,-21 0,-1 0,1 0,-21 0,21 0,-43 0,22 21,21-21,-43 22,22-22,21 0,-22 0,22 21,0-21,-21 0,21 21,-43 0,43 21,-43-20,22 20,-43 21,1-20,-1-22,-21-21,43 0,42 0,-64 0,0 0,-42 0,85 0,42 0,-21-21,-43 0,64 21,-42 0,42 0,-21-22,-43 22,64 0,-21 0,0 0,0 0,0 0,-1 0,22-21,0 0,-21 21,0 0,21-21,-42 21,21 0,-22-21,22 21,0-21,0 21,21-22,-21 22,21 0,-22 0,1 0,21 0,-42 0,21 0,21 0,-21 0,-1 0,1 0,0 0,0 0,0 0,-22 0,22 0,0 0,0 0,-21 0,-1-21,43 0,-21 21,-21 0,-1 0,22 0,0-21,21 21,-21 0,21-21,0 0,21-1,64 22,-64-21,42-21,-20 21,-22 21,64 0,-1 0,-84 0,64 0,20 0,-41 0,-43 0,42 0,0 0,-20 0,20 0,-21 0,-21 0,21 0,0 0,22 21,-1-21,-42 0,42 0,-20 0,-22 0,21 0,0 21,0-21,0 0,22 0,-1 0,21 42,1-20,-1-22,1 0,-1 42,1-42,-1 21,1-21,-22 0,1 0,-22 0,0 0,0 0,-21 0,21 0,22 0,-22 0,42-21,-20 21,-1 0,21 0,-41 0,-1 0,21 0,-21 0,0 0,-21 0,22 0,-1 0,-21 0,21 0,0 0,0 0,22 0,20 0,1 0,-22 0,43 0,42 0,-22-21,-20 21,42 0,-42 0,-64 0,64 0,-43 0,-42 0,63 0,-63 0,43 21,20-21,-63 21,21-21,22 0,-1 0,0 21,1-21,20 0,22 0,-43 0,22 0,-22 0,64 0,-106 0,85 0,-64 0,21 0,-42 21,21-21,43 0,20 0,-62 0,20 0,21 0,1 0,-43 0,0 0,43 0,-64-21,21 21,0 0,21 0,1 0,41 0,-62 0,-22 0,21 0,21 0,0 0,1 0,-22 0,64 0,-22 0,-42 0,64 0,21-42,-22 42,-62 0,83-21,-83 21,20-21,0 21,64-22,21 1,0 21,-63-21,20 0,-41 0,41 21,-41 0,-22 0,42 0,-20 0,41 0,-20-21,-22 21,0 0,43-22,-43 22,-20 0,20 0,-21-21,21 21,-20 0,-1 0,0 0,0 0,0 0,22-21,-43 21,42 0,-21 0,0 0,0 0,1 0,20 0,21-21,-20 21,20 0,-20 0,20 0,1 0,-64 0,63 0,-21 0,43 0,-43 0,-42 0,22 0,-1 0,0 0,0 0,43 0,-22 0,0 0,-21 0,85 0,-21 0,-43 0,-21 0,43 0,-1 0,22 0,63 21,-127-21,22 21,63 0,-43-21,1 22,20-22,1 21,-43 0,22-21,-22 0,0 0,22 0,-43 0,-21 0,21 0,0 0,22 0,-22 0,-21 0,42 0,22 0,-43 0,21 0,-21 0,22 0,-22 0,0 0,43 0,-22 0,21 0,22 0,-85 0,42 0,-20 0,-22 0,42 0,-42 0,42 21,1-21,-43 0,42 0,-21 0,43 21,-1-21,-21 21,22-21,-22 22,-42-22,64 0,-1 21,-63-21,64 0,-64 21,42-21,-42 0,21 0,-21 0,64 0,-64 0,42 0,-21 21,0-21,22 0,-43 21,21-21,21 21,-21-21,22 0,41 22,-20-1,63 0,-85-21,22 21,-1-21,-42 0,85 0,-42 0,-43 0,21 0,-21 0,22 0,-22 0,-21 0,0-21,21 21,0 0,0 0,-21-21,0 21,22 0,-1-21,-21 21,21 0,21 0,-21 0,1 0,-1 0,-21 0,42 0,-42 0,64 0,-64 0,42 0,0 0,1 0,-1-22,0 22,1 0,-22 0,-21 0,0-21,21 21,-21 0,0 0,0 0,-42-21,42 0,-22 21,-20 0,-21 0,41 0,-41 0,-1 0,1 0,-22 0,64-21,-42 21,-1 0,22 0,-22 0,22 0,0-21,-1 21,22 0,0 0,0 0,0 0,21-22,-22 22,22-21,-21 21,0 0,0-21,0-21,21 42,-43-43,1 22,-21 0,20-21,-20-1,20 1,1 21,0-21,-22-1,1 43,20-63,-41 20,-1 1,0 21,43-21,0-1,-1 22,22 21,0-21,21 21,42 0,-20 21,41 21,43-20,0-1,-22 21,43 22,-42-64,0 21,-85 0,42 0,-42 0,21-21,-21 0,21 21,1-21,-22 22,21-22,-21 0,42 0,-42 21,21-21,43 21,-22-21,0 0,-42 21,22-21,20 0,-42 0,21 0,0 0,-21 0,43 0,-22 0,-21 21,42 0,0-21,-20 0,20 22,-42-22,0 0,-42 0,20 0,-41 0,-22 0,1 0,-22 0,-148 0,148 0,-148 0,190 0,-20 0,-43-43,-21 43,-22 0,-20 0,147 0,-20 0,-1-21,22 0,-21 21,-1-21,22 21,-22-21,-42 21,1-22,41 1,-21-21,-20 0,-22-1,42 22,43 0,-1 21,-20 0,20-21,-20 21,21 0,-22 0,1 0,20 0,-41-21,62 21,-41 0,42 0,0 0,-85 0,21 0,22 0,63 21,-64-21,1 0,-1 0,22 0,-43 21,43 0,21-21,-1 0,1 0,0 0,0 0,21 21,0-21,-21 0,0 0,-1 0,1 21,-21-21,-22 43,-20-1,41-21,-41 22,41-22,-20 0,-22 21,64-42,21 0,-63 0,20 0,22 0,-42 0,41 0,1 21,-42-21,-1 0,43 0,-42 0,-43 0,63 0,-41 0,41 0,-20 0,21 0,20 0,-20 0,21 0,-21 0,-22 0,22 0,-22 22,43-22,-64 21,1-21,20 0,1 21,-43-21,64 0,-43 0,43 0,-43 0,43 0,-22 0,-42 0,85-21,-21 21,-1-21,22-1,0 22,-21-21,21 21,-1-21,-20 0,42 21,-21 0,0 0,0 0,21 0,-43 0,43-21,0 21,-21 0,0 0,0 0,21 0,-21 0,-1 0,22 0,-21 0,0 0,21 0,-21 0,0 0,0-21,-1 21,-20 0,0 0,-1 0,43 0,-21 0,0 0,21 0,42 0,64 0,-42 0,105 0,-42 0,0 0,-63 0,20 0,1 0,21 0,-43 0,-20 0,-1 0,43 0,-22 0,-21 0,-20 21,-1 0,0-21,-21 0,21 0,-21 21,21-21,-21 21,64 0,-43-21,21 0,-21 0,-21 0,85 22,-21-22,-22 0,0 21,1 0,41 0,-20-21,42 21,-64-21,-21 0,21 21,-20 1,41-1,1 0,-22-21,21 0,22 0,-21 0,-64 21,63 0,1-21,-22 0,0 21,22 1,-22-22,22 0,-64 0,84 0,-63 0,43 0,-22 0,-21 0,1 0,-1 0,21 0,-21 0,0 0,1 0,-1 0,0 0,21 0,-42 0,64 0,-22 0,-21 0,0 0,-21 0,22 0,20 0,-21 0,0 0,0 0,1 0,62 0,-41 0,41 0,1 0,-64 21,64-21,-43 0,64 0,-43 0,-41 0,20 0,0 0,22 0,-43 0,0 0,21 0,-42 0,43 0,-1 0,0 0,-20 0,20 0,0 0,-42 0,0 0,21 0,22 0,-43 0,21 0,-21 0,21 0,-21 0,42 0,-42 0,22 0,41 0,-42 0,0 21,22 0,-1-21,-42 0,42 0,1 0,-43 0,0 21,21-21,0 0,0 0,0 21,1 1,20-22,21 21,1-21,-22 0,43 21,-43 0,43-21,-64 0,0 0,22 0,-22 0,42 0,-20 0,-22 0,42 0,-20 0,-22 0,21 0,-21 0,22 0,-43 0,21 0,21 0,-42 0,21 0,0 0,1-21,-22 0,21 21,0 0,-21 0,21 0,0 0,-21-21,0 21,21-22,1 22,-1-21,0 21,0 0,-21 0,21 0,0 0,1-21,-1 21,0-21,0 21,-21 0,21 0,0 0,-21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2:13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8255 9948,'-43'0,"22"0,21-21,-21 21,-21 0,21-21,-22 21,22 0,-21-21,21 21,-1 0,22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27T15:12:19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19537 10139,'0'0,"0"-21,21 21,21-21,22 21,-22 0,-42 0,42 0,22 0,-43 0,21-22,22 22,-22 0,-21 0,0 0,1 0,62 0,-41 0,20 0,1 22,63-1,-64 0,-42-21,22 0,20 21,-21-21,43 21,-21-21,-64 21,42-21,21 22,-41-22,-1 0,0 0,0 0,0 0,0 0,1 0,20 0,0 0,-21 0,-21 0,22 0,20 0,0 0,-21 0,43 0,-22 0,1 0,-22 0,21 0,0 0,1 0,-22 0,42 42,-41-42,-1 0,0 0,21 0,1 0,20 21,-42 0,22 0,20-21,-42 0,64 0,-43 22,1-22,-1 0,-21 0,43 0,-43 0,0 0,21 0,1 0,-1 0,-21 0,0 0,22 0,-43 0,42-22,-21 22,-21 0,0 0,21 0,0 0,-21-21,22 21,-1 0,-21 0,42 0,-21 0,0 0,1 0,-22-21,21 21,0 0,0 0,-21 0,21 0,0 0,-21 0,22 0,-1-21,-21 21,0-21,21 0,0 21,-21-22,21 22,-21-21,21 21,1-21,-22 21,21-21,0 21,0 0,-21 0,0-21,-42 0,-1 21,22 0,-21-43,-22 22,43 21,0 0,-21 0,-22 0,1 0,20 0,1 0,21 0,-21 0,20 0,-20 0,-21 0,41 0,-41 0,42 0,21 0,-43 21,43-21,-42 0,21 0,0 0,-22 0,22 0,-42 0,-1 0,43 0,-42 0,20 0,-20 0,-1 0,64 0,-84 0,41 0,22-21,0 21,0 0,0 0,-1 0,-41 0,21 0,20 0,-62 0,-1 0,22 21,-1-21,-21 0,43 0,-21 0,41 21,-20-21,0 0,42 0,-43 0,43 0,-84 0,41 0,-41-21,41 0,22 21,-42-21,-22-21,22 42,41 0,-62 0,20-22,22 22,0 0,-64-21,42 21,22 0,-22 0,22 0,42-21,-21 21,-21 0,20 0,1 0,0 0,-21 0,21 0,-1 0,1 0,0 0,0 0,0 0,21 0,-21 0,21 0,-22 0,22 0,-21 0,21 21,-21 22,-21-22,-1 21,43-21,-21-21,0 43,-21-22,-1 21,22-42,0 42,-21-20,21-22,21 21,-43 0,1 0,21 0,0-21,21 21,-22-21,22 22,0-22,0 0,-21 0,0 0,21 0,42 0,1 0,-22 0,64 0,-22 0,43 0,-64 0,1 0,-22 0,0 0,21 0,-42 0,64 0,-64 0,42 0,22 0,-43 21,21-21,-21 0,22 0,-1 0,-21 0,21 21,1-21,20 21,1-21,-22 0,-42 21,42-21,-20 0,-1 0,21 0,-21 0,0 0,1 0,-22 0,21 0,0 0,0 0,21 0,1-21,-22 0,0 21,0 0,0 0,22 0,-43 0,21 0,42 0,1 0,-43 0,0 0,64 0,-43 0,43 0,-43 0,-21 0,85 0,-85 0,22 0,-22 0,21 0,1 0,-22 0,42 0,1 0,-64 0,42 0,-21 0,22 0,20 0,-63 0,42 0,1 0,-22 0,21 0,-21 0,22 21,-22-21,0 0,0 0,0 0,22 0,-1 21,-21-21,0 21,22-21,20 0,-20 0,-22 0,21 0,22 0,-1 0,-42 0,43 0,-22 0,-42 0,64 0,-22 0,21 0,-20 0,-1 0,-21 0,22 0,20 0,-42 0,0 0,1 0,-22 0,21 0,0 0,-21 0,42 0,-21 0,-21 0,22 0,-1 0,-21 0,21 0,0 0,0 0,0 0,1 0,-22 0,0 0,21-21,-21 0,0-21,0-22,21 43,-21-42,21 20,-21 43,0-42,21 0,0 20,1 1,-22 0,0 21,21-21,-21 0,21 0,-21 21,0-22,0 1,-21 21,21-21,-21 21,-43-42,22 21,-22-1,22 22,21 0,-43 0,1-21,-1 21,64 0,-21 0,-21 0,42 0,-21 0,-1 0,22 0,-21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4/27/2012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emf"/><Relationship Id="rId3" Type="http://schemas.openxmlformats.org/officeDocument/2006/relationships/hyperlink" Target="http://java.sun.com/developer/onlineTraining/java3d/j3d_tutorial_ch5.pdf" TargetMode="External"/><Relationship Id="rId7" Type="http://schemas.openxmlformats.org/officeDocument/2006/relationships/image" Target="../media/image16.emf"/><Relationship Id="rId12" Type="http://schemas.openxmlformats.org/officeDocument/2006/relationships/customXml" Target="../ink/ink5.xml"/><Relationship Id="rId17" Type="http://schemas.openxmlformats.org/officeDocument/2006/relationships/image" Target="../media/image21.emf"/><Relationship Id="rId2" Type="http://schemas.openxmlformats.org/officeDocument/2006/relationships/image" Target="../media/image14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emf"/><Relationship Id="rId1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Animation in </a:t>
            </a:r>
            <a:r>
              <a:rPr lang="en-US" dirty="0" smtClean="0">
                <a:solidFill>
                  <a:schemeClr val="tx1"/>
                </a:solidFill>
              </a:rPr>
              <a:t>Java3D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SceneGraph</a:t>
            </a:r>
            <a:r>
              <a:rPr lang="en-US" dirty="0" smtClean="0"/>
              <a:t> for Simple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890155"/>
            <a:ext cx="1676400" cy="938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942" y="914860"/>
            <a:ext cx="83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scene</a:t>
            </a:r>
          </a:p>
          <a:p>
            <a:pPr algn="ctr"/>
            <a:r>
              <a:rPr lang="en-US" dirty="0" smtClean="0"/>
              <a:t>Branch</a:t>
            </a:r>
          </a:p>
          <a:p>
            <a:pPr algn="ctr"/>
            <a:r>
              <a:rPr lang="en-US" dirty="0" smtClean="0"/>
              <a:t>Group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11682" y="2233305"/>
            <a:ext cx="1676400" cy="948035"/>
            <a:chOff x="3429000" y="838200"/>
            <a:chExt cx="1676400" cy="1447800"/>
          </a:xfrm>
        </p:grpSpPr>
        <p:sp>
          <p:nvSpPr>
            <p:cNvPr id="9" name="Oval 8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4876800" y="3429000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64792" y="4078069"/>
            <a:ext cx="135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ositionPath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Interpolator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2293318" y="3429000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59349" y="3962400"/>
            <a:ext cx="140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large</a:t>
            </a:r>
            <a:br>
              <a:rPr lang="en-US" dirty="0" smtClean="0"/>
            </a:br>
            <a:r>
              <a:rPr lang="en-US" dirty="0" err="1" smtClean="0"/>
              <a:t>ColoredCube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3014365"/>
            <a:ext cx="1676400" cy="948035"/>
            <a:chOff x="3429000" y="838200"/>
            <a:chExt cx="1676400" cy="1447800"/>
          </a:xfrm>
        </p:grpSpPr>
        <p:sp>
          <p:nvSpPr>
            <p:cNvPr id="16" name="Oval 15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18" name="Isosceles Triangle 17"/>
          <p:cNvSpPr/>
          <p:nvPr/>
        </p:nvSpPr>
        <p:spPr>
          <a:xfrm>
            <a:off x="0" y="4953000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6031" y="5486400"/>
            <a:ext cx="140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err="1" smtClean="0"/>
              <a:t>ColoredCube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29645" y="237767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(-5, 1, 0)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73132" y="261663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(-5, 1, 0)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4"/>
            <a:endCxn id="9" idx="0"/>
          </p:cNvCxnSpPr>
          <p:nvPr/>
        </p:nvCxnSpPr>
        <p:spPr>
          <a:xfrm flipH="1">
            <a:off x="4249882" y="1828800"/>
            <a:ext cx="17318" cy="404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29000" y="3195438"/>
            <a:ext cx="864177" cy="292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</p:cNvCxnSpPr>
          <p:nvPr/>
        </p:nvCxnSpPr>
        <p:spPr>
          <a:xfrm>
            <a:off x="4842579" y="3042503"/>
            <a:ext cx="1024821" cy="451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81200" y="2798334"/>
            <a:ext cx="1424645" cy="39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1066800" y="3962400"/>
            <a:ext cx="6494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Rotation to the Large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Interpolator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approach requires adding another TG which will be rotated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676400"/>
            <a:ext cx="8610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Scene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890155"/>
            <a:ext cx="1676400" cy="938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942" y="914860"/>
            <a:ext cx="83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scene</a:t>
            </a:r>
          </a:p>
          <a:p>
            <a:pPr algn="ctr"/>
            <a:r>
              <a:rPr lang="en-US" dirty="0" smtClean="0"/>
              <a:t>Branch</a:t>
            </a:r>
          </a:p>
          <a:p>
            <a:pPr algn="ctr"/>
            <a:r>
              <a:rPr lang="en-US" dirty="0" smtClean="0"/>
              <a:t>Group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11682" y="2233305"/>
            <a:ext cx="1676400" cy="948035"/>
            <a:chOff x="3429000" y="838200"/>
            <a:chExt cx="1676400" cy="1447800"/>
          </a:xfrm>
        </p:grpSpPr>
        <p:sp>
          <p:nvSpPr>
            <p:cNvPr id="8" name="Oval 7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10" name="Isosceles Triangle 9"/>
          <p:cNvSpPr/>
          <p:nvPr/>
        </p:nvSpPr>
        <p:spPr>
          <a:xfrm>
            <a:off x="6098180" y="3341910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86172" y="3962399"/>
            <a:ext cx="135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ositionPath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Interpolator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2590800" y="4876800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56831" y="5410200"/>
            <a:ext cx="140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large</a:t>
            </a:r>
            <a:br>
              <a:rPr lang="en-US" dirty="0" smtClean="0"/>
            </a:br>
            <a:r>
              <a:rPr lang="en-US" dirty="0" err="1" smtClean="0"/>
              <a:t>ColoredCube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2231" y="4689216"/>
            <a:ext cx="1676400" cy="948035"/>
            <a:chOff x="3429000" y="838200"/>
            <a:chExt cx="1676400" cy="1447800"/>
          </a:xfrm>
        </p:grpSpPr>
        <p:sp>
          <p:nvSpPr>
            <p:cNvPr id="15" name="Oval 14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17" name="Isosceles Triangle 16"/>
          <p:cNvSpPr/>
          <p:nvPr/>
        </p:nvSpPr>
        <p:spPr>
          <a:xfrm>
            <a:off x="76200" y="5832764"/>
            <a:ext cx="2133600" cy="9490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2231" y="6135469"/>
            <a:ext cx="140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err="1" smtClean="0"/>
              <a:t>ColoredCube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29645" y="237767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(-5, 1, 0)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8631" y="470758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(-5, 1, 0)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5" idx="4"/>
          </p:cNvCxnSpPr>
          <p:nvPr/>
        </p:nvCxnSpPr>
        <p:spPr>
          <a:xfrm>
            <a:off x="4267200" y="1828800"/>
            <a:ext cx="0" cy="404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4"/>
          </p:cNvCxnSpPr>
          <p:nvPr/>
        </p:nvCxnSpPr>
        <p:spPr>
          <a:xfrm flipH="1">
            <a:off x="3643746" y="4329767"/>
            <a:ext cx="222196" cy="531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5"/>
            <a:endCxn id="10" idx="0"/>
          </p:cNvCxnSpPr>
          <p:nvPr/>
        </p:nvCxnSpPr>
        <p:spPr>
          <a:xfrm>
            <a:off x="4842579" y="3042503"/>
            <a:ext cx="2322401" cy="299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7"/>
          </p:cNvCxnSpPr>
          <p:nvPr/>
        </p:nvCxnSpPr>
        <p:spPr>
          <a:xfrm flipH="1">
            <a:off x="1873128" y="4131215"/>
            <a:ext cx="1304118" cy="696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0"/>
          </p:cNvCxnSpPr>
          <p:nvPr/>
        </p:nvCxnSpPr>
        <p:spPr>
          <a:xfrm flipH="1">
            <a:off x="1143000" y="5604164"/>
            <a:ext cx="6494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027742" y="3381732"/>
            <a:ext cx="1676400" cy="948035"/>
            <a:chOff x="3429000" y="838200"/>
            <a:chExt cx="1676400" cy="1447800"/>
          </a:xfrm>
        </p:grpSpPr>
        <p:sp>
          <p:nvSpPr>
            <p:cNvPr id="32" name="Oval 31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34" name="Isosceles Triangle 33"/>
          <p:cNvSpPr/>
          <p:nvPr/>
        </p:nvSpPr>
        <p:spPr>
          <a:xfrm>
            <a:off x="4953000" y="4953000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40992" y="5577869"/>
            <a:ext cx="135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Rotation</a:t>
            </a:r>
            <a:br>
              <a:rPr lang="en-US" dirty="0" smtClean="0"/>
            </a:br>
            <a:r>
              <a:rPr lang="en-US" dirty="0" smtClean="0"/>
              <a:t>Interpolator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30970" y="4285564"/>
            <a:ext cx="1182942" cy="1124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038600" y="3139657"/>
            <a:ext cx="152400" cy="202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Steps to Add Object and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panel that holds our 3D scene has a </a:t>
            </a:r>
            <a:r>
              <a:rPr lang="en-US" dirty="0" err="1" smtClean="0"/>
              <a:t>BranchGroup</a:t>
            </a:r>
            <a:r>
              <a:rPr lang="en-US" dirty="0" smtClean="0"/>
              <a:t> object named </a:t>
            </a:r>
            <a:r>
              <a:rPr lang="en-US" dirty="0" err="1" smtClean="0"/>
              <a:t>sceneBG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of the objects in the scene are children of the </a:t>
            </a:r>
            <a:r>
              <a:rPr lang="en-US" dirty="0" err="1" smtClean="0"/>
              <a:t>sceneBG</a:t>
            </a:r>
            <a:r>
              <a:rPr lang="en-US" dirty="0" smtClean="0"/>
              <a:t> or descendants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495800" cy="13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visible Object to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one sphere</a:t>
            </a:r>
          </a:p>
          <a:p>
            <a:r>
              <a:rPr lang="en-US" dirty="0" smtClean="0"/>
              <a:t>create Appearance for sphere based on </a:t>
            </a:r>
            <a:r>
              <a:rPr lang="en-US" dirty="0" err="1" smtClean="0"/>
              <a:t>ColoringAttributes</a:t>
            </a:r>
            <a:r>
              <a:rPr lang="en-US" dirty="0" smtClean="0"/>
              <a:t>, Material, or others (line, polygon, texture)</a:t>
            </a:r>
          </a:p>
          <a:p>
            <a:r>
              <a:rPr lang="en-US" dirty="0" smtClean="0"/>
              <a:t>Create Sphere</a:t>
            </a:r>
          </a:p>
          <a:p>
            <a:pPr lvl="1"/>
            <a:r>
              <a:rPr lang="en-US" dirty="0" smtClean="0"/>
              <a:t>size, </a:t>
            </a:r>
            <a:r>
              <a:rPr lang="en-US" dirty="0" err="1" smtClean="0"/>
              <a:t>primFlags</a:t>
            </a:r>
            <a:r>
              <a:rPr lang="en-US" dirty="0" smtClean="0"/>
              <a:t> (GENERATE_NORMALS usually), divisions, appearance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Object to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add sphere to </a:t>
            </a:r>
            <a:r>
              <a:rPr lang="en-US" dirty="0" err="1" smtClean="0"/>
              <a:t>sceneBG</a:t>
            </a:r>
            <a:r>
              <a:rPr lang="en-US" dirty="0" smtClean="0"/>
              <a:t> placed at origin of the scene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376488"/>
            <a:ext cx="86296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14824"/>
            <a:ext cx="55816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position Sphere somewhere besides the origin we must create a Transform3D to specify the position</a:t>
            </a:r>
          </a:p>
          <a:p>
            <a:r>
              <a:rPr lang="en-US" dirty="0" smtClean="0"/>
              <a:t>Then create a </a:t>
            </a:r>
            <a:r>
              <a:rPr lang="en-US" dirty="0" err="1" smtClean="0"/>
              <a:t>TransformGroup</a:t>
            </a:r>
            <a:r>
              <a:rPr lang="en-US" dirty="0" smtClean="0"/>
              <a:t> using that Transform3D</a:t>
            </a:r>
          </a:p>
          <a:p>
            <a:r>
              <a:rPr lang="en-US" dirty="0" smtClean="0"/>
              <a:t>Then add the sphere as a child to that </a:t>
            </a:r>
            <a:r>
              <a:rPr lang="en-US" dirty="0" err="1" smtClean="0"/>
              <a:t>TransformGroup</a:t>
            </a:r>
            <a:endParaRPr lang="en-US" dirty="0" smtClean="0"/>
          </a:p>
          <a:p>
            <a:r>
              <a:rPr lang="en-US" dirty="0" smtClean="0"/>
              <a:t>Add the transform group as a child to the </a:t>
            </a:r>
            <a:r>
              <a:rPr lang="en-US" dirty="0" err="1" smtClean="0"/>
              <a:t>sceneBG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Sphere -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90600"/>
            <a:ext cx="92297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41" y="3276600"/>
            <a:ext cx="5781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new transform group for interpolator</a:t>
            </a:r>
          </a:p>
          <a:p>
            <a:r>
              <a:rPr lang="en-US" dirty="0"/>
              <a:t>set READ and WRITE capabilities on Transform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Create Alpha for Interpolator</a:t>
            </a:r>
          </a:p>
          <a:p>
            <a:r>
              <a:rPr lang="en-US" dirty="0" smtClean="0"/>
              <a:t>Create Interpolator</a:t>
            </a:r>
          </a:p>
          <a:p>
            <a:r>
              <a:rPr lang="en-US" dirty="0" smtClean="0"/>
              <a:t>Set scheduling bounds for interpolator</a:t>
            </a:r>
          </a:p>
          <a:p>
            <a:r>
              <a:rPr lang="en-US" dirty="0" smtClean="0"/>
              <a:t>add interpolator to </a:t>
            </a:r>
            <a:r>
              <a:rPr lang="en-US" dirty="0" err="1" smtClean="0"/>
              <a:t>TransformGroup</a:t>
            </a:r>
            <a:endParaRPr lang="en-US" dirty="0" smtClean="0"/>
          </a:p>
          <a:p>
            <a:r>
              <a:rPr lang="en-US" dirty="0" smtClean="0"/>
              <a:t>add transform group to </a:t>
            </a:r>
            <a:r>
              <a:rPr lang="en-US" dirty="0" err="1" smtClean="0"/>
              <a:t>sceneBG</a:t>
            </a:r>
            <a:r>
              <a:rPr lang="en-US" dirty="0" smtClean="0"/>
              <a:t> or other transform group</a:t>
            </a:r>
          </a:p>
          <a:p>
            <a:pPr lvl="1"/>
            <a:r>
              <a:rPr lang="en-US" dirty="0" smtClean="0"/>
              <a:t>to move sphere and have scale change new two transform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 TG for Interpolator and Create Alpha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209"/>
            <a:ext cx="933933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 in Java2D achieved by changing the position (or some other attribute) of the graphic primitive over time</a:t>
            </a:r>
          </a:p>
          <a:p>
            <a:r>
              <a:rPr lang="en-US" dirty="0" smtClean="0"/>
              <a:t>Animation framework from FRC simplified things, but still changing attributes of the primitives ourselves</a:t>
            </a:r>
          </a:p>
          <a:p>
            <a:r>
              <a:rPr lang="en-US" dirty="0" smtClean="0"/>
              <a:t>Different in Java3D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Interpolator, Set Scheduling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" y="2057400"/>
            <a:ext cx="909931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2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 Scene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066800"/>
            <a:ext cx="4267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210879" y="841087"/>
            <a:ext cx="1676400" cy="938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47821" y="865792"/>
            <a:ext cx="83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scene</a:t>
            </a:r>
          </a:p>
          <a:p>
            <a:pPr algn="ctr"/>
            <a:r>
              <a:rPr lang="en-US" dirty="0" smtClean="0"/>
              <a:t>Branch</a:t>
            </a:r>
          </a:p>
          <a:p>
            <a:pPr algn="ctr"/>
            <a:r>
              <a:rPr lang="en-US" dirty="0" smtClean="0"/>
              <a:t>Group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93561" y="2184237"/>
            <a:ext cx="1676400" cy="948035"/>
            <a:chOff x="3429000" y="838200"/>
            <a:chExt cx="1676400" cy="1447800"/>
          </a:xfrm>
        </p:grpSpPr>
        <p:sp>
          <p:nvSpPr>
            <p:cNvPr id="10" name="Oval 9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4372679" y="4827732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18436" y="5361132"/>
            <a:ext cx="84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Sphere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1524" y="2328608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positionTG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(-</a:t>
            </a:r>
            <a:r>
              <a:rPr lang="en-US" dirty="0" smtClean="0"/>
              <a:t>5, </a:t>
            </a:r>
            <a:r>
              <a:rPr lang="en-US" dirty="0" smtClean="0"/>
              <a:t>15, </a:t>
            </a:r>
            <a:r>
              <a:rPr lang="en-US" dirty="0" smtClean="0"/>
              <a:t>-20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7" idx="4"/>
          </p:cNvCxnSpPr>
          <p:nvPr/>
        </p:nvCxnSpPr>
        <p:spPr>
          <a:xfrm>
            <a:off x="6049079" y="1779732"/>
            <a:ext cx="0" cy="404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9" idx="4"/>
          </p:cNvCxnSpPr>
          <p:nvPr/>
        </p:nvCxnSpPr>
        <p:spPr>
          <a:xfrm flipH="1">
            <a:off x="5425625" y="4280699"/>
            <a:ext cx="222196" cy="531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809621" y="3332664"/>
            <a:ext cx="1676400" cy="948035"/>
            <a:chOff x="3429000" y="838200"/>
            <a:chExt cx="1676400" cy="1447800"/>
          </a:xfrm>
        </p:grpSpPr>
        <p:sp>
          <p:nvSpPr>
            <p:cNvPr id="29" name="Oval 28"/>
            <p:cNvSpPr/>
            <p:nvPr/>
          </p:nvSpPr>
          <p:spPr>
            <a:xfrm>
              <a:off x="3429000" y="838200"/>
              <a:ext cx="1676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02175" y="1100435"/>
              <a:ext cx="1130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Transform</a:t>
              </a:r>
              <a:br>
                <a:rPr lang="en-US" dirty="0" smtClean="0"/>
              </a:br>
              <a:r>
                <a:rPr lang="en-US" dirty="0" smtClean="0"/>
                <a:t>Group</a:t>
              </a:r>
              <a:endParaRPr lang="en-US" dirty="0"/>
            </a:p>
          </p:txBody>
        </p:sp>
      </p:grpSp>
      <p:sp>
        <p:nvSpPr>
          <p:cNvPr id="31" name="Isosceles Triangle 30"/>
          <p:cNvSpPr/>
          <p:nvPr/>
        </p:nvSpPr>
        <p:spPr>
          <a:xfrm>
            <a:off x="6734879" y="4903932"/>
            <a:ext cx="2133600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44768" y="5199802"/>
            <a:ext cx="1313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Interpolator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12849" y="4236496"/>
            <a:ext cx="1182942" cy="1124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20479" y="3090589"/>
            <a:ext cx="152400" cy="202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51048" y="3577490"/>
            <a:ext cx="9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scaleTG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0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5" name="clip0005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838200"/>
            <a:ext cx="7924800" cy="5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Java3D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" y="1143000"/>
            <a:ext cx="87249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399" y="5105400"/>
            <a:ext cx="7216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 in Java3D: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java.sun.com/developer/onlineTraining/java3d/j3d_tutorial_ch5.pdf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 Java3D tutorial:</a:t>
            </a:r>
            <a:endParaRPr lang="en-US" dirty="0"/>
          </a:p>
          <a:p>
            <a:r>
              <a:rPr lang="en-US" dirty="0">
                <a:hlinkClick r:id="rId3"/>
              </a:rPr>
              <a:t>http://java.sun.com/developer/onlineTraining/java3d/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37360" y="3337560"/>
              <a:ext cx="7254360" cy="19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1520" y="3274200"/>
                <a:ext cx="72860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706760" y="3276720"/>
              <a:ext cx="7209000" cy="213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0920" y="3213000"/>
                <a:ext cx="72406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518720" y="3383280"/>
              <a:ext cx="3642480" cy="99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2520" y="3319920"/>
                <a:ext cx="3674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221040" y="3604320"/>
              <a:ext cx="6667560" cy="221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840" y="3540600"/>
                <a:ext cx="66996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190440" y="3390840"/>
              <a:ext cx="6827760" cy="442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600" y="3327480"/>
                <a:ext cx="68594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2864880" y="3558600"/>
              <a:ext cx="107280" cy="23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9040" y="3494880"/>
                <a:ext cx="138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6781680" y="3528000"/>
              <a:ext cx="1593000" cy="236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5840" y="3464640"/>
                <a:ext cx="162468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7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examples so far animation was continuous</a:t>
            </a:r>
          </a:p>
          <a:p>
            <a:r>
              <a:rPr lang="en-US" dirty="0" smtClean="0"/>
              <a:t>Animation can be controlled via Java3D classes such as</a:t>
            </a:r>
            <a:r>
              <a:rPr lang="en-US" i="1" dirty="0" smtClean="0"/>
              <a:t> Behaviors </a:t>
            </a:r>
            <a:r>
              <a:rPr lang="en-US" dirty="0" smtClean="0"/>
              <a:t>or </a:t>
            </a:r>
            <a:r>
              <a:rPr lang="en-US" i="1" dirty="0" smtClean="0"/>
              <a:t>Picking</a:t>
            </a:r>
          </a:p>
          <a:p>
            <a:r>
              <a:rPr lang="en-US" dirty="0" smtClean="0"/>
              <a:t>Or via a Java2D GUI that causes interpolators to run</a:t>
            </a:r>
          </a:p>
          <a:p>
            <a:r>
              <a:rPr lang="en-US" dirty="0" smtClean="0"/>
              <a:t>Example of second kind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Initiated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570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Activated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a green circle in panel on right</a:t>
            </a:r>
          </a:p>
          <a:p>
            <a:r>
              <a:rPr lang="en-US" dirty="0" smtClean="0"/>
              <a:t>creates a new Alpha and starts it </a:t>
            </a:r>
          </a:p>
          <a:p>
            <a:pPr lvl="1"/>
            <a:r>
              <a:rPr lang="en-US" dirty="0" smtClean="0"/>
              <a:t>move method in 3D world</a:t>
            </a:r>
          </a:p>
          <a:p>
            <a:r>
              <a:rPr lang="en-US" dirty="0" smtClean="0"/>
              <a:t>Each Sphere part of a graph that has its own </a:t>
            </a:r>
            <a:r>
              <a:rPr lang="en-US" dirty="0" err="1" smtClean="0"/>
              <a:t>PositionPathInterpolator</a:t>
            </a:r>
            <a:endParaRPr lang="en-US" dirty="0" smtClean="0"/>
          </a:p>
          <a:p>
            <a:r>
              <a:rPr lang="en-US" dirty="0" smtClean="0"/>
              <a:t>Start movement by creating and starting a new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3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" y="1066800"/>
            <a:ext cx="910778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7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movers is an ArrayList of </a:t>
            </a:r>
            <a:r>
              <a:rPr lang="en-US" sz="3200" dirty="0" err="1" smtClean="0"/>
              <a:t>PositionPathInterpolators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485900"/>
            <a:ext cx="86201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3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Positioning Spheres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95400"/>
            <a:ext cx="895013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8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to create animation in Java3D is to create an Alpha, Java3D class</a:t>
            </a:r>
          </a:p>
          <a:p>
            <a:pPr lvl="1"/>
            <a:r>
              <a:rPr lang="en-US" dirty="0" smtClean="0"/>
              <a:t>not to be confused with the alpha channel present in some color spaces</a:t>
            </a:r>
          </a:p>
          <a:p>
            <a:r>
              <a:rPr lang="en-US" dirty="0" smtClean="0"/>
              <a:t>Similar to the Animator objects from FRC Timing framework</a:t>
            </a:r>
          </a:p>
          <a:p>
            <a:r>
              <a:rPr lang="en-US" dirty="0" smtClean="0"/>
              <a:t>Generate a series of values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Alpha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019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parameters for </a:t>
            </a:r>
          </a:p>
          <a:p>
            <a:pPr lvl="1"/>
            <a:r>
              <a:rPr lang="en-US" dirty="0" smtClean="0"/>
              <a:t>loop count (number of repetitions),</a:t>
            </a:r>
          </a:p>
          <a:p>
            <a:pPr lvl="1"/>
            <a:r>
              <a:rPr lang="en-US" dirty="0" smtClean="0"/>
              <a:t>mode (increasing or decreasing or both)</a:t>
            </a:r>
          </a:p>
          <a:p>
            <a:pPr lvl="1"/>
            <a:r>
              <a:rPr lang="en-US" dirty="0" smtClean="0"/>
              <a:t>trigger time, when to start</a:t>
            </a:r>
          </a:p>
          <a:p>
            <a:pPr lvl="1"/>
            <a:r>
              <a:rPr lang="en-US" dirty="0" smtClean="0"/>
              <a:t>duration and ramp times (ramp = acceleration)</a:t>
            </a:r>
          </a:p>
          <a:p>
            <a:pPr lvl="1"/>
            <a:r>
              <a:rPr lang="en-US" dirty="0" smtClean="0"/>
              <a:t>time pause at one and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90575"/>
            <a:ext cx="8277225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Ignoring the ramp times: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715000"/>
            <a:ext cx="815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6412468"/>
            <a:ext cx="16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in seconds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14400" y="3733800"/>
            <a:ext cx="0" cy="1981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070" y="4333009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908" y="35491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970" y="53456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002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098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194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290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386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482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578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674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70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866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6962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305800" y="5524500"/>
            <a:ext cx="0" cy="3693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26372" y="5987534"/>
            <a:ext cx="728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1          2         3          4          5         6         7          8         9         10       11        12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57150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09800" y="3750024"/>
            <a:ext cx="1219200" cy="1964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000" y="3750024"/>
            <a:ext cx="1205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29000" y="3733800"/>
            <a:ext cx="0" cy="197536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34345" y="3750024"/>
            <a:ext cx="0" cy="197536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34345" y="3755857"/>
            <a:ext cx="3061855" cy="1953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748155" y="3776639"/>
            <a:ext cx="1219200" cy="1964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967355" y="3776639"/>
            <a:ext cx="1205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r>
              <a:rPr lang="en-US" dirty="0" smtClean="0"/>
              <a:t>Notice delay at start and time paused at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5" name="clip0005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752600"/>
            <a:ext cx="6553200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Alphas are not enough to create animation in the Java3D scene</a:t>
            </a:r>
          </a:p>
          <a:p>
            <a:r>
              <a:rPr lang="en-US" dirty="0" smtClean="0"/>
              <a:t>results of Alpha must be fed to an </a:t>
            </a:r>
            <a:r>
              <a:rPr lang="en-US" i="1" dirty="0" smtClean="0"/>
              <a:t>Interpolator </a:t>
            </a:r>
            <a:r>
              <a:rPr lang="en-US" dirty="0" smtClean="0"/>
              <a:t>which in turn alters properties of a 3D primitive</a:t>
            </a:r>
          </a:p>
          <a:p>
            <a:r>
              <a:rPr lang="en-US" dirty="0" smtClean="0"/>
              <a:t>Several kinds of interpolators</a:t>
            </a:r>
          </a:p>
          <a:p>
            <a:r>
              <a:rPr lang="en-US" dirty="0" smtClean="0"/>
              <a:t>Color, Transform, Transparency, </a:t>
            </a:r>
            <a:r>
              <a:rPr lang="en-US" dirty="0" err="1" smtClean="0"/>
              <a:t>PositionPath</a:t>
            </a:r>
            <a:r>
              <a:rPr lang="en-US" dirty="0" smtClean="0"/>
              <a:t>, Rotation, Scale,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PositionPath</a:t>
            </a:r>
            <a:r>
              <a:rPr lang="en-US" dirty="0" smtClean="0"/>
              <a:t> Interpolator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Movement shown in clip achieved via a </a:t>
            </a:r>
            <a:r>
              <a:rPr lang="en-US" dirty="0" err="1" smtClean="0"/>
              <a:t>PositionPathInterpolator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sz="3000" dirty="0" smtClean="0"/>
              <a:t>a = alpha</a:t>
            </a:r>
          </a:p>
          <a:p>
            <a:pPr lvl="1"/>
            <a:r>
              <a:rPr lang="en-US" sz="3000" dirty="0" err="1" smtClean="0"/>
              <a:t>tg</a:t>
            </a:r>
            <a:r>
              <a:rPr lang="en-US" sz="3000" dirty="0" smtClean="0"/>
              <a:t> = transform group interpolator acting on</a:t>
            </a:r>
          </a:p>
          <a:p>
            <a:pPr lvl="1"/>
            <a:r>
              <a:rPr lang="en-US" sz="3000" dirty="0" smtClean="0"/>
              <a:t>Transform3D = local coordinate system</a:t>
            </a:r>
          </a:p>
          <a:p>
            <a:pPr lvl="1"/>
            <a:r>
              <a:rPr lang="en-US" sz="3000" dirty="0" smtClean="0"/>
              <a:t>knots = how to split up alpha</a:t>
            </a:r>
          </a:p>
          <a:p>
            <a:pPr lvl="1"/>
            <a:r>
              <a:rPr lang="en-US" sz="3000" dirty="0" smtClean="0"/>
              <a:t>points = positions to move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963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and Knots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Points are 3d coordinates</a:t>
            </a:r>
          </a:p>
          <a:p>
            <a:pPr lvl="1"/>
            <a:r>
              <a:rPr lang="en-US" dirty="0" smtClean="0"/>
              <a:t>start position same as start position of large colored cube</a:t>
            </a:r>
          </a:p>
          <a:p>
            <a:pPr lvl="1"/>
            <a:r>
              <a:rPr lang="en-US" dirty="0" smtClean="0"/>
              <a:t>what will happen if it isn't?</a:t>
            </a:r>
          </a:p>
          <a:p>
            <a:r>
              <a:rPr lang="en-US" dirty="0" smtClean="0"/>
              <a:t>Knots are proportions</a:t>
            </a:r>
          </a:p>
          <a:p>
            <a:pPr lvl="1"/>
            <a:r>
              <a:rPr lang="en-US" dirty="0" smtClean="0"/>
              <a:t>must match number of points or error</a:t>
            </a:r>
          </a:p>
          <a:p>
            <a:pPr lvl="1"/>
            <a:r>
              <a:rPr lang="en-US" dirty="0" smtClean="0"/>
              <a:t>first must be 0.0, last must be 1.0</a:t>
            </a:r>
          </a:p>
          <a:p>
            <a:pPr lvl="1"/>
            <a:r>
              <a:rPr lang="en-US" dirty="0" smtClean="0"/>
              <a:t>must be strictly increasing, each value greater than the last</a:t>
            </a:r>
          </a:p>
          <a:p>
            <a:r>
              <a:rPr lang="en-US" dirty="0" smtClean="0"/>
              <a:t>knots specify what fraction of alpha to move from one point to the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750</Words>
  <Application>Microsoft Office PowerPoint</Application>
  <PresentationFormat>On-screen Show (4:3)</PresentationFormat>
  <Paragraphs>183</Paragraphs>
  <Slides>29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CS324e - Elements of Graphics and Visualization</vt:lpstr>
      <vt:lpstr>Adding Animation</vt:lpstr>
      <vt:lpstr>Alphas</vt:lpstr>
      <vt:lpstr>Sample Alpha Creation</vt:lpstr>
      <vt:lpstr>Output of Alpha</vt:lpstr>
      <vt:lpstr>Result</vt:lpstr>
      <vt:lpstr>Interpolators</vt:lpstr>
      <vt:lpstr>PositionPath Interpolator</vt:lpstr>
      <vt:lpstr>Points and Knots</vt:lpstr>
      <vt:lpstr>SceneGraph for Simple Motion</vt:lpstr>
      <vt:lpstr>Add Rotation to the Large Cube</vt:lpstr>
      <vt:lpstr>New Scene Graph</vt:lpstr>
      <vt:lpstr>Steps to Add Object and Animation</vt:lpstr>
      <vt:lpstr>Adding a visible Object to Scene</vt:lpstr>
      <vt:lpstr>Adding Object to Scene</vt:lpstr>
      <vt:lpstr>Positioning Sphere</vt:lpstr>
      <vt:lpstr>Positioning Sphere - Code</vt:lpstr>
      <vt:lpstr>Animate Sphere</vt:lpstr>
      <vt:lpstr>Create TG for Interpolator and Create Alpha</vt:lpstr>
      <vt:lpstr>Create Interpolator, Set Scheduling Bounds</vt:lpstr>
      <vt:lpstr>Assemble Scene Graph</vt:lpstr>
      <vt:lpstr>Result</vt:lpstr>
      <vt:lpstr>Java3D Tutorial</vt:lpstr>
      <vt:lpstr>Controlling Movement</vt:lpstr>
      <vt:lpstr>User Initiated Movement</vt:lpstr>
      <vt:lpstr>User Activated Movement</vt:lpstr>
      <vt:lpstr>move Method</vt:lpstr>
      <vt:lpstr>movers</vt:lpstr>
      <vt:lpstr>Creating and Positioning Spheres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285</cp:revision>
  <dcterms:created xsi:type="dcterms:W3CDTF">2012-01-17T18:47:14Z</dcterms:created>
  <dcterms:modified xsi:type="dcterms:W3CDTF">2012-04-27T17:08:05Z</dcterms:modified>
</cp:coreProperties>
</file>