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0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4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4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8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4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2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1FA55-CA2D-4AFE-AB1B-B586AC7AD35F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BA3A-7AFE-4E8E-9BF6-80F6DC99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CS324e - Elements of Graphics and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Little Java</a:t>
            </a:r>
          </a:p>
          <a:p>
            <a:r>
              <a:rPr lang="en-US" dirty="0" smtClean="0"/>
              <a:t>A Little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9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get sum of squares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44743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63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get sum of squares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620000" cy="5189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61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Count number of chars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1524000"/>
            <a:ext cx="88106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32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Example: Count number of chars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79279" cy="5625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72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Search list for values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4306"/>
            <a:ext cx="8230164" cy="253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19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Search list for values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414460"/>
            <a:ext cx="9035143" cy="468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29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Python to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students have taken CS303e and CS313e which are taught using Python</a:t>
            </a:r>
          </a:p>
          <a:p>
            <a:r>
              <a:rPr lang="en-US" dirty="0" smtClean="0"/>
              <a:t>CS324E uses Java</a:t>
            </a:r>
          </a:p>
          <a:p>
            <a:r>
              <a:rPr lang="en-US" dirty="0"/>
              <a:t>F</a:t>
            </a:r>
            <a:r>
              <a:rPr lang="en-US" dirty="0" smtClean="0"/>
              <a:t>irst couple of lectures and first two assignments an intro and review of Java</a:t>
            </a:r>
          </a:p>
          <a:p>
            <a:r>
              <a:rPr lang="en-US" dirty="0" smtClean="0"/>
              <a:t>First - look at common techniques in Python and Java equivalent</a:t>
            </a:r>
          </a:p>
          <a:p>
            <a:r>
              <a:rPr lang="en-US" dirty="0" smtClean="0"/>
              <a:t>Second - implement an interesting Java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0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Another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"The first programming language to learn is the second hardest programming language to learn.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hardest programming language to learn is the</a:t>
            </a:r>
            <a:r>
              <a:rPr lang="en-US" b="1" i="1" dirty="0" smtClean="0"/>
              <a:t> second </a:t>
            </a:r>
            <a:r>
              <a:rPr lang="en-US" dirty="0" smtClean="0"/>
              <a:t>programming language."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9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general purpose programming language </a:t>
            </a:r>
          </a:p>
          <a:p>
            <a:pPr lvl="1"/>
            <a:r>
              <a:rPr lang="en-US" dirty="0" smtClean="0"/>
              <a:t>so is Python</a:t>
            </a:r>
          </a:p>
          <a:p>
            <a:r>
              <a:rPr lang="en-US" dirty="0" smtClean="0"/>
              <a:t>More geared towards object oriented programming</a:t>
            </a:r>
          </a:p>
          <a:p>
            <a:pPr lvl="1"/>
            <a:r>
              <a:rPr lang="en-US" dirty="0" smtClean="0"/>
              <a:t>encapsulation, inheritance, polymorphism</a:t>
            </a:r>
          </a:p>
          <a:p>
            <a:r>
              <a:rPr lang="en-US" dirty="0" smtClean="0"/>
              <a:t>strongly typed</a:t>
            </a:r>
          </a:p>
          <a:p>
            <a:r>
              <a:rPr lang="en-US" dirty="0" smtClean="0"/>
              <a:t>braces used to distinguish blocks of code</a:t>
            </a:r>
          </a:p>
          <a:p>
            <a:r>
              <a:rPr lang="en-US" dirty="0" smtClean="0"/>
              <a:t>all code is part of some class (programmer defined data type)</a:t>
            </a:r>
          </a:p>
        </p:txBody>
      </p:sp>
    </p:spTree>
    <p:extLst>
      <p:ext uri="{BB962C8B-B14F-4D97-AF65-F5344CB8AC3E}">
        <p14:creationId xmlns:p14="http://schemas.microsoft.com/office/powerpoint/2010/main" val="238456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Identifiers composed of letters, digits, _, and $</a:t>
            </a:r>
          </a:p>
          <a:p>
            <a:pPr lvl="1"/>
            <a:r>
              <a:rPr lang="en-US" dirty="0" smtClean="0"/>
              <a:t>must start with letter or _</a:t>
            </a:r>
          </a:p>
          <a:p>
            <a:pPr lvl="1"/>
            <a:r>
              <a:rPr lang="en-US" dirty="0" smtClean="0"/>
              <a:t>by convention variable and method (function) names start with lower case and use camel case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typicalMethodName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by convention class names start with a capital letter and use camel case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ArrayList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constants use all upper case with _ between words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DAYS_PER_WEEK</a:t>
            </a:r>
          </a:p>
        </p:txBody>
      </p:sp>
    </p:spTree>
    <p:extLst>
      <p:ext uri="{BB962C8B-B14F-4D97-AF65-F5344CB8AC3E}">
        <p14:creationId xmlns:p14="http://schemas.microsoft.com/office/powerpoint/2010/main" val="8306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657"/>
            <a:ext cx="8229600" cy="1143000"/>
          </a:xfrm>
        </p:spPr>
        <p:txBody>
          <a:bodyPr/>
          <a:lstStyle/>
          <a:p>
            <a:r>
              <a:rPr lang="en-US" dirty="0" smtClean="0"/>
              <a:t>Basic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Hello {</a:t>
            </a:r>
          </a:p>
          <a:p>
            <a:pPr marL="0" indent="0">
              <a:buNone/>
            </a:pPr>
            <a:endParaRPr lang="en-US" sz="19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900" dirty="0" smtClean="0">
                <a:solidFill>
                  <a:srgbClr val="3F5FBF"/>
                </a:solidFill>
                <a:latin typeface="Courier New"/>
              </a:rPr>
              <a:t>/**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3F5FBF"/>
                </a:solidFill>
                <a:latin typeface="Courier New"/>
              </a:rPr>
              <a:t>     * Where the program starts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3F5FBF"/>
                </a:solidFill>
                <a:latin typeface="Courier New"/>
              </a:rPr>
              <a:t>     */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1900" b="1" dirty="0" err="1" smtClean="0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9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9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9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900" i="1" dirty="0" smtClean="0">
                <a:solidFill>
                  <a:srgbClr val="2A00FF"/>
                </a:solidFill>
                <a:latin typeface="Courier New"/>
              </a:rPr>
              <a:t>"Hello World!!"</a:t>
            </a:r>
            <a:r>
              <a:rPr lang="en-US" sz="1900" i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9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9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9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900" i="1" dirty="0" smtClean="0">
                <a:solidFill>
                  <a:srgbClr val="2A00FF"/>
                </a:solidFill>
                <a:latin typeface="Courier New"/>
              </a:rPr>
              <a:t>"This is a Java program."</a:t>
            </a:r>
            <a:r>
              <a:rPr lang="en-US" sz="1900" i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pPr marL="0" indent="0">
              <a:buNone/>
            </a:pPr>
            <a:endParaRPr lang="en-US" sz="19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}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{} </a:t>
            </a:r>
            <a:r>
              <a:rPr lang="en-US" dirty="0" smtClean="0"/>
              <a:t>for code blocks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dirty="0" smtClean="0"/>
              <a:t> is called when program run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> at the end of statements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 smtClean="0"/>
              <a:t> is standard output</a:t>
            </a:r>
          </a:p>
          <a:p>
            <a:pPr lvl="1"/>
            <a:r>
              <a:rPr lang="en-US" dirty="0" smtClean="0"/>
              <a:t>analogous to print statement in Python</a:t>
            </a:r>
          </a:p>
          <a:p>
            <a:r>
              <a:rPr lang="en-US" dirty="0" smtClean="0"/>
              <a:t>comments,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/* stuff */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 stuff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040188" cy="639762"/>
          </a:xfrm>
        </p:spPr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040188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j = 20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k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j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j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1.7526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= "Olivia"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list = [1, 2, 3, 4]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blank = [0] * 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962400" y="1535113"/>
            <a:ext cx="4384057" cy="639762"/>
          </a:xfrm>
        </p:spPr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962400" y="2174875"/>
            <a:ext cx="51816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 j = 20;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 k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 j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j;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x = 1.7526;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name = "Olivia";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int[] list = [1, 2, 3, 4];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int[] blank = new int[10];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0" y="12954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67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Type of variable must be declared when variable declared</a:t>
            </a:r>
          </a:p>
          <a:p>
            <a:r>
              <a:rPr lang="en-US" dirty="0" smtClean="0"/>
              <a:t>Type can not be changed</a:t>
            </a:r>
          </a:p>
          <a:p>
            <a:pPr lvl="1"/>
            <a:r>
              <a:rPr lang="en-US" dirty="0" smtClean="0"/>
              <a:t>sort of</a:t>
            </a:r>
          </a:p>
          <a:p>
            <a:r>
              <a:rPr lang="en-US" dirty="0" smtClean="0"/>
              <a:t>Can not assign an inappropriate (different data type) value to variable</a:t>
            </a:r>
          </a:p>
          <a:p>
            <a:r>
              <a:rPr lang="en-US" dirty="0" smtClean="0"/>
              <a:t>Typical: int, double, boolean, String, ArrayList</a:t>
            </a:r>
          </a:p>
          <a:p>
            <a:r>
              <a:rPr lang="en-US" dirty="0" smtClean="0"/>
              <a:t>Many more we will learn and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0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vs. Lists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built in arrays, not lists</a:t>
            </a:r>
          </a:p>
          <a:p>
            <a:r>
              <a:rPr lang="en-US" dirty="0" smtClean="0"/>
              <a:t>Size is fixed and cannot be changed</a:t>
            </a:r>
          </a:p>
          <a:p>
            <a:r>
              <a:rPr lang="en-US" dirty="0" smtClean="0"/>
              <a:t>indices from 0 to length - 1</a:t>
            </a:r>
          </a:p>
          <a:p>
            <a:r>
              <a:rPr lang="en-US" dirty="0" smtClean="0"/>
              <a:t>no negative indices or wrap around</a:t>
            </a:r>
          </a:p>
          <a:p>
            <a:r>
              <a:rPr lang="en-US" dirty="0" smtClean="0"/>
              <a:t>The Java ArrayList and </a:t>
            </a:r>
            <a:r>
              <a:rPr lang="en-US" dirty="0" err="1" smtClean="0"/>
              <a:t>LinkedList</a:t>
            </a:r>
            <a:r>
              <a:rPr lang="en-US" dirty="0" smtClean="0"/>
              <a:t> classes are more like the Python list data type</a:t>
            </a:r>
          </a:p>
          <a:p>
            <a:pPr lvl="1"/>
            <a:r>
              <a:rPr lang="en-US" dirty="0" smtClean="0"/>
              <a:t>classes, programmer defined data types</a:t>
            </a:r>
          </a:p>
          <a:p>
            <a:pPr lvl="1"/>
            <a:r>
              <a:rPr lang="en-US" dirty="0" smtClean="0"/>
              <a:t>call methods on variables of type ArrayList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1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467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CS324e - Elements of Graphics and Visualization</vt:lpstr>
      <vt:lpstr>From Python to Java</vt:lpstr>
      <vt:lpstr>Learning Another Language</vt:lpstr>
      <vt:lpstr>Java</vt:lpstr>
      <vt:lpstr>Identifiers</vt:lpstr>
      <vt:lpstr>Basic Program</vt:lpstr>
      <vt:lpstr>Variables</vt:lpstr>
      <vt:lpstr>Variables</vt:lpstr>
      <vt:lpstr>Arrays vs. Lists</vt:lpstr>
      <vt:lpstr>Example: get sum of squares</vt:lpstr>
      <vt:lpstr>Example: get sum of squares</vt:lpstr>
      <vt:lpstr>Example: Count number of chars</vt:lpstr>
      <vt:lpstr>Example: Count number of chars</vt:lpstr>
      <vt:lpstr>Example: Search list for values</vt:lpstr>
      <vt:lpstr>Example: Search list for values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CS324e - Elements of Graphics and Visualization</dc:title>
  <dc:creator>Michael D. Scott</dc:creator>
  <cp:lastModifiedBy>Michael D. Scott</cp:lastModifiedBy>
  <cp:revision>13</cp:revision>
  <dcterms:created xsi:type="dcterms:W3CDTF">2012-08-23T23:32:31Z</dcterms:created>
  <dcterms:modified xsi:type="dcterms:W3CDTF">2012-08-24T01:17:12Z</dcterms:modified>
</cp:coreProperties>
</file>