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59" r:id="rId4"/>
    <p:sldId id="273" r:id="rId5"/>
    <p:sldId id="271" r:id="rId6"/>
    <p:sldId id="260" r:id="rId7"/>
    <p:sldId id="261" r:id="rId8"/>
    <p:sldId id="272" r:id="rId9"/>
    <p:sldId id="263" r:id="rId10"/>
    <p:sldId id="262" r:id="rId11"/>
    <p:sldId id="265" r:id="rId12"/>
    <p:sldId id="264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1" cy="365760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7" y="0"/>
            <a:ext cx="4160521" cy="365760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r">
              <a:defRPr sz="1300"/>
            </a:lvl1pPr>
          </a:lstStyle>
          <a:p>
            <a:fld id="{7D0A8B9B-A9B7-4AA2-8FA9-EC6AB733DAF4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0"/>
            <a:ext cx="4160521" cy="365760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7" y="6948170"/>
            <a:ext cx="4160521" cy="365760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r">
              <a:defRPr sz="1300"/>
            </a:lvl1pPr>
          </a:lstStyle>
          <a:p>
            <a:fld id="{FA6F2C73-F6A4-4AB0-B16C-4F72AA2EF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9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8/22/2012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8/22/2012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resenham's_line_algorith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exas.edu/ugs/bdp/programs/da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urnin.microlab.cs.utexas.edu/turnin/webturnin.dll/logi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m@cs.utexa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Class Intro</a:t>
            </a:r>
          </a:p>
          <a:p>
            <a:endParaRPr lang="en-US" dirty="0"/>
          </a:p>
          <a:p>
            <a:r>
              <a:rPr lang="en-US" dirty="0" smtClean="0"/>
              <a:t>www.cs.utexas.edu</a:t>
            </a:r>
            <a:r>
              <a:rPr lang="en-US" dirty="0"/>
              <a:t>/~scottm/cs324e/index.htm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using existing libraries to create programs that use Graphics.</a:t>
            </a:r>
          </a:p>
          <a:p>
            <a:pPr lvl="1"/>
            <a:r>
              <a:rPr lang="en-US" dirty="0" smtClean="0"/>
              <a:t>not as much detail on graphics algorithms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drawLine(int x1, int y1,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int x2, int y2) </a:t>
            </a:r>
            <a:r>
              <a:rPr lang="en-US" dirty="0" smtClean="0"/>
              <a:t>instead of implementing </a:t>
            </a:r>
            <a:r>
              <a:rPr lang="en-US" dirty="0" smtClean="0">
                <a:hlinkClick r:id="rId2"/>
              </a:rPr>
              <a:t>Bresenham's line drawing algorithm</a:t>
            </a:r>
            <a:endParaRPr lang="en-US" dirty="0" smtClean="0"/>
          </a:p>
          <a:p>
            <a:r>
              <a:rPr lang="en-US" dirty="0" smtClean="0"/>
              <a:t>Java review / tutorial, GUIs, Color, 2D graphics, Image filtering, animation, 3D graphics </a:t>
            </a:r>
          </a:p>
        </p:txBody>
      </p:sp>
    </p:spTree>
    <p:extLst>
      <p:ext uri="{BB962C8B-B14F-4D97-AF65-F5344CB8AC3E}">
        <p14:creationId xmlns:p14="http://schemas.microsoft.com/office/powerpoint/2010/main" val="1746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RTF </a:t>
            </a:r>
            <a:r>
              <a:rPr lang="en-US" dirty="0"/>
              <a:t>319 - </a:t>
            </a:r>
            <a:r>
              <a:rPr lang="en-US" dirty="0" smtClean="0"/>
              <a:t>Introduction to Digital Media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graphics tools such </a:t>
            </a:r>
            <a:r>
              <a:rPr lang="en-US" dirty="0" smtClean="0"/>
              <a:t>Illustrator, </a:t>
            </a:r>
            <a:r>
              <a:rPr lang="en-US" dirty="0"/>
              <a:t>Photoshop, Flash,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CS 354 - Computer Graphics, more in depth and theoretical</a:t>
            </a:r>
          </a:p>
          <a:p>
            <a:r>
              <a:rPr lang="en-US" dirty="0" smtClean="0"/>
              <a:t>ART 304L - Digital Foundations</a:t>
            </a:r>
          </a:p>
          <a:p>
            <a:r>
              <a:rPr lang="en-US" dirty="0" smtClean="0"/>
              <a:t>CS324e part of Bridging Disciplines Arts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Digital Media Program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www.utexas.edu/ugs/bdp/programs/dam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Elements of CS Program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is Java</a:t>
            </a:r>
          </a:p>
          <a:p>
            <a:r>
              <a:rPr lang="en-US" dirty="0" smtClean="0"/>
              <a:t>Survey today on familiarity with Java and object based programming</a:t>
            </a:r>
          </a:p>
          <a:p>
            <a:r>
              <a:rPr lang="en-US" dirty="0" smtClean="0"/>
              <a:t>First 3 class periods will be Java intro / review</a:t>
            </a:r>
          </a:p>
          <a:p>
            <a:r>
              <a:rPr lang="en-US" dirty="0" smtClean="0"/>
              <a:t>First major assignment (A1) just Java, no graphics</a:t>
            </a:r>
          </a:p>
          <a:p>
            <a:pPr lvl="1"/>
            <a:r>
              <a:rPr lang="en-US" dirty="0" smtClean="0"/>
              <a:t>not trivial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i="1" dirty="0"/>
              <a:t>Filthy Rich Clients - Developing Animated and Graphical Effects for Desktop Java Applications</a:t>
            </a:r>
            <a:r>
              <a:rPr lang="en-US" dirty="0"/>
              <a:t> by Chet Hause and Romain Guy, ISBN </a:t>
            </a:r>
            <a:r>
              <a:rPr lang="en-US" dirty="0" smtClean="0"/>
              <a:t>978-0-13-241393-0</a:t>
            </a:r>
          </a:p>
          <a:p>
            <a:r>
              <a:rPr lang="en-US" dirty="0" smtClean="0"/>
              <a:t>Readings supplemented with material from the web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3999"/>
            <a:ext cx="2771775" cy="363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8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Midterm </a:t>
            </a:r>
            <a:r>
              <a:rPr lang="en-US" dirty="0" smtClean="0"/>
              <a:t>10/17 </a:t>
            </a:r>
            <a:r>
              <a:rPr lang="en-US" dirty="0" smtClean="0"/>
              <a:t>during class, 100 points</a:t>
            </a:r>
          </a:p>
          <a:p>
            <a:r>
              <a:rPr lang="en-US" dirty="0" smtClean="0"/>
              <a:t>Final 12/12, 2 - 5 pm, 300 points</a:t>
            </a:r>
          </a:p>
          <a:p>
            <a:pPr lvl="1"/>
            <a:r>
              <a:rPr lang="en-US" dirty="0" smtClean="0"/>
              <a:t>both exams open book, open note</a:t>
            </a:r>
          </a:p>
          <a:p>
            <a:r>
              <a:rPr lang="en-US" dirty="0" smtClean="0"/>
              <a:t>Assignments: 9 programming assignments</a:t>
            </a:r>
          </a:p>
          <a:p>
            <a:pPr lvl="1"/>
            <a:r>
              <a:rPr lang="en-US" dirty="0" smtClean="0"/>
              <a:t>point value varies 25 - 125 </a:t>
            </a:r>
          </a:p>
          <a:p>
            <a:pPr lvl="1"/>
            <a:r>
              <a:rPr lang="en-US" dirty="0" smtClean="0"/>
              <a:t>some individual, some pair</a:t>
            </a:r>
          </a:p>
          <a:p>
            <a:pPr lvl="1"/>
            <a:r>
              <a:rPr lang="en-US" dirty="0" smtClean="0"/>
              <a:t>electronic turn in by 11 pm</a:t>
            </a:r>
          </a:p>
          <a:p>
            <a:pPr lvl="1"/>
            <a:r>
              <a:rPr lang="en-US" dirty="0" smtClean="0"/>
              <a:t>"This is the first class </a:t>
            </a:r>
            <a:r>
              <a:rPr lang="en-US" dirty="0" smtClean="0"/>
              <a:t>I have had where I </a:t>
            </a:r>
            <a:r>
              <a:rPr lang="en-US" dirty="0" smtClean="0"/>
              <a:t>wish the tests were worth more and the homework / projects were worth less"</a:t>
            </a:r>
          </a:p>
          <a:p>
            <a:r>
              <a:rPr lang="en-US" dirty="0" smtClean="0"/>
              <a:t>A: 925 - 1000, A- 900 - 924, B+ 875 - 899,</a:t>
            </a:r>
            <a:br>
              <a:rPr lang="en-US" dirty="0" smtClean="0"/>
            </a:br>
            <a:r>
              <a:rPr lang="en-US" dirty="0" smtClean="0"/>
              <a:t>B 825 - 874, B- 800 - 824 and so forth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Java</a:t>
            </a:r>
          </a:p>
          <a:p>
            <a:r>
              <a:rPr lang="en-US" dirty="0" smtClean="0"/>
              <a:t>6 slip days, no more than 2 on one assignment</a:t>
            </a:r>
          </a:p>
          <a:p>
            <a:r>
              <a:rPr lang="en-US" dirty="0" smtClean="0"/>
              <a:t>CS department account required for turnin, even if you work on your own machine</a:t>
            </a:r>
          </a:p>
          <a:p>
            <a:r>
              <a:rPr lang="en-US" dirty="0" smtClean="0"/>
              <a:t>If you had account last semester should renew</a:t>
            </a:r>
          </a:p>
          <a:p>
            <a:r>
              <a:rPr lang="en-US" dirty="0" smtClean="0"/>
              <a:t>check turnin to see if active:</a:t>
            </a:r>
          </a:p>
          <a:p>
            <a:r>
              <a:rPr lang="en-US" sz="2400" dirty="0" smtClean="0">
                <a:hlinkClick r:id="rId2"/>
              </a:rPr>
              <a:t>turnin.microlab.cs.utexas.edu/turnin/webturnin.dll/login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677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page (assignments, schedule, links to reading, code samples)</a:t>
            </a:r>
          </a:p>
          <a:p>
            <a:r>
              <a:rPr lang="en-US" dirty="0" smtClean="0"/>
              <a:t>Class discussion group on Piazza</a:t>
            </a:r>
          </a:p>
          <a:p>
            <a:r>
              <a:rPr lang="en-US" dirty="0" smtClean="0"/>
              <a:t>Grades on Canvas</a:t>
            </a:r>
          </a:p>
          <a:p>
            <a:r>
              <a:rPr lang="en-US" dirty="0" smtClean="0"/>
              <a:t>Microlab</a:t>
            </a:r>
            <a:r>
              <a:rPr lang="en-US" dirty="0"/>
              <a:t> </a:t>
            </a:r>
            <a:r>
              <a:rPr lang="en-US" dirty="0" smtClean="0"/>
              <a:t>(machines with required software and help from me and the 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Mike Scott</a:t>
            </a:r>
          </a:p>
          <a:p>
            <a:pPr lvl="1"/>
            <a:r>
              <a:rPr lang="en-US" dirty="0" smtClean="0"/>
              <a:t>Lecturer (not a professor, no PhD, so "Mike" please)</a:t>
            </a:r>
          </a:p>
          <a:p>
            <a:pPr lvl="1"/>
            <a:r>
              <a:rPr lang="en-US" dirty="0" smtClean="0"/>
              <a:t>At UT since 2000</a:t>
            </a:r>
          </a:p>
          <a:p>
            <a:pPr lvl="1"/>
            <a:r>
              <a:rPr lang="en-US" dirty="0" smtClean="0">
                <a:hlinkClick r:id="rId2"/>
              </a:rPr>
              <a:t>scottm@cs.utexas.edu</a:t>
            </a:r>
            <a:endParaRPr lang="en-US" dirty="0" smtClean="0"/>
          </a:p>
          <a:p>
            <a:pPr lvl="1"/>
            <a:r>
              <a:rPr lang="en-US" dirty="0" smtClean="0"/>
              <a:t>lab hours MW 3 - 4:30 5</a:t>
            </a:r>
            <a:r>
              <a:rPr lang="en-US" baseline="30000" dirty="0" smtClean="0"/>
              <a:t>th</a:t>
            </a:r>
            <a:r>
              <a:rPr lang="en-US" dirty="0" smtClean="0"/>
              <a:t> floor PAI lab</a:t>
            </a:r>
          </a:p>
          <a:p>
            <a:pPr lvl="1"/>
            <a:r>
              <a:rPr lang="en-US" dirty="0" smtClean="0"/>
              <a:t>also F 12 - 4 in PAI 5.68, but priority for CS378 students</a:t>
            </a:r>
          </a:p>
          <a:p>
            <a:pPr lvl="1"/>
            <a:r>
              <a:rPr lang="en-US" dirty="0" smtClean="0"/>
              <a:t>and by appointment</a:t>
            </a:r>
          </a:p>
          <a:p>
            <a:r>
              <a:rPr lang="en-US" dirty="0" smtClean="0"/>
              <a:t>TA: Sarah Abraham</a:t>
            </a:r>
          </a:p>
          <a:p>
            <a:pPr lvl="1"/>
            <a:r>
              <a:rPr lang="en-US" dirty="0" smtClean="0"/>
              <a:t>lab hours TBD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CS307, CS314, CS313e, EE422c, or EE322c with C- or better</a:t>
            </a:r>
          </a:p>
          <a:p>
            <a:r>
              <a:rPr lang="en-US" dirty="0" smtClean="0"/>
              <a:t>ability to design and implement medium sized program with some complexity in the algorithms required</a:t>
            </a:r>
          </a:p>
          <a:p>
            <a:r>
              <a:rPr lang="en-US" dirty="0" smtClean="0"/>
              <a:t>work load is significant</a:t>
            </a:r>
          </a:p>
        </p:txBody>
      </p:sp>
    </p:spTree>
    <p:extLst>
      <p:ext uri="{BB962C8B-B14F-4D97-AF65-F5344CB8AC3E}">
        <p14:creationId xmlns:p14="http://schemas.microsoft.com/office/powerpoint/2010/main" val="32383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on Java and object-based programming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4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Content</a:t>
            </a:r>
            <a:br>
              <a:rPr lang="en-US" dirty="0" smtClean="0"/>
            </a:br>
            <a:r>
              <a:rPr lang="en-US" dirty="0" smtClean="0"/>
              <a:t>Graphics and Visualization</a:t>
            </a:r>
            <a:br>
              <a:rPr lang="en-US" dirty="0" smtClean="0"/>
            </a:br>
            <a:r>
              <a:rPr lang="en-US" dirty="0" smtClean="0"/>
              <a:t>Heat Map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14600"/>
            <a:ext cx="91059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8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</a:t>
            </a:r>
            <a:endParaRPr lang="en-US" dirty="0"/>
          </a:p>
        </p:txBody>
      </p:sp>
      <p:pic>
        <p:nvPicPr>
          <p:cNvPr id="2052" name="Picture 4" descr="C:\Users\scottm\Documents\scottmAlt\images\cs324e\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40970"/>
            <a:ext cx="5562600" cy="5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Image Manipulation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990600"/>
            <a:ext cx="6629400" cy="559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and Visualization</a:t>
            </a:r>
            <a:br>
              <a:rPr lang="en-US" dirty="0" smtClean="0"/>
            </a:br>
            <a:r>
              <a:rPr lang="en-US" dirty="0" err="1" smtClean="0"/>
              <a:t>WatorWorld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199"/>
            <a:ext cx="5791200" cy="544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4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 3D Landscape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4" y="1295400"/>
            <a:ext cx="856766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405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CS324e - Elements of Graphics and Visualization</vt:lpstr>
      <vt:lpstr>Teaching Staff</vt:lpstr>
      <vt:lpstr>Prereqs</vt:lpstr>
      <vt:lpstr>Survey</vt:lpstr>
      <vt:lpstr>Course Content Graphics and Visualization Heat Map</vt:lpstr>
      <vt:lpstr>Random Art</vt:lpstr>
      <vt:lpstr>Image Manipulation</vt:lpstr>
      <vt:lpstr>Simulation and Visualization WatorWorld</vt:lpstr>
      <vt:lpstr>Fractal 3D Landscape</vt:lpstr>
      <vt:lpstr>Course Content</vt:lpstr>
      <vt:lpstr>Other Courses</vt:lpstr>
      <vt:lpstr>Programming Language</vt:lpstr>
      <vt:lpstr>Book</vt:lpstr>
      <vt:lpstr>Grading</vt:lpstr>
      <vt:lpstr>Assignments</vt:lpstr>
      <vt:lpstr>Class Resources</vt:lpstr>
      <vt:lpstr>Questions ?????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28</cp:revision>
  <cp:lastPrinted>2012-08-22T23:32:42Z</cp:lastPrinted>
  <dcterms:created xsi:type="dcterms:W3CDTF">2012-01-17T18:47:14Z</dcterms:created>
  <dcterms:modified xsi:type="dcterms:W3CDTF">2012-08-22T23:34:03Z</dcterms:modified>
</cp:coreProperties>
</file>