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2B9E-4DAE-49F3-AD68-35F9EFC8024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DE4BB-7473-428A-98AA-139D031D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FC98AF8B-0E7B-4270-9E96-47F7CB29843D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DF9F-78A1-45B2-91CF-B1101F1D838F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59A-15E0-4975-A2FD-A66B953B0630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D50-16FA-40C4-8C86-191B59942847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D22E-4634-47E6-9704-3BA5D1DBFB8E}" type="datetime1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2C7-C711-4620-92C8-AEC8EC24CD5C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ADDB-FFDA-4D94-AE5A-22EC7F92A30E}" type="datetime1">
              <a:rPr lang="en-US" smtClean="0"/>
              <a:t>3/6/2012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922D-A9D7-4865-9398-E0C47778C789}" type="datetime1">
              <a:rPr lang="en-US" smtClean="0"/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6FD-37F6-4F5F-9B79-74A85B57B665}" type="datetime1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8BFF-4E9D-444C-BA85-E1291E02F70E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6DC9-8B3F-464C-8904-D5D2752DD6B5}" type="datetime1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7D75DD3-0AEA-46FD-B326-14797CF0806E}" type="datetime1">
              <a:rPr lang="en-US" smtClean="0"/>
              <a:t>3/6/2012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l.jhu.edu/~hall/java/Java2D-Tutorial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Java2D Graphics</a:t>
            </a: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Arc2D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78306"/>
            <a:ext cx="8915401" cy="10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2590800"/>
            <a:ext cx="74783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CHORD			PIE			OPEN</a:t>
            </a:r>
          </a:p>
          <a:p>
            <a:endParaRPr lang="en-US" sz="2800" dirty="0"/>
          </a:p>
          <a:p>
            <a:r>
              <a:rPr lang="en-US" sz="2800" dirty="0" smtClean="0"/>
              <a:t>start = 30, extent = 110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691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838200"/>
            <a:ext cx="6096001" cy="5257800"/>
          </a:xfrm>
        </p:spPr>
        <p:txBody>
          <a:bodyPr/>
          <a:lstStyle/>
          <a:p>
            <a:r>
              <a:rPr lang="en-US" dirty="0" smtClean="0"/>
              <a:t>Recall the </a:t>
            </a:r>
            <a:r>
              <a:rPr lang="en-US" dirty="0" err="1" smtClean="0"/>
              <a:t>drawString</a:t>
            </a:r>
            <a:r>
              <a:rPr lang="en-US" dirty="0" smtClean="0"/>
              <a:t> method from the Graphics class: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Property of the graphics object is the current font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8124092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148" y="4267200"/>
            <a:ext cx="3622877" cy="240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61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Font </a:t>
            </a:r>
            <a:r>
              <a:rPr lang="en-US" dirty="0"/>
              <a:t>can be changed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Font constructors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66789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61532"/>
            <a:ext cx="6076950" cy="231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8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Font family names:</a:t>
            </a:r>
          </a:p>
          <a:p>
            <a:pPr lvl="1"/>
            <a:r>
              <a:rPr lang="en-US" dirty="0" smtClean="0"/>
              <a:t>DIALOG, DIALOG_INPUT,  MONOSPACED, SANS_SERIF, SERIF</a:t>
            </a:r>
          </a:p>
          <a:p>
            <a:r>
              <a:rPr lang="en-US" dirty="0" smtClean="0"/>
              <a:t>Styles:</a:t>
            </a:r>
          </a:p>
          <a:p>
            <a:pPr lvl="1"/>
            <a:r>
              <a:rPr lang="en-US" dirty="0" smtClean="0"/>
              <a:t>BOLD, ITALIC, PLAIN</a:t>
            </a:r>
          </a:p>
          <a:p>
            <a:r>
              <a:rPr lang="en-US" dirty="0" smtClean="0"/>
              <a:t>Size: point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0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|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732" y="2895600"/>
            <a:ext cx="382905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0678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57" y="3733800"/>
            <a:ext cx="521017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748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Available 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Last time I ran it, 302 fonts</a:t>
            </a:r>
          </a:p>
          <a:p>
            <a:r>
              <a:rPr lang="en-US" dirty="0" smtClean="0"/>
              <a:t>Handles nonexistent fonts gracefully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32" y="1066800"/>
            <a:ext cx="86487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739" y="4889355"/>
            <a:ext cx="3489079" cy="1184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32" y="4724400"/>
            <a:ext cx="5343525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667000" y="4724400"/>
            <a:ext cx="16764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2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width</a:t>
            </a:r>
          </a:p>
          <a:p>
            <a:r>
              <a:rPr lang="en-US" dirty="0" smtClean="0"/>
              <a:t>end caps of lines</a:t>
            </a:r>
          </a:p>
          <a:p>
            <a:r>
              <a:rPr lang="en-US" dirty="0" smtClean="0"/>
              <a:t>join style for multi-segment lines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46958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788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parameters: width, cap, join, </a:t>
            </a:r>
            <a:r>
              <a:rPr lang="en-US" dirty="0" err="1" smtClean="0"/>
              <a:t>miterLimit</a:t>
            </a:r>
            <a:r>
              <a:rPr lang="en-US" dirty="0" smtClean="0"/>
              <a:t>, dash, </a:t>
            </a:r>
            <a:r>
              <a:rPr lang="en-US" dirty="0" err="1" smtClean="0"/>
              <a:t>dash_phase</a:t>
            </a:r>
            <a:endParaRPr lang="en-US" dirty="0" smtClean="0"/>
          </a:p>
          <a:p>
            <a:r>
              <a:rPr lang="en-US" dirty="0" smtClean="0"/>
              <a:t>Also constructor with just new line width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788451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76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Stroke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From previous slide,</a:t>
            </a:r>
          </a:p>
          <a:p>
            <a:pPr lvl="1"/>
            <a:r>
              <a:rPr lang="en-US" dirty="0" smtClean="0"/>
              <a:t>dashed (10, 5), round caps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8059557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211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 area the graphics object will draw on</a:t>
            </a:r>
          </a:p>
          <a:p>
            <a:r>
              <a:rPr lang="en-US" dirty="0" smtClean="0"/>
              <a:t>Can be any</a:t>
            </a:r>
            <a:r>
              <a:rPr lang="en-US" i="1" dirty="0"/>
              <a:t> </a:t>
            </a:r>
            <a:r>
              <a:rPr lang="en-US" i="1" dirty="0" smtClean="0"/>
              <a:t>Shape</a:t>
            </a:r>
            <a:endParaRPr lang="en-US" dirty="0" smtClean="0"/>
          </a:p>
          <a:p>
            <a:pPr lvl="1"/>
            <a:r>
              <a:rPr lang="en-US" dirty="0" smtClean="0"/>
              <a:t>so far just primitives, ellipses, rectangles, arcs</a:t>
            </a:r>
          </a:p>
          <a:p>
            <a:pPr lvl="1"/>
            <a:r>
              <a:rPr lang="en-US" dirty="0" smtClean="0"/>
              <a:t>More advanced possible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2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Java2D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Render</a:t>
            </a:r>
          </a:p>
          <a:p>
            <a:pPr lvl="1"/>
            <a:r>
              <a:rPr lang="en-US" dirty="0" smtClean="0"/>
              <a:t>Heating animal remains to extract fat</a:t>
            </a:r>
          </a:p>
          <a:p>
            <a:pPr lvl="1"/>
            <a:r>
              <a:rPr lang="en-US" dirty="0" smtClean="0"/>
              <a:t>generating an image from a (mathematical) model</a:t>
            </a:r>
          </a:p>
          <a:p>
            <a:r>
              <a:rPr lang="en-US" dirty="0" smtClean="0"/>
              <a:t>Java2D can handle primitive shapes, text, images</a:t>
            </a:r>
          </a:p>
          <a:p>
            <a:r>
              <a:rPr lang="en-US" dirty="0" smtClean="0"/>
              <a:t>The Graphics object is an abstraction used to perform the rendering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9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3267"/>
            <a:ext cx="4904707" cy="488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74676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921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Write a program to draw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circle </a:t>
            </a:r>
            <a:r>
              <a:rPr lang="en-US" dirty="0"/>
              <a:t>of Smiley 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531827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425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295400"/>
            <a:ext cx="558165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Smiley 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043362"/>
            <a:ext cx="495300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447800" y="2590800"/>
            <a:ext cx="10668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129135"/>
            <a:ext cx="123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face size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495800" y="3276600"/>
            <a:ext cx="990600" cy="766762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3368" y="1928727"/>
            <a:ext cx="254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face to center eye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495800" y="2129135"/>
            <a:ext cx="495300" cy="1530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18114" y="3407229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90800" y="2683133"/>
            <a:ext cx="91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eye size</a:t>
            </a:r>
            <a:endParaRPr lang="en-US" dirty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2895600" y="2423160"/>
            <a:ext cx="3287890" cy="329184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047079" y="3052465"/>
            <a:ext cx="599635" cy="35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5600" y="2423160"/>
            <a:ext cx="3287890" cy="329184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0" y="1752600"/>
            <a:ext cx="194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for smile arc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2"/>
          </p:cNvCxnSpPr>
          <p:nvPr/>
        </p:nvCxnSpPr>
        <p:spPr>
          <a:xfrm flipH="1">
            <a:off x="6183490" y="2121932"/>
            <a:ext cx="1648399" cy="1002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723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Eye Distance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56103"/>
            <a:ext cx="5574741" cy="552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4191000" y="4114800"/>
            <a:ext cx="3048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2590800"/>
            <a:ext cx="1371600" cy="16764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28800" y="37454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x, y for center of face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10410" y="1295400"/>
            <a:ext cx="3353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face to center eye distance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587311" y="1664732"/>
            <a:ext cx="441889" cy="1764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76655" y="4267200"/>
            <a:ext cx="1414545" cy="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715000" y="2667000"/>
            <a:ext cx="0" cy="1600200"/>
          </a:xfrm>
          <a:prstGeom prst="straightConnector1">
            <a:avLst/>
          </a:prstGeom>
          <a:ln w="38100">
            <a:solidFill>
              <a:srgbClr val="80008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155861" y="4626429"/>
            <a:ext cx="286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distance = </a:t>
            </a:r>
            <a:r>
              <a:rPr lang="en-US" dirty="0" err="1" smtClean="0"/>
              <a:t>hyp</a:t>
            </a:r>
            <a:r>
              <a:rPr lang="en-US" dirty="0" smtClean="0"/>
              <a:t> * </a:t>
            </a:r>
            <a:r>
              <a:rPr lang="en-US" dirty="0" err="1" smtClean="0"/>
              <a:t>cos</a:t>
            </a:r>
            <a:r>
              <a:rPr lang="en-US" dirty="0" smtClean="0"/>
              <a:t>(angle)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943600" y="3560802"/>
            <a:ext cx="2824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 </a:t>
            </a:r>
            <a:r>
              <a:rPr lang="en-US" dirty="0"/>
              <a:t>distance = </a:t>
            </a:r>
            <a:r>
              <a:rPr lang="en-US" dirty="0" err="1"/>
              <a:t>hyp</a:t>
            </a:r>
            <a:r>
              <a:rPr lang="en-US" dirty="0"/>
              <a:t> * </a:t>
            </a:r>
            <a:r>
              <a:rPr lang="en-US" dirty="0" smtClean="0"/>
              <a:t>sin(angle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144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Constants!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Constants for various dimensions</a:t>
            </a:r>
          </a:p>
          <a:p>
            <a:r>
              <a:rPr lang="en-US" dirty="0" smtClean="0"/>
              <a:t>Could even have constants for various ellipses and arcs</a:t>
            </a:r>
          </a:p>
          <a:p>
            <a:pPr lvl="1"/>
            <a:r>
              <a:rPr lang="en-US" dirty="0" smtClean="0"/>
              <a:t>no need to recalculate each time if the graphics object is translated and rotated correctly</a:t>
            </a:r>
          </a:p>
          <a:p>
            <a:r>
              <a:rPr lang="en-US" dirty="0" smtClean="0"/>
              <a:t>Complete code to draw one face at a given location and angle</a:t>
            </a:r>
          </a:p>
          <a:p>
            <a:pPr lvl="1"/>
            <a:r>
              <a:rPr lang="en-US" dirty="0" smtClean="0"/>
              <a:t>generalize the solution!!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71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</a:t>
            </a:r>
            <a:r>
              <a:rPr lang="en-US" dirty="0" smtClean="0"/>
              <a:t>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draw many smiley faces translate graphics to middle of panel</a:t>
            </a:r>
          </a:p>
          <a:p>
            <a:r>
              <a:rPr lang="en-US" dirty="0" smtClean="0"/>
              <a:t>determine angle increment for each face</a:t>
            </a:r>
          </a:p>
          <a:p>
            <a:r>
              <a:rPr lang="en-US" dirty="0" smtClean="0"/>
              <a:t>calculate center point for each face</a:t>
            </a:r>
          </a:p>
          <a:p>
            <a:pPr lvl="1"/>
            <a:r>
              <a:rPr lang="en-US" dirty="0" smtClean="0"/>
              <a:t>trigonometry again</a:t>
            </a:r>
          </a:p>
          <a:p>
            <a:r>
              <a:rPr lang="en-US" dirty="0" smtClean="0"/>
              <a:t>array of colors for 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38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manyColor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90600"/>
            <a:ext cx="5486122" cy="5704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29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Object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foreground color - </a:t>
            </a:r>
            <a:r>
              <a:rPr lang="en-US" dirty="0" err="1" smtClean="0"/>
              <a:t>setColor</a:t>
            </a:r>
            <a:r>
              <a:rPr lang="en-US" dirty="0" smtClean="0"/>
              <a:t>(Color c)</a:t>
            </a:r>
          </a:p>
          <a:p>
            <a:r>
              <a:rPr lang="en-US" dirty="0" smtClean="0"/>
              <a:t>background color -</a:t>
            </a:r>
            <a:r>
              <a:rPr lang="en-US" sz="3200" dirty="0" smtClean="0"/>
              <a:t> </a:t>
            </a:r>
            <a:r>
              <a:rPr lang="en-US" sz="3200" dirty="0" err="1" smtClean="0"/>
              <a:t>setBackground</a:t>
            </a:r>
            <a:r>
              <a:rPr lang="en-US" sz="3200" dirty="0" smtClean="0"/>
              <a:t>(Color c)</a:t>
            </a:r>
          </a:p>
          <a:p>
            <a:r>
              <a:rPr lang="en-US" dirty="0" smtClean="0"/>
              <a:t>font - </a:t>
            </a:r>
            <a:r>
              <a:rPr lang="en-US" dirty="0" err="1" smtClean="0"/>
              <a:t>setFont</a:t>
            </a:r>
            <a:r>
              <a:rPr lang="en-US" dirty="0" smtClean="0"/>
              <a:t>(Font f) </a:t>
            </a:r>
          </a:p>
          <a:p>
            <a:r>
              <a:rPr lang="en-US" dirty="0" smtClean="0"/>
              <a:t>stroke - how wide is brush plus end joints - </a:t>
            </a:r>
            <a:r>
              <a:rPr lang="en-US" sz="3200" dirty="0" err="1"/>
              <a:t>setStroke</a:t>
            </a:r>
            <a:r>
              <a:rPr lang="en-US" sz="3200" dirty="0"/>
              <a:t>(Stroke s</a:t>
            </a:r>
            <a:r>
              <a:rPr lang="en-US" sz="3200" dirty="0" smtClean="0"/>
              <a:t>)</a:t>
            </a:r>
          </a:p>
          <a:p>
            <a:r>
              <a:rPr lang="en-US" dirty="0" smtClean="0"/>
              <a:t>rendering hints - for example anti-aliasing (demo bugs)</a:t>
            </a:r>
          </a:p>
          <a:p>
            <a:r>
              <a:rPr lang="en-US" dirty="0" smtClean="0"/>
              <a:t>clip - region to which drawing is constrained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7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Graphics Object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Composite - what method to use to combine color data from a new object being drawn to the objects already on the screen</a:t>
            </a:r>
          </a:p>
          <a:p>
            <a:r>
              <a:rPr lang="en-US" dirty="0" smtClean="0"/>
              <a:t>Paint - similar to color, allows the creation of gradients</a:t>
            </a:r>
          </a:p>
          <a:p>
            <a:r>
              <a:rPr lang="en-US" dirty="0" smtClean="0"/>
              <a:t>Transform - size, position, and orientation of drawing primitives</a:t>
            </a:r>
          </a:p>
          <a:p>
            <a:pPr lvl="1"/>
            <a:r>
              <a:rPr lang="en-US" dirty="0" smtClean="0"/>
              <a:t>translate, rotate, scale, shear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5029200" cy="5257800"/>
          </a:xfrm>
        </p:spPr>
        <p:txBody>
          <a:bodyPr/>
          <a:lstStyle/>
          <a:p>
            <a:r>
              <a:rPr lang="en-US" dirty="0" smtClean="0"/>
              <a:t>Methods to apply an </a:t>
            </a:r>
            <a:r>
              <a:rPr lang="en-US" i="1" dirty="0" smtClean="0"/>
              <a:t>affine transformation</a:t>
            </a:r>
            <a:endParaRPr lang="en-US" dirty="0" smtClean="0"/>
          </a:p>
          <a:p>
            <a:pPr lvl="1"/>
            <a:r>
              <a:rPr lang="en-US" dirty="0" smtClean="0"/>
              <a:t>affine transformations alter the coordinates of an object but preserve straight lines and proportions between points on a straight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47800"/>
            <a:ext cx="341376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Translate</a:t>
            </a:r>
          </a:p>
          <a:p>
            <a:r>
              <a:rPr lang="en-US" dirty="0" smtClean="0"/>
              <a:t>Rotate</a:t>
            </a:r>
          </a:p>
          <a:p>
            <a:pPr lvl="1"/>
            <a:r>
              <a:rPr lang="en-US" dirty="0" smtClean="0"/>
              <a:t>translate after a rotation</a:t>
            </a:r>
          </a:p>
          <a:p>
            <a:r>
              <a:rPr lang="en-US" dirty="0" smtClean="0"/>
              <a:t>Scale</a:t>
            </a:r>
          </a:p>
          <a:p>
            <a:r>
              <a:rPr lang="en-US" dirty="0" smtClean="0"/>
              <a:t>Shear</a:t>
            </a:r>
          </a:p>
          <a:p>
            <a:pPr lvl="1"/>
            <a:r>
              <a:rPr lang="en-US" dirty="0"/>
              <a:t>If you specify a non-zero x shear, then x values will be more and more shifted to the right the farther they are away from the </a:t>
            </a:r>
            <a:r>
              <a:rPr lang="en-US" b="1" dirty="0"/>
              <a:t>y</a:t>
            </a:r>
            <a:r>
              <a:rPr lang="en-US" dirty="0"/>
              <a:t> axis. For example, an x shear of 0.1 means that the x value will be shifted 10% of the distance the point is away from the y axis. Y shears are similar: points are shifted down in proportion to the distance they are away from the </a:t>
            </a:r>
            <a:r>
              <a:rPr lang="en-US" b="1" dirty="0"/>
              <a:t>x</a:t>
            </a:r>
            <a:r>
              <a:rPr lang="en-US" dirty="0"/>
              <a:t> axis. 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http://www.apl.jhu.edu/~hall/java/Java2D-Tutorial.html#Java2D-Tutorial-Transforms-Shear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2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Graphics2D fill and draw methods accept parameters of type Shape</a:t>
            </a:r>
          </a:p>
          <a:p>
            <a:pPr lvl="1"/>
            <a:r>
              <a:rPr lang="en-US" dirty="0" smtClean="0"/>
              <a:t>polymorphism</a:t>
            </a:r>
          </a:p>
          <a:p>
            <a:r>
              <a:rPr lang="en-US" dirty="0" smtClean="0"/>
              <a:t>Built in Shapes</a:t>
            </a:r>
          </a:p>
          <a:p>
            <a:pPr lvl="1"/>
            <a:r>
              <a:rPr lang="en-US" dirty="0" smtClean="0"/>
              <a:t>Arc2D</a:t>
            </a:r>
          </a:p>
          <a:p>
            <a:pPr lvl="1"/>
            <a:r>
              <a:rPr lang="en-US" dirty="0" smtClean="0"/>
              <a:t>Ellipse2D</a:t>
            </a:r>
          </a:p>
          <a:p>
            <a:pPr lvl="1"/>
            <a:r>
              <a:rPr lang="en-US" dirty="0" smtClean="0"/>
              <a:t>Line2d</a:t>
            </a:r>
          </a:p>
          <a:p>
            <a:pPr lvl="1"/>
            <a:r>
              <a:rPr lang="en-US" dirty="0" smtClean="0"/>
              <a:t>Polygon</a:t>
            </a:r>
          </a:p>
          <a:p>
            <a:pPr lvl="1"/>
            <a:r>
              <a:rPr lang="en-US" dirty="0" smtClean="0"/>
              <a:t>Rectangle2D</a:t>
            </a:r>
          </a:p>
          <a:p>
            <a:pPr lvl="1"/>
            <a:r>
              <a:rPr lang="en-US" dirty="0" smtClean="0"/>
              <a:t>and more!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Ellipse2D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x and y of upper corner of bounding box, width and height</a:t>
            </a:r>
          </a:p>
          <a:p>
            <a:r>
              <a:rPr lang="en-US" dirty="0" smtClean="0"/>
              <a:t>abstract class</a:t>
            </a:r>
          </a:p>
          <a:p>
            <a:r>
              <a:rPr lang="en-US" dirty="0" smtClean="0"/>
              <a:t>nested classes</a:t>
            </a:r>
          </a:p>
          <a:p>
            <a:pPr lvl="1"/>
            <a:r>
              <a:rPr lang="en-US" dirty="0" smtClean="0"/>
              <a:t>Ellipse2D.Double</a:t>
            </a:r>
          </a:p>
          <a:p>
            <a:pPr lvl="1"/>
            <a:r>
              <a:rPr lang="en-US" dirty="0" smtClean="0"/>
              <a:t>Ellipse2D.Float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874" y="4724400"/>
            <a:ext cx="5062537" cy="132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91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Arc2D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constructors</a:t>
            </a:r>
          </a:p>
          <a:p>
            <a:r>
              <a:rPr lang="en-US" dirty="0" smtClean="0"/>
              <a:t>ellipse bounds, start angle, extent angle, type</a:t>
            </a:r>
          </a:p>
          <a:p>
            <a:pPr lvl="1"/>
            <a:r>
              <a:rPr lang="en-US" dirty="0" smtClean="0"/>
              <a:t>angles in degrees</a:t>
            </a:r>
          </a:p>
          <a:p>
            <a:pPr lvl="1"/>
            <a:r>
              <a:rPr lang="en-US" dirty="0" smtClean="0"/>
              <a:t>types: CHORD, OPEN, PIE</a:t>
            </a:r>
          </a:p>
          <a:p>
            <a:pPr lvl="1"/>
            <a:r>
              <a:rPr lang="en-US" dirty="0" smtClean="0"/>
              <a:t>"The </a:t>
            </a:r>
            <a:r>
              <a:rPr lang="en-US" dirty="0"/>
              <a:t>angles are specified relative to the non-square framing rectangle such that 45 degrees always falls on the line from the center of the ellipse to the upper right corner of the framing rectangle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687</Words>
  <Application>Microsoft Office PowerPoint</Application>
  <PresentationFormat>On-screen Show (4:3)</PresentationFormat>
  <Paragraphs>158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CS324e - Elements of Graphics and Visualization</vt:lpstr>
      <vt:lpstr>Java2D Graphics</vt:lpstr>
      <vt:lpstr>Graphics Object Properties</vt:lpstr>
      <vt:lpstr>Graphics Object Properties</vt:lpstr>
      <vt:lpstr>Transforms</vt:lpstr>
      <vt:lpstr>Examples</vt:lpstr>
      <vt:lpstr>Graphics Primitives</vt:lpstr>
      <vt:lpstr>Ellipse2D</vt:lpstr>
      <vt:lpstr>Arc2D</vt:lpstr>
      <vt:lpstr>Arc2D</vt:lpstr>
      <vt:lpstr>Fonts</vt:lpstr>
      <vt:lpstr>Fonts</vt:lpstr>
      <vt:lpstr>Font Properties</vt:lpstr>
      <vt:lpstr>Font Example</vt:lpstr>
      <vt:lpstr>Checking Available Fonts</vt:lpstr>
      <vt:lpstr>Stroke</vt:lpstr>
      <vt:lpstr>Stroke</vt:lpstr>
      <vt:lpstr>Sample Stroke</vt:lpstr>
      <vt:lpstr>The Clip</vt:lpstr>
      <vt:lpstr>The Clip</vt:lpstr>
      <vt:lpstr>Write a program to draw a  circle of Smiley Faces</vt:lpstr>
      <vt:lpstr>One Smiley Face</vt:lpstr>
      <vt:lpstr>Calculate Eye Distance</vt:lpstr>
      <vt:lpstr>Use Constants!</vt:lpstr>
      <vt:lpstr>Drawing Many</vt:lpstr>
      <vt:lpstr>manyColor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70</cp:revision>
  <dcterms:created xsi:type="dcterms:W3CDTF">2012-01-17T18:47:14Z</dcterms:created>
  <dcterms:modified xsi:type="dcterms:W3CDTF">2012-03-06T16:19:23Z</dcterms:modified>
</cp:coreProperties>
</file>