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70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4" r:id="rId30"/>
  </p:sldIdLst>
  <p:sldSz cx="9144000" cy="6858000" type="screen4x3"/>
  <p:notesSz cx="9229725" cy="70008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9" autoAdjust="0"/>
    <p:restoredTop sz="78705" autoAdjust="0"/>
  </p:normalViewPr>
  <p:slideViewPr>
    <p:cSldViewPr>
      <p:cViewPr>
        <p:scale>
          <a:sx n="66" d="100"/>
          <a:sy n="66" d="100"/>
        </p:scale>
        <p:origin x="-2094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8085" y="1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D050E-68A7-4BF6-AD9D-1C7A44A395DD}" type="datetimeFigureOut">
              <a:rPr lang="en-US" smtClean="0"/>
              <a:t>3/5/2012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49266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8085" y="6649266"/>
            <a:ext cx="3999548" cy="3504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1C81D9-15D7-4112-A060-F6577A2F8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210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8042" y="0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/>
          <a:lstStyle>
            <a:lvl1pPr algn="r">
              <a:defRPr sz="1200"/>
            </a:lvl1pPr>
          </a:lstStyle>
          <a:p>
            <a:fld id="{346C757F-8E6F-4388-B04F-98E120A4A3FC}" type="datetimeFigureOut">
              <a:rPr lang="en-US" smtClean="0"/>
              <a:t>3/5/2012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498850" cy="2624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38" tIns="46369" rIns="92738" bIns="4636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973" y="3325416"/>
            <a:ext cx="7383780" cy="3150394"/>
          </a:xfrm>
          <a:prstGeom prst="rect">
            <a:avLst/>
          </a:prstGeom>
        </p:spPr>
        <p:txBody>
          <a:bodyPr vert="horz" lIns="92738" tIns="46369" rIns="92738" bIns="4636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49616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8042" y="6649616"/>
            <a:ext cx="3999548" cy="350044"/>
          </a:xfrm>
          <a:prstGeom prst="rect">
            <a:avLst/>
          </a:prstGeom>
        </p:spPr>
        <p:txBody>
          <a:bodyPr vert="horz" lIns="92738" tIns="46369" rIns="92738" bIns="46369" rtlCol="0" anchor="b"/>
          <a:lstStyle>
            <a:lvl1pPr algn="r">
              <a:defRPr sz="1200"/>
            </a:lvl1pPr>
          </a:lstStyle>
          <a:p>
            <a:fld id="{4A48ABE3-AAC7-446F-BC4B-9C6CAE8F49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08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E820A771-8B3E-4BE1-A7E6-B6C2E6A656A2}" type="datetime1">
              <a:rPr lang="en-US" smtClean="0"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72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C555B-A913-47C2-815D-FFEEC9F1344F}" type="datetime1">
              <a:rPr lang="en-US" smtClean="0"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38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36A207-1962-4FD5-8FA4-49017E3AFF08}" type="datetime1">
              <a:rPr lang="en-US" smtClean="0"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4C94F-FA36-4542-90AC-05B517A96965}" type="datetime1">
              <a:rPr lang="en-US" smtClean="0"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69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6286E-D538-4C32-863A-BFE11AA382E4}" type="datetime1">
              <a:rPr lang="en-US" smtClean="0"/>
              <a:t>3/5/2012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2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70BB-EA0D-4A4F-87CD-E642573953E4}" type="datetime1">
              <a:rPr lang="en-US" smtClean="0"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3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F00E8-D1E2-4B2B-BD23-5DB0B74CD4B3}" type="datetime1">
              <a:rPr lang="en-US" smtClean="0"/>
              <a:t>3/5/2012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3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96898-C825-4192-863E-99B6DD94B6CB}" type="datetime1">
              <a:rPr lang="en-US" smtClean="0"/>
              <a:t>3/5/2012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311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9866E-919D-4DC5-9FEE-4E5C71B9F5A6}" type="datetime1">
              <a:rPr lang="en-US" smtClean="0"/>
              <a:t>3/5/2012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29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131FA-91F6-47EA-A3FB-4EA5E7F683F0}" type="datetime1">
              <a:rPr lang="en-US" smtClean="0"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3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4227-4706-4F56-8E19-9E94D5BE047A}" type="datetime1">
              <a:rPr lang="en-US" smtClean="0"/>
              <a:t>3/5/2012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619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12837"/>
            <a:ext cx="8229600" cy="521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B1EFBAD-65B8-4099-8433-04365AC12FE4}" type="datetime1">
              <a:rPr lang="en-US" smtClean="0"/>
              <a:t>3/5/2012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F43637C-DFDA-4D48-8BAD-E22581FA05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3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tinyurl.com/3pwljfj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CS378 - Mobile Computing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Audio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01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 version does not end well</a:t>
            </a:r>
          </a:p>
          <a:p>
            <a:r>
              <a:rPr lang="en-US" dirty="0" smtClean="0"/>
              <a:t>Audio continues to play if back button pressed and even if home button pressed!</a:t>
            </a:r>
          </a:p>
          <a:p>
            <a:r>
              <a:rPr lang="en-US" dirty="0" smtClean="0"/>
              <a:t>Activity Life Cycle</a:t>
            </a:r>
          </a:p>
          <a:p>
            <a:r>
              <a:rPr lang="en-US" dirty="0" smtClean="0"/>
              <a:t>on pause we should stop MediaPlayer and release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7236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stopPlayer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Connect app stop button to </a:t>
            </a:r>
            <a:r>
              <a:rPr lang="en-US" dirty="0" err="1" smtClean="0"/>
              <a:t>stopPlayer</a:t>
            </a:r>
            <a:endParaRPr lang="en-US" dirty="0" smtClean="0"/>
          </a:p>
          <a:p>
            <a:pPr lvl="1"/>
            <a:r>
              <a:rPr lang="en-US" dirty="0" smtClean="0"/>
              <a:t>could use XML </a:t>
            </a:r>
            <a:r>
              <a:rPr lang="en-US" dirty="0" err="1" smtClean="0"/>
              <a:t>onClick</a:t>
            </a:r>
            <a:r>
              <a:rPr lang="en-US" dirty="0" smtClean="0"/>
              <a:t> and add View parameter or set up listener ourselves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11</a:t>
            </a:fld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95600"/>
            <a:ext cx="6858000" cy="3837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4575514" y="3896972"/>
            <a:ext cx="1066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90856" y="4301284"/>
            <a:ext cx="37914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 </a:t>
            </a:r>
            <a:r>
              <a:rPr lang="en-US" sz="2800" dirty="0" err="1" smtClean="0"/>
              <a:t>buildListeners</a:t>
            </a:r>
            <a:r>
              <a:rPr lang="en-US" sz="2800" dirty="0" smtClean="0"/>
              <a:t> method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3035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onPause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2837"/>
            <a:ext cx="4343400" cy="5211763"/>
          </a:xfrm>
        </p:spPr>
        <p:txBody>
          <a:bodyPr/>
          <a:lstStyle/>
          <a:p>
            <a:r>
              <a:rPr lang="en-US" dirty="0" err="1" smtClean="0"/>
              <a:t>onPause</a:t>
            </a:r>
            <a:r>
              <a:rPr lang="en-US" dirty="0" smtClean="0"/>
              <a:t>() should call the </a:t>
            </a:r>
            <a:r>
              <a:rPr lang="en-US" dirty="0" err="1" smtClean="0"/>
              <a:t>stopPlayer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what happens if activity resumed?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12</a:t>
            </a:fld>
            <a:endParaRPr lang="en-US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447800"/>
            <a:ext cx="4575774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85" y="4343400"/>
            <a:ext cx="3912915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7755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Resume music where we left off if paused or activity destroyed due to orientation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13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03" y="2873002"/>
            <a:ext cx="8215227" cy="3984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2929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61" y="2802731"/>
            <a:ext cx="8704792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MediaPlayer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 lot of data so used the </a:t>
            </a:r>
            <a:r>
              <a:rPr lang="en-US" dirty="0" err="1" smtClean="0"/>
              <a:t>SharedPreferences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14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638568" y="4267200"/>
            <a:ext cx="4124432" cy="65246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93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Restarting 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 check if audio was interrupted recreate player with same id and move to correct position</a:t>
            </a:r>
          </a:p>
          <a:p>
            <a:r>
              <a:rPr lang="en-US" dirty="0" smtClean="0"/>
              <a:t>Can write data to shared preferences or bundle (</a:t>
            </a:r>
            <a:r>
              <a:rPr lang="en-US" dirty="0" err="1" smtClean="0"/>
              <a:t>onSaveInstanceState</a:t>
            </a:r>
            <a:r>
              <a:rPr lang="en-US" dirty="0" smtClean="0"/>
              <a:t>) and pull out in </a:t>
            </a:r>
            <a:r>
              <a:rPr lang="en-US" dirty="0" err="1" smtClean="0"/>
              <a:t>onCreate</a:t>
            </a:r>
            <a:endParaRPr lang="en-US" dirty="0" smtClean="0"/>
          </a:p>
          <a:p>
            <a:r>
              <a:rPr lang="en-US" dirty="0" smtClean="0"/>
              <a:t>Possible fix </a:t>
            </a:r>
            <a:r>
              <a:rPr lang="en-US" dirty="0" smtClean="0"/>
              <a:t>for orientation changes</a:t>
            </a:r>
          </a:p>
          <a:p>
            <a:pPr lvl="1"/>
            <a:r>
              <a:rPr lang="en-US" dirty="0" smtClean="0"/>
              <a:t>in app manifest file under activity field</a:t>
            </a:r>
          </a:p>
          <a:p>
            <a:pPr marL="457200" lvl="1" indent="0">
              <a:buNone/>
            </a:pPr>
            <a:r>
              <a:rPr lang="en-US" sz="2000" dirty="0" err="1"/>
              <a:t>android:configChanges</a:t>
            </a:r>
            <a:r>
              <a:rPr lang="en-US" sz="2000" dirty="0"/>
              <a:t>=</a:t>
            </a:r>
            <a:r>
              <a:rPr lang="en-US" sz="2000" i="1" dirty="0"/>
              <a:t>"</a:t>
            </a:r>
            <a:r>
              <a:rPr lang="en-US" sz="2000" i="1" dirty="0" smtClean="0"/>
              <a:t>orientation"</a:t>
            </a:r>
          </a:p>
          <a:p>
            <a:pPr lvl="1">
              <a:buFontTx/>
              <a:buChar char="-"/>
            </a:pPr>
            <a:r>
              <a:rPr lang="en-US" sz="2000" dirty="0" smtClean="0"/>
              <a:t>But now we are responsible for orientation changes</a:t>
            </a:r>
          </a:p>
          <a:p>
            <a:pPr lvl="1">
              <a:buFontTx/>
              <a:buChar char="-"/>
            </a:pPr>
            <a:r>
              <a:rPr lang="en-US" sz="2000" dirty="0"/>
              <a:t>http://developer.android.com/guide/topics/resources/runtime-changes.html#HandlingTheChange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38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Audio from Phone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audio is on device / system, but not local to app use a URI</a:t>
            </a:r>
          </a:p>
          <a:p>
            <a:r>
              <a:rPr lang="en-US" dirty="0" smtClean="0"/>
              <a:t>Obtain URIs of Music via a Content resolver</a:t>
            </a:r>
          </a:p>
          <a:p>
            <a:r>
              <a:rPr lang="en-US" dirty="0" smtClean="0"/>
              <a:t>Example of simply listing URIs to the </a:t>
            </a:r>
            <a:r>
              <a:rPr lang="en-US" dirty="0" err="1" smtClean="0"/>
              <a:t>logcat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32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Retrieving Music URIs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449419"/>
            <a:ext cx="9006114" cy="4646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5900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MediaPlayer</a:t>
            </a:r>
            <a:r>
              <a:rPr lang="en-US" dirty="0" smtClean="0"/>
              <a:t> and System 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After URI retrieved can play audio with </a:t>
            </a:r>
            <a:r>
              <a:rPr lang="en-US" dirty="0" err="1" smtClean="0"/>
              <a:t>MediaPlayer</a:t>
            </a:r>
            <a:endParaRPr lang="en-US" dirty="0" smtClean="0"/>
          </a:p>
          <a:p>
            <a:r>
              <a:rPr lang="en-US" dirty="0" smtClean="0"/>
              <a:t>this approach requires calling prepare yourself</a:t>
            </a:r>
          </a:p>
          <a:p>
            <a:pPr lvl="1"/>
            <a:r>
              <a:rPr lang="en-US" dirty="0" smtClean="0"/>
              <a:t>no convenience method</a:t>
            </a:r>
          </a:p>
          <a:p>
            <a:endParaRPr lang="en-US" dirty="0" err="1" smtClean="0"/>
          </a:p>
          <a:p>
            <a:endParaRPr lang="en-US" dirty="0" err="1"/>
          </a:p>
          <a:p>
            <a:endParaRPr lang="en-US" dirty="0" err="1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440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88528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Audio Via Local URI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 obtained via approach from </a:t>
            </a:r>
            <a:r>
              <a:rPr lang="en-US" dirty="0" err="1" smtClean="0"/>
              <a:t>showContent</a:t>
            </a:r>
            <a:r>
              <a:rPr lang="en-US" dirty="0" smtClean="0"/>
              <a:t> method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19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62200"/>
            <a:ext cx="9239250" cy="431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6380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Android 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the MediaPlayer class</a:t>
            </a:r>
          </a:p>
          <a:p>
            <a:r>
              <a:rPr lang="en-US" dirty="0" smtClean="0"/>
              <a:t>Common Audio Formats supported:</a:t>
            </a:r>
          </a:p>
          <a:p>
            <a:pPr lvl="1"/>
            <a:r>
              <a:rPr lang="en-US" dirty="0" smtClean="0"/>
              <a:t>MP3, MIDI (.mid and others), </a:t>
            </a:r>
            <a:r>
              <a:rPr lang="en-US" dirty="0" err="1" smtClean="0"/>
              <a:t>Vorbis</a:t>
            </a:r>
            <a:r>
              <a:rPr lang="en-US" dirty="0" smtClean="0"/>
              <a:t> (.</a:t>
            </a:r>
            <a:r>
              <a:rPr lang="en-US" dirty="0" err="1" smtClean="0"/>
              <a:t>ogg</a:t>
            </a:r>
            <a:r>
              <a:rPr lang="en-US" dirty="0" smtClean="0"/>
              <a:t>), WAVE (.wav) and others</a:t>
            </a:r>
          </a:p>
          <a:p>
            <a:r>
              <a:rPr lang="en-US" dirty="0" smtClean="0"/>
              <a:t>Sources of audio</a:t>
            </a:r>
          </a:p>
          <a:p>
            <a:pPr lvl="1"/>
            <a:r>
              <a:rPr lang="en-US" dirty="0" smtClean="0"/>
              <a:t>local resources (part of app)</a:t>
            </a:r>
          </a:p>
          <a:p>
            <a:pPr lvl="1"/>
            <a:r>
              <a:rPr lang="en-US" dirty="0" smtClean="0"/>
              <a:t> internal URIs (Content Provider for other audio available)</a:t>
            </a:r>
          </a:p>
          <a:p>
            <a:pPr lvl="1"/>
            <a:r>
              <a:rPr lang="en-US" dirty="0" smtClean="0"/>
              <a:t>External URLs (streaming)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21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audio for ringtones, notifications, and alarms can be accessed via a </a:t>
            </a:r>
            <a:r>
              <a:rPr lang="en-US" dirty="0" err="1" smtClean="0"/>
              <a:t>RingtoneManager</a:t>
            </a:r>
            <a:endParaRPr lang="en-US" dirty="0" smtClean="0"/>
          </a:p>
          <a:p>
            <a:r>
              <a:rPr lang="en-US" dirty="0" smtClean="0"/>
              <a:t>Obtain URIs and play with media player</a:t>
            </a:r>
          </a:p>
          <a:p>
            <a:r>
              <a:rPr lang="en-US" dirty="0" smtClean="0"/>
              <a:t>from</a:t>
            </a:r>
            <a:br>
              <a:rPr lang="en-US" dirty="0" smtClean="0"/>
            </a:br>
            <a:r>
              <a:rPr lang="en-US" dirty="0" smtClean="0"/>
              <a:t>DDMS: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20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791857"/>
            <a:ext cx="6248400" cy="2847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6827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Listing Other Audio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21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9" y="876550"/>
            <a:ext cx="8639175" cy="5992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4800600" y="1295400"/>
            <a:ext cx="2062216" cy="65246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397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Other 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the URI is obtained, playing other audio is same as playing song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22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19400"/>
            <a:ext cx="7286625" cy="2995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719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Audio from Remote URL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Straightforward given the URL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23</a:t>
            </a:fld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16793"/>
            <a:ext cx="9307162" cy="3574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2383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Completion of 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/>
          <a:lstStyle/>
          <a:p>
            <a:r>
              <a:rPr lang="en-US" dirty="0" smtClean="0"/>
              <a:t>If action required when audio done playing implement the </a:t>
            </a:r>
            <a:r>
              <a:rPr lang="en-US" dirty="0" err="1" smtClean="0"/>
              <a:t>MediaPlayer.onCompletionListener</a:t>
            </a:r>
            <a:r>
              <a:rPr lang="en-US" dirty="0" smtClean="0"/>
              <a:t> interface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could make activity the listener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971800"/>
            <a:ext cx="7884886" cy="2607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89902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loop sound (play over and over) simply set the </a:t>
            </a:r>
            <a:r>
              <a:rPr lang="en-US" dirty="0" err="1" smtClean="0"/>
              <a:t>isLooping</a:t>
            </a:r>
            <a:r>
              <a:rPr lang="en-US" dirty="0" smtClean="0"/>
              <a:t> method of the </a:t>
            </a:r>
            <a:r>
              <a:rPr lang="en-US" dirty="0" err="1" smtClean="0"/>
              <a:t>MediaPlayer</a:t>
            </a:r>
            <a:r>
              <a:rPr lang="en-US" dirty="0" smtClean="0"/>
              <a:t> to true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361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SoundPool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Android class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6686"/>
            <a:ext cx="9753600" cy="288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67060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SoundPool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Great for applications with a number of short sound samples</a:t>
            </a:r>
          </a:p>
          <a:p>
            <a:r>
              <a:rPr lang="en-US" dirty="0" err="1" smtClean="0"/>
              <a:t>maxStreams</a:t>
            </a:r>
            <a:r>
              <a:rPr lang="en-US" dirty="0" smtClean="0"/>
              <a:t> parameter sets maximum number of sounds that can be played at once via this </a:t>
            </a:r>
            <a:r>
              <a:rPr lang="en-US" dirty="0" err="1" smtClean="0"/>
              <a:t>SoundPool</a:t>
            </a:r>
            <a:endParaRPr lang="en-US" dirty="0" smtClean="0"/>
          </a:p>
          <a:p>
            <a:r>
              <a:rPr lang="en-US" dirty="0" smtClean="0"/>
              <a:t>If max is exceeded stream with lowest priority stopped</a:t>
            </a:r>
          </a:p>
          <a:p>
            <a:pPr lvl="1"/>
            <a:r>
              <a:rPr lang="en-US" dirty="0" smtClean="0"/>
              <a:t>and then by age (oldest) with lowest priority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086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SoundPool</a:t>
            </a:r>
            <a:r>
              <a:rPr lang="en-US" dirty="0" smtClean="0"/>
              <a:t> play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82" y="1333500"/>
            <a:ext cx="9005047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82" y="2079171"/>
            <a:ext cx="851535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46264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SoundPool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Looping of sounds:</a:t>
            </a:r>
          </a:p>
          <a:p>
            <a:pPr lvl="1"/>
            <a:r>
              <a:rPr lang="en-US" dirty="0" smtClean="0"/>
              <a:t>    0 </a:t>
            </a:r>
            <a:r>
              <a:rPr lang="en-US" dirty="0" smtClean="0"/>
              <a:t>no looping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   -</a:t>
            </a:r>
            <a:r>
              <a:rPr lang="en-US" dirty="0" smtClean="0"/>
              <a:t>1 loop forever</a:t>
            </a:r>
          </a:p>
          <a:p>
            <a:pPr lvl="1"/>
            <a:r>
              <a:rPr lang="en-US" dirty="0" smtClean="0"/>
              <a:t>    &gt;</a:t>
            </a:r>
            <a:r>
              <a:rPr lang="en-US" dirty="0" smtClean="0"/>
              <a:t>0, play that many times</a:t>
            </a:r>
          </a:p>
          <a:p>
            <a:r>
              <a:rPr lang="en-US" dirty="0" smtClean="0"/>
              <a:t>frequency (speed) can be changed</a:t>
            </a:r>
          </a:p>
          <a:p>
            <a:pPr lvl="1"/>
            <a:r>
              <a:rPr lang="en-US" dirty="0" smtClean="0"/>
              <a:t>range from 0.5 to 2.0</a:t>
            </a:r>
          </a:p>
          <a:p>
            <a:pPr lvl="1"/>
            <a:r>
              <a:rPr lang="en-US" dirty="0" smtClean="0"/>
              <a:t>0.5 twice as long to play</a:t>
            </a:r>
          </a:p>
          <a:p>
            <a:pPr lvl="1"/>
            <a:r>
              <a:rPr lang="en-US" dirty="0" smtClean="0"/>
              <a:t>2.0 half as long to play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00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MediaPlayer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Playback control of </a:t>
            </a:r>
            <a:r>
              <a:rPr lang="en-US" dirty="0" err="1"/>
              <a:t>MediaPlayer</a:t>
            </a:r>
            <a:r>
              <a:rPr lang="en-US" dirty="0"/>
              <a:t> managed as a state machine</a:t>
            </a:r>
          </a:p>
          <a:p>
            <a:r>
              <a:rPr lang="en-US" dirty="0" smtClean="0"/>
              <a:t>Idle</a:t>
            </a:r>
          </a:p>
          <a:p>
            <a:r>
              <a:rPr lang="en-US" dirty="0" smtClean="0"/>
              <a:t>Initialized</a:t>
            </a:r>
          </a:p>
          <a:p>
            <a:r>
              <a:rPr lang="en-US" dirty="0" smtClean="0"/>
              <a:t>Preparing</a:t>
            </a:r>
          </a:p>
          <a:p>
            <a:r>
              <a:rPr lang="en-US" dirty="0" smtClean="0"/>
              <a:t>Prepared</a:t>
            </a:r>
          </a:p>
          <a:p>
            <a:r>
              <a:rPr lang="en-US" dirty="0" smtClean="0"/>
              <a:t>Started</a:t>
            </a:r>
          </a:p>
          <a:p>
            <a:r>
              <a:rPr lang="en-US" dirty="0" smtClean="0"/>
              <a:t>Paused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Playback Complete</a:t>
            </a:r>
          </a:p>
          <a:p>
            <a:r>
              <a:rPr lang="en-US" dirty="0" smtClean="0"/>
              <a:t>Stopped</a:t>
            </a:r>
          </a:p>
          <a:p>
            <a:r>
              <a:rPr lang="en-US" dirty="0" smtClean="0"/>
              <a:t>End</a:t>
            </a:r>
          </a:p>
          <a:p>
            <a:r>
              <a:rPr lang="en-US" dirty="0" smtClean="0"/>
              <a:t>Invalid state transitions result in errors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79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12837"/>
            <a:ext cx="4126029" cy="5211763"/>
          </a:xfrm>
        </p:spPr>
        <p:txBody>
          <a:bodyPr/>
          <a:lstStyle/>
          <a:p>
            <a:r>
              <a:rPr lang="en-US" dirty="0" smtClean="0"/>
              <a:t>Single arrows are synchronous transitions</a:t>
            </a:r>
          </a:p>
          <a:p>
            <a:r>
              <a:rPr lang="en-US" dirty="0" smtClean="0"/>
              <a:t>Double arrows are asynchronous transitions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4172" y="0"/>
            <a:ext cx="502522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0"/>
            <a:ext cx="44958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MediaPlayer</a:t>
            </a:r>
            <a:r>
              <a:rPr lang="en-US" dirty="0" smtClean="0"/>
              <a:t> State Diagram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126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Sound Demo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12837"/>
            <a:ext cx="5638800" cy="5211763"/>
          </a:xfrm>
        </p:spPr>
        <p:txBody>
          <a:bodyPr>
            <a:normAutofit/>
          </a:bodyPr>
          <a:lstStyle/>
          <a:p>
            <a:r>
              <a:rPr lang="en-US" dirty="0" smtClean="0"/>
              <a:t>audio files local to app placed in res/raw</a:t>
            </a:r>
          </a:p>
          <a:p>
            <a:r>
              <a:rPr lang="en-US" dirty="0" smtClean="0"/>
              <a:t>CAUTION</a:t>
            </a:r>
          </a:p>
          <a:p>
            <a:pPr lvl="1"/>
            <a:r>
              <a:rPr lang="en-US" dirty="0" smtClean="0"/>
              <a:t>large sound files difficult to install on emulator: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tinyurl.com/3pwljfj</a:t>
            </a:r>
            <a:endParaRPr lang="en-US" dirty="0" smtClean="0"/>
          </a:p>
          <a:p>
            <a:pPr lvl="1"/>
            <a:r>
              <a:rPr lang="en-US" dirty="0" smtClean="0"/>
              <a:t>better success with </a:t>
            </a:r>
            <a:r>
              <a:rPr lang="en-US" dirty="0" err="1" smtClean="0"/>
              <a:t>dev</a:t>
            </a:r>
            <a:r>
              <a:rPr lang="en-US" dirty="0" smtClean="0"/>
              <a:t> phones / actual devices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5</a:t>
            </a:fld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990600"/>
            <a:ext cx="333756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2035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 Local 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play audio local to the app</a:t>
            </a:r>
          </a:p>
          <a:p>
            <a:r>
              <a:rPr lang="en-US" dirty="0" smtClean="0"/>
              <a:t>use the </a:t>
            </a:r>
            <a:r>
              <a:rPr lang="en-US" dirty="0" err="1" smtClean="0"/>
              <a:t>MediaPlayer.create</a:t>
            </a:r>
            <a:r>
              <a:rPr lang="en-US" dirty="0" smtClean="0"/>
              <a:t> convenience method</a:t>
            </a:r>
          </a:p>
          <a:p>
            <a:pPr lvl="1"/>
            <a:r>
              <a:rPr lang="en-US" dirty="0" smtClean="0"/>
              <a:t>when complete </a:t>
            </a:r>
            <a:r>
              <a:rPr lang="en-US" dirty="0" err="1" smtClean="0"/>
              <a:t>MediaPlayer</a:t>
            </a:r>
            <a:r>
              <a:rPr lang="en-US" dirty="0" smtClean="0"/>
              <a:t> in the </a:t>
            </a:r>
            <a:r>
              <a:rPr lang="en-US" b="1" dirty="0" smtClean="0"/>
              <a:t>prepared</a:t>
            </a:r>
            <a:r>
              <a:rPr lang="en-US" dirty="0" smtClean="0"/>
              <a:t> state</a:t>
            </a:r>
          </a:p>
          <a:p>
            <a:r>
              <a:rPr lang="en-US" dirty="0" smtClean="0"/>
              <a:t>start MediaPlayer</a:t>
            </a:r>
          </a:p>
          <a:p>
            <a:r>
              <a:rPr lang="en-US" dirty="0" smtClean="0"/>
              <a:t>approach:</a:t>
            </a:r>
          </a:p>
          <a:p>
            <a:pPr lvl="1"/>
            <a:r>
              <a:rPr lang="en-US" dirty="0" smtClean="0"/>
              <a:t>build listeners for each button to call the </a:t>
            </a:r>
            <a:r>
              <a:rPr lang="en-US" dirty="0" err="1" smtClean="0"/>
              <a:t>playSound</a:t>
            </a:r>
            <a:r>
              <a:rPr lang="en-US" dirty="0" smtClean="0"/>
              <a:t> method with appropriate song id when clicked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8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Approach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3999"/>
            <a:ext cx="8576756" cy="4572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2133600" y="4696238"/>
            <a:ext cx="3048000" cy="5334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562600" y="2667000"/>
            <a:ext cx="1066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397286" y="3071312"/>
            <a:ext cx="27467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ids for sound files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6397286" y="1007645"/>
            <a:ext cx="1666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button ids</a:t>
            </a:r>
            <a:endParaRPr lang="en-US" sz="2800" dirty="0"/>
          </a:p>
        </p:txBody>
      </p:sp>
      <p:cxnSp>
        <p:nvCxnSpPr>
          <p:cNvPr id="12" name="Straight Arrow Connector 11"/>
          <p:cNvCxnSpPr>
            <a:stCxn id="11" idx="2"/>
          </p:cNvCxnSpPr>
          <p:nvPr/>
        </p:nvCxnSpPr>
        <p:spPr>
          <a:xfrm flipH="1">
            <a:off x="6397286" y="1530865"/>
            <a:ext cx="833434" cy="22173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4314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playSound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okay for </a:t>
            </a:r>
            <a:r>
              <a:rPr lang="en-US" i="1" dirty="0" smtClean="0"/>
              <a:t>short </a:t>
            </a:r>
            <a:r>
              <a:rPr lang="en-US" dirty="0" smtClean="0"/>
              <a:t>sounds</a:t>
            </a:r>
          </a:p>
          <a:p>
            <a:r>
              <a:rPr lang="en-US" dirty="0" smtClean="0"/>
              <a:t>downsides:</a:t>
            </a:r>
          </a:p>
          <a:p>
            <a:pPr lvl="1"/>
            <a:r>
              <a:rPr lang="en-US" dirty="0" smtClean="0"/>
              <a:t>plays to completion</a:t>
            </a:r>
          </a:p>
          <a:p>
            <a:pPr lvl="1"/>
            <a:r>
              <a:rPr lang="en-US" dirty="0" smtClean="0"/>
              <a:t>multiple sounds play at same time (desirable in some cases)</a:t>
            </a:r>
          </a:p>
          <a:p>
            <a:pPr lvl="1"/>
            <a:r>
              <a:rPr lang="en-US" dirty="0" smtClean="0"/>
              <a:t>audio continues to play when app paused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8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96" y="1066800"/>
            <a:ext cx="9019504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2690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instance variable for MediaPlayer</a:t>
            </a:r>
          </a:p>
          <a:p>
            <a:r>
              <a:rPr lang="en-US" dirty="0" smtClean="0"/>
              <a:t>If playing stop and release before creating new Player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3637C-DFDA-4D48-8BAD-E22581FA0542}" type="slidenum">
              <a:rPr lang="en-US" smtClean="0"/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985052"/>
            <a:ext cx="7143750" cy="3872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1618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5041</TotalTime>
  <Words>684</Words>
  <Application>Microsoft Office PowerPoint</Application>
  <PresentationFormat>On-screen Show (4:3)</PresentationFormat>
  <Paragraphs>157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CS378 - Mobile Computing</vt:lpstr>
      <vt:lpstr>Android Audio</vt:lpstr>
      <vt:lpstr>MediaPlayer</vt:lpstr>
      <vt:lpstr>MediaPlayer State Diagram</vt:lpstr>
      <vt:lpstr>Simple Sound Demo App</vt:lpstr>
      <vt:lpstr>Playing Local Audio</vt:lpstr>
      <vt:lpstr>Simple Approach</vt:lpstr>
      <vt:lpstr>playSound method</vt:lpstr>
      <vt:lpstr>Changing Behavior</vt:lpstr>
      <vt:lpstr>Cleaning Up</vt:lpstr>
      <vt:lpstr>stopPlayer method</vt:lpstr>
      <vt:lpstr>onPause</vt:lpstr>
      <vt:lpstr>Saving State</vt:lpstr>
      <vt:lpstr>Saving MediaPlayer State</vt:lpstr>
      <vt:lpstr>Restarting Audio</vt:lpstr>
      <vt:lpstr>Playing Audio from Phone</vt:lpstr>
      <vt:lpstr>Retrieving Music URIs</vt:lpstr>
      <vt:lpstr>MediaPlayer and System Audio</vt:lpstr>
      <vt:lpstr>Playing Audio Via Local URI</vt:lpstr>
      <vt:lpstr>Other Audio</vt:lpstr>
      <vt:lpstr>Listing Other Audio</vt:lpstr>
      <vt:lpstr>Playing Other Audio</vt:lpstr>
      <vt:lpstr>Playing Audio from Remote URL</vt:lpstr>
      <vt:lpstr>Completion of Audio</vt:lpstr>
      <vt:lpstr>Looping </vt:lpstr>
      <vt:lpstr>SoundPool</vt:lpstr>
      <vt:lpstr>Using SoundPool</vt:lpstr>
      <vt:lpstr>SoundPool play</vt:lpstr>
      <vt:lpstr>Using SoundPool</vt:lpstr>
    </vt:vector>
  </TitlesOfParts>
  <Company>University of Texas at Austin Computer Science Dept.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CS378 - Mobile Computing</dc:title>
  <dc:creator>Michael D. Scott</dc:creator>
  <cp:lastModifiedBy>Michael D. Scott</cp:lastModifiedBy>
  <cp:revision>169</cp:revision>
  <cp:lastPrinted>2012-01-30T16:00:04Z</cp:lastPrinted>
  <dcterms:created xsi:type="dcterms:W3CDTF">2012-01-17T18:47:14Z</dcterms:created>
  <dcterms:modified xsi:type="dcterms:W3CDTF">2012-03-05T18:51:01Z</dcterms:modified>
</cp:coreProperties>
</file>