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77" r:id="rId23"/>
    <p:sldId id="279" r:id="rId24"/>
    <p:sldId id="276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9229725" cy="70008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78705" autoAdjust="0"/>
  </p:normalViewPr>
  <p:slideViewPr>
    <p:cSldViewPr>
      <p:cViewPr varScale="1">
        <p:scale>
          <a:sx n="72" d="100"/>
          <a:sy n="72" d="100"/>
        </p:scale>
        <p:origin x="-19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999548" cy="3504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8085" y="1"/>
            <a:ext cx="3999548" cy="3504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D050E-68A7-4BF6-AD9D-1C7A44A395DD}" type="datetimeFigureOut">
              <a:rPr lang="en-US" smtClean="0"/>
              <a:t>3/26/2012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49266"/>
            <a:ext cx="3999548" cy="3504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8085" y="6649266"/>
            <a:ext cx="3999548" cy="3504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C81D9-15D7-4112-A060-F6577A2F8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21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00" units="cm"/>
          <inkml:channel name="Y" type="integer" max="900" units="cm"/>
        </inkml:traceFormat>
        <inkml:channelProperties>
          <inkml:channelProperty channel="X" name="resolution" value="28.36879" units="1/cm"/>
          <inkml:channelProperty channel="Y" name="resolution" value="28.30189" units="1/cm"/>
        </inkml:channelProperties>
      </inkml:inkSource>
      <inkml:timestamp xml:id="ts0" timeString="2012-03-23T23:44:18.25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3852 11261,'0'-21,"21"21,-21 0,21 0,1 0,-1 0,-21 0,42 0,-21 0,22 0,20 0,-21 0,43 0,-64 0,0 0,1 0,-22 0,21 0,21 0,-42 0,42 0,-20 0,-22 0,42 0,-21 0,0 0,0 0,1 0,-1 0,0 0,42 0,-41 0,-22 0,21 0,0 0,-21 0,42-22,-21 22,-21 0,22 0,20 0,-42-21,63 0,-63 0,43 21,-22 0,-21 0,42 0,-21 0,22-21,-22 21,0 0,0 0,0 0,-21 0,22 0,-1 0,0 0,0 0,0 0,-21 0,21 0,22 0,-43 0,42 0,-42 0,21 0,22 0,-1 0,-21 21,0-21,-21 21,21-21,22 0,-43 0,42 0,-21 0,22 21,20 0,-63-21,42 22,22-1,-22 0,1-21,-22 21,42-21,1 0,-43 0,64 0,-22 21,1-21,-22 0,21 0,-20 0,-1 21,0-21,-20 0,20 0,0 0,22 0,-22 0,0 0,-20 0,83 0,-62 0,20 0,-42 0,22 0,-22 0,0 0,0 0,22 0,-22 0,42 0,1 0,-43 0,42 0,-20 0,41 0,-20 0,-43 0,21 0,1 22,-22-22,42 0,-41 0,-1 21,0-21,0 0,0 0,0 0,-21 0,22 0,20 0,-21 0,21 0,-42 0,64 0,-64 0,21 0,0 0,0 0,-21 0,64 0,-64 0,42 0,-21 0,22 0,-1 0,-21 0,43 0,42 0,-106 0,42 0,-21 0,21 0,-20 0,41 0,-21 0,-42 0,22 0,20 0,0 0,-42 0,21 0,-21 0,43 0,-22 0,21 0,-21-21,22-1,20 22,-42 0,43 0,-1 0,-63 0,64 0,-64 0,21 0,0 0,0 0,22 0,-1 0,43 0,-22 0,-20 0,-1 0,0 0,-21 0,43 0,-43 22,0-22,22 0,-43 0,42 0,-21 0,0 0,0 0,-21 0,22 0,20 0,-21 21,21-21,-20 0,20 0,0 0,-21 0,22 0,-1 0,-21 0,22 0,-43 0,42 0,0 0,43 0,-43 0,-21 0,22-21,-1 21,0 0,22 0,-43 0,21 0,-20 0,-1-22,0 22,0 0,0 0,22 0,-22 0,21 0,-21 0,0 0,22 22,-1-22,-21 0,0 21,-21-21,22 0,20 0,21 0,-20 0,-22 0,42 0,1 0,-64 0,21 0,0 21,43 0,-1-21,-42 0,43 21,-43-21,0 0,22 21,-43-21,42 0,-21 0,43 0,-43 0,0 0,42 0,-63 0,22 0,-22 0,42 0,-42 22,42-22,1 0,-1 0,-21 0,21 0,22 0,-22 0,-21 0,43 0,-22 0,22 0,-43 0,0 0,21 0,-42 0,43 0,-22 0,0 0,43 0,-43 0,42 0,-20-22,-43 22,63 0,-42 0,22-21,-1 0,-21 21,21 0,-42 0,43-21,-1 21,-21 0,22 0,-1 0,0 0,-21 0,-21 0,43 0,-22 0,42-21,-20 21,-43 0,42 0,-21 0,0 0,22 0,-43 0,21 0,0 0,21 0,-20 0,20 0,0-21,-21 21,-21-22,22 22,20 0,0 0,22 0,-64 0,42 0,-21 0,22 0,20 0,-21 0,1 0,-22 0,21 0,-21 0,1 0,20 0,21 0,1 0,-1 0,-20 0,41 0,-20-42,-22 42,-42 0,85 0,-85-21,21 21,21-21,22 21,-22-21,-21 21,22-22,-1 22,22 0,-22 0,-21 0,0 0,0 0,22 0,-22 0,0 0,21 0,22-21,-64 21,42 0,1 0,-22 0,0 21,21-21,22 22,-1-22,-20 21,62-21,1 21,-63-21,62 21,-41-21,-22 0,1 0,20 0,-42 0,0 0,1 0,20 0,-21 0,21 0,1 0,-1-21,0 21,22 0,-43 0,21 0,-20-21,20 21,64 0,-85 0,0 0,21 0,-42 0,64 0,21 0,-43 0,0 21,-21 0,43-21,-43 0,21 0,-20 0,-22 0,21 0,21 0,-21 0,0 0,1 0,-1 0,21 0,-42-21,42 21,-20 0,-1 0,42 0,-42 0,22 0,-22 0,21 0,22 0,-43 0,42 0,-20 0,-1 0,-21 0,22 0,-22 0,0 0,0 0,0 0,22 0,-1 0,-21 0,21 0,-20 0,41 0,-42 0,-21 0,43 0,-22 0,0 0,0 0,-21 0,21 0,0 0,1 0,-22 0,42 0,-21 0,21 0,22 0,-22 0,1 0,-43 0,63 0,-21 0,1 0,-1 0,0 0,1 0,-22 0,-21 0,21 0,0 0,-21 0,21 0,1 0,-22 21,0-21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00" units="cm"/>
          <inkml:channel name="Y" type="integer" max="900" units="cm"/>
        </inkml:traceFormat>
        <inkml:channelProperties>
          <inkml:channelProperty channel="X" name="resolution" value="28.36879" units="1/cm"/>
          <inkml:channelProperty channel="Y" name="resolution" value="28.30189" units="1/cm"/>
        </inkml:channelProperties>
      </inkml:inkSource>
      <inkml:timestamp xml:id="ts0" timeString="2012-03-23T23:44:23.10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19621 11494,'-21'0,"-21"0,-1 0,-20 0,-43 0,43 0,41 0,-62-22,-1 22,-42 0,42 0,1-21,20 21,-20 0,20 0,1 0,-22 0,21-21,-41 0,-1 21,42 0,-20-42,20 20,1 1,20 21,-41-21,41 21,1 0,-43 0,22 0,20 0,-20 0,42 0,0 0,-43 0,22 0,21 0,21 0,-43-21,22 21,0 0,-21 0,20 0,-20-21,21 21,0 0,0 0,-22 0,22 0,0 0,0 0,-22 0,22 0,0 0,-21 0,-1 0,22 0,-21 21,21-21,-22 0,22 21,-42-21,20 0,1 0,0 0,-22 0,22 0,0 21,-22 0,-21-21,22 0,21 22,-22-1,-21-21,64 0,0 0,-21 0,-43 0,85 0,-42 0,-1 0,1 0,21 0,21 0,-21 0,-22 21,43-21,-42 0,0 21,-43-21,0 21,22-21,42 0,0 0,-1 0,-20 0,0 0,42 0,-64 0,22 0,-22 21,43-21,0 0,-42 0,20 0,-20 0,42 0,-22 0,-41 0,84 0,-64 0,22 0,-22 0,1 0,20 0,1 0,-21 0,20 0,-20 0,-1-21,43 21,-42 0,20-21,1 21,-22-21,22 21,0 0,-1 0,1 0,-21 0,41 0,1 0,0 0,21 0,-42 0,-1 0,22 0,0 0,0 0,21 0,-21 0,0 0,21 0,-43 0,1 0,42 21,-64-21,43 0,-21 21,0-21,-1 0,22 0,0 0,0 0,0 0,21 0,-22 0,-20 0,21 0,0 0,-22 0,1 0,42 0,-42 0,-22 0,22 0,-43 0,64 0,-64 0,22 0,-1 0,1 0,-22 0,22 0,-1 0,-20 0,41 0,1 0,0 0,20 21,-20-21,42 0,-21 22,0-22,0 0,-1 0,-20 0,-21 0,20 21,1-21,21 0,-22 0,-20 21,-1-21,1 0,42 0,-64 0,64 0,-43 0,1 0,21 0,-1 0,-20 0,42 0,-43 0,43 0,-21 0,20 0,-20-21,21 21,0 0,21 0,-43 0,22 0,-21 0,21 0,21 0,-21 0,-1 0,1 0,-21-21,42 21,-21 0,-22 0,43 0,-42 0,42 0,-63 0,41 0,-41 0,-22 0,64-22,-42 22,-43 0,85 0,-43 0,-21 0,-20 0,83 0,-20 0,0 0,21 0,-22 22,22-22,-64 0,22 0,63 0,-42 0,-22 0,22-22,21 22,-1 0,-41 0,21 0,20-21,1 21,-21 0,21 0,0 0,-1 0,-41 0,42 0,21 0,-64 0,22 0,-64 0,85 0,-43 0,1 0,42 0,-22 0,22 0,0 0,-21 0,21 0,-22 0,1 0,0 0,-1 0,1 0,0 0,20 0,-62 0,63 0,21 0,-22 0,1 0,0 0,21 0,-42 0,21 0,-1 0,-20-21,21 21,-21 0,20 0,-41 0,63 0,-21 0,0 0,-22 0,22-21,-42 21,20-21,22 21,0 0,-21 0,-1 0,1 0,0 0,-22 0,22 0,-22 21,-20-21,62 0,-62 0,20 0,64 0,-42 0,21 21,-22-21,-20 21,42 0,21 1,-21-22,-22 21,22 0,-21-21,21 0,21 0,-22 0,1 21,0-21,21 21,-42 0,-1 1,43-1,-84 0,41 0,-41-21,63 0,-1 0,-20 0,0 21,21-21,-22 21,22-21,-42 0,-1 0,22 0,-22 22,22-22,21 0,-22 0,-20 0,42 0,-22 0,-20 0,-1 0,64 0,-63-22,63 22,-42 0,20 0,1-21,21 0,-21 21,0 0,0-21,-22 21,22-21,21 21,-42-21,21 21,-22-22,22 22,0 0,-21 0,-1-21,22 21,-21-21,0 21,-1 0,1 0,42-21,-42 21,20 0,1 0,0 0,0 0,0 0,0 0,21-21,-22 21,1 0,21 0,-21 0,21 0,0-21,0-1,21 22,22 0,-22-21,63 21,43-21,22 21,-86-21,64 0,-21 21,-43 0,-41 0,126 0,-85 0,1 0,20 0,-41 0,20 0,-20 0,-22 0,-21 0,21 0,0 21,21 0,1-21,-43 21,42-21,-42 0,42 0,22 0,-43 21,0-21,0 0,22 22,-1-22,0 0,-20 0,-1 21,-21-21,21 0,0 0,-21 21,0-21,0 0,21 0,0 0,1 0,-22 0,21 0,21 0,0 0,-20 0,20 0,0 0,1 0,41-21,-41 21,41 0,-20 0,-1 0,-63 0,43 0,-22 0,-21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00" units="cm"/>
          <inkml:channel name="Y" type="integer" max="900" units="cm"/>
        </inkml:traceFormat>
        <inkml:channelProperties>
          <inkml:channelProperty channel="X" name="resolution" value="28.36879" units="1/cm"/>
          <inkml:channelProperty channel="Y" name="resolution" value="28.30189" units="1/cm"/>
        </inkml:channelProperties>
      </inkml:inkSource>
      <inkml:timestamp xml:id="ts0" timeString="2012-03-23T23:44:30.37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3810 15790,'21'0,"0"0,-21 0,21 0,0 0,1 0,20 0,-21 0,0 0,0 0,1 0,-1 0,21 0,-21 0,0 0,1 0,-1 0,-21 0,21 0,0 0,0 0,0 0,22 0,-43 0,21 0,21 0,-21 0,1 0,-22 0,21 0,0 0,0 0,-21 0,42 0,-42 0,0 0,43 0,-1 0,-21 0,0 0,1 0,-22 0,42 0,-21 0,21 22,1-22,-22 0,0 0,0 0,-21 0,64 0,-43 0,0 0,0 0,-21 0,43 0,-43 0,42 0,0 0,-42 0,21 0,1 0,-22 0,21 0,0 0,21 0,1 0,-43 0,42 0,-21 0,0 0,22 0,-43 0,42 0,-42 0,21 0,0 0,0 0,22 0,-22 0,-21 0,63 0,-20 0,-1 0,22 0,-64 0,42 0,21 0,-20-22,20 22,-20 0,20-21,-21 21,-20-21,20 21,43-21,-64 0,42 0,-42 21,-21 0,22 0,62-22,-41 22,20-21,64 0,-127 21,85 0,-64-21,21 21,22-21,-64 21,21 0,0 0,21-21,-20 21,-1 0,21 0,-21 0,22-22,-1 22,-21 0,21 0,1 0,-22 0,21 0,1 0,-22 0,0 0,21 0,-21 0,-21 0,43 0,-22 22,0-22,0 0,0 0,22 0,-43 0,42 0,0 0,-20 0,20 0,-42-22,63 22,-41 0,-1 0,42 0,-20 0,20-21,-21 21,-42-21,22 21,-1 0,-21 0,21 0,0 0,0 0,0 0,1 0,20 0,-21 0,-21 0,42 0,-20 0,20 0,0 0,-21 0,1 0,-1 0,42 0,-42 0,1 0,-1 0,0 21,0-21,43 21,-64-21,42 0,0 22,1-22,-1 0,-21 0,21 21,22-21,-43 21,43-21,-22 0,21 21,-20-21,-22 0,0 0,21 21,1-21,-22 21,0-21,0 22,0-22,1 0,-22 0,42 0,-21 0,0 0,22 0,-43 0,21 21,21-21,-42 0,21 0,0 0,22 21,-1-21,-42 21,21-21,22 0,-1 0,43 0,-64 0,21 0,-21 0,85 0,-21 0,-22 0,43 0,-64 0,1 0,-1 0,64 0,-64 0,43-21,-64 21,64-21,-22 21,1-21,-1-1,-42 22,1 0,41-21,22 21,-85 0,42 0,0 0,43 0,-21 0,41 21,-62-21,-1 0,22 0,-1 0,85 0,-84 0,-22 0,-21 0,43 0,-1 0,-63 0,64 0,-43 22,85-22,-22 0,-62 0,20 0,-21 0,21 0,1 0,-22 21,42 0,-20-21,-1 0,22 21,-22-21,21 0,22 0,-21 0,-43 0,21 21,-21-21,0 43,1-43,-1 0,0 0,0 0,-21 0,21 0,22 0,-43 0,42 0,-21 0,21 0,22 0,-43 0,43 0,-22 0,-21 0,21 0,-42-22,64 22,-43 0,0-21,0 21,64 0,-64 0,0-21,43 21,21 0,-64-21,42 21,1 0,-22 0,0 0,-20-21,-1 21,21 0,-42 0,42 0,-20 0,20 0,-21 0,0 0,22 0,-43 0,42 0,-21 0,21 0,1 0,-43 0,63 0,-42 0,1 0,20 0,0 0,43 0,-22 0,22 0,-21 0,-22 0,0 0,-21 0,43 0,-22 0,-21 0,64 0,-64 0,22 21,-1-21,-21 0,21 0,-20 0,20 0,0 0,22 0,-22 0,-21 0,-21 0,21 0,1 0,20 0,21 0,-41 0,-1 0,21 0,0 0,-20 0,-1 0,21 0,-42 0,42 0,-20 0,-1 0,21 0,-21 21,0-21,1 0,-1 0,0 0,0 0,43 0,-1 42,-42-42,0 43,1-43,-1 0,21 21,-21-21,-21 0,21 0,1 0,-1 21,-21-21,21 42,0-42,-21 0,42 22,1-1,-43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00" units="cm"/>
          <inkml:channel name="Y" type="integer" max="900" units="cm"/>
        </inkml:traceFormat>
        <inkml:channelProperties>
          <inkml:channelProperty channel="X" name="resolution" value="28.36879" units="1/cm"/>
          <inkml:channelProperty channel="Y" name="resolution" value="28.30189" units="1/cm"/>
        </inkml:channelProperties>
      </inkml:inkSource>
      <inkml:timestamp xml:id="ts0" timeString="2012-03-23T23:44:33.57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17462 16256,'-63'0,"20"0,1 0,0 0,-22 0,1 0,63-21,-64 21,22-21,-22 21,22 0,-21-21,-1 21,43 0,-21 0,-1 0,1 0,0 0,20 0,-20 0,-21 0,41 0,-41 0,21 0,-22 0,1-22,41 22,-41 0,42 0,-22 0,22-21,-21 21,21 0,21 0,-64 0,43 0,-42 0,-43 0,21 0,43 0,-1 0,1 0,-64-21,64 21,-43 0,43-21,0 0,-107 21,107-21,-21 21,-64 0,105 0,1 0,-21-22,-43 22,22 0,20 0,1 0,0 0,21 0,-1 0,-20 0,21 0,0 0,-22 0,43 0,-42 0,-21 0,41 0,-20 0,0 0,-1 0,22 0,-42 0,20 0,1 0,-21 0,-1 0,1 0,-1 22,1-1,-22 0,-63 21,84-42,43 21,-64 1,22-1,-1-21,1 21,-1-21,1 0,63 0,-21 0,-22 0,22 0,0 0,-21 0,-1 0,43 0,-21 0,0 0,21 0,-42 0,21 0,21 0,0 0,-22 0,1-21,0 21,-64 0,22 0,63 0,-64 0,64 0,-105 0,62 0,1 0,-43 0,64 0,-21 0,-22 0,-20-21,62 21,-20 0,-21 0,20 0,22 0,-21 0,21 0,-22 0,22 0,-42 0,20 0,-20 0,42 0,-1 0,1 0,0 0,-42 0,-1 0,43 0,-64-22,43 22,42 0,-42 0,-43 0,64 0,0 0,-1 0,1 0,-21 0,0 0,-43 0,85 0,-21 0,21 0,-64 0,43 0,-21 0,-1 0,1 0,0 0,-43 0,0 0,-20 0,62 0,-41 0,20 0,22 0,-1 0,22 0,21 0,-42 0,-22 0,22 0,-21 0,-1 0,-21 0,1 22,41-22,-41 0,20 0,43 0,-42 0,-1 0,1 0,20 0,-41 0,41 0,-105 0,148 0,-42 0,21 0,-22 0,22 0,0 0,-21 0,42 0,-43 0,1 0,-22 0,1 0,21 0,-22 0,43 0,0 0,-22 0,22 0,-63 0,20 0,22 0,-1 21,-20-21,21 0,-1 0,1 0,-43 0,22 21,20-21,-20 0,-22 0,43 0,-43 0,22 0,-1 0,-20 0,41-21,22 21,-85 0,43-21,-1 21,43 0,-85 0,0-22,-21 22,64-21,21 21,20 0,-62 0,20 0,22 0,0 0,-22 0,43 0,-21 0,-1 0,-20 0,20 0,-62 0,105 0,-43 0,1 0,0 0,20 0,-20 0,-21 0,20 0,-41 0,62 0,-41 0,-1 0,43 0,0 0,0 0,-21 0,-1 0,22 0,-21 0,42 0,0 0,-21 0,-22 0,43 0,-42 0,21 0,-43 0,1 0,63 0,-43 0,22 0,21 0,-21 0,0 0,21 0,-21 0,0 0,21 0,-22 0,1 0,0 0,0 0,0 0,-22 0,22 0,0 0,0 0,0 0,0 0,-1 0,1 0,21 0,-21 0,0 0,21 0,-21 0,0 0,21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00" units="cm"/>
          <inkml:channel name="Y" type="integer" max="900" units="cm"/>
        </inkml:traceFormat>
        <inkml:channelProperties>
          <inkml:channelProperty channel="X" name="resolution" value="28.36879" units="1/cm"/>
          <inkml:channelProperty channel="Y" name="resolution" value="28.30189" units="1/cm"/>
        </inkml:channelProperties>
      </inkml:inkSource>
      <inkml:timestamp xml:id="ts0" timeString="2012-03-23T23:44:41.28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3746 15896,'0'-21,"0"0,21 21,-21-21,22 21,20-21,0-1,1 1,-1 0,-21 0,0 0,22 0,-22-1,0 22,85-21,-43 21,-20-21,-1 21,43 0,-64 0,42 0,-42 0,22-21,-1 21,0 0,43 0,-64 0,0 0,1 0,-1 0,0 0,21 0,-21 0,22 0,-43 0,42 0,0 0,-42 0,43 0,-22 21,21-21,43 0,-43 21,1-21,20 0,-42 0,22 21,-1-21,-42 0,21 0,0 22,-21-22,21 21,1-21,-22 0,21 0,0 21,0-21,0 21,0-21,1 0,41 21,1-21,-64 0,63 0,-42 0,43 21,-43-21,42 0,-63 0,43 22,20-22,-63 0,43 0,-1 0,-21 0,43 21,-43-21,21 0,-42 0,21 0,0 0,1 21,-22-21,21 0,0 0,-21 0,0 21,21-21,0 0,-21 21,43-21,-22 21,21 1,-21-22,-21 21,64-21,-43 0,42 21,-41-21,-1 0,0 0,0 0,21 0,1 0,-22 0,0 0,0 0,-21 0,21 0,1 0,-22 0,21 0,0 0,-21 0,21 0,21 0,-42 0,22 0,20 0,21 0,-20 0,-1 0,-21 0,43 0,-22 0,-21 0,43 0,-43 0,0 0,0 0,22 0,20 42,1-42,-43 0,63 21,1-21,-64 22,43-22,-43 0,0 0,21 0,-20 0,-1 0,63 0,-84 0,85 0,-64 0,0 0,22 0,-22 0,0 0,0 0,43 0,-64 0,42 0,-21 0,22 0,-22 0,42 0,22 0,-85 0,42 0,-21 0,1 0,-1 0,0-22,0 22,0 0,0-21,22 21,-22 0,0 0,21 0,-42 0,43-21,-1 21,0 0,-42-21,43 21,-1 0,22 0,-64 0,63-21,-42 21,64-21,-64 21,64 0,-1-22,-62 22,-1-21,42 21,-63 0,0-21,21 21,-42 0,-42 0,-85 21,84-21,-21 0,64 0,-42 0,-43 21,-42-21,42 0,0 0,43 0,-22 0,21 0,43 0,-42 0,20 0,43 0,-21 0,0 0,0 0,0 0,-22 0,1 0,42 0,-42 22,-1-22,1 0,0 0,21 0,-43 21,-21-21,64 0,-42 0,-22 21,22-21,41 0,1 0,0 0,-42 0,41 0,22 0,-63 0,63 0,-21 0,0 0,21 0,-43 0,22 0,-64 21,43-21,21 0,-21 0,20 0,22 0,-21 0,21 0,43-21,-22 21,21-21,0-22,1 22,-43 21,21 0,42 0,-63 0,22 0,-1-21,-21 21,21 0,0 0,0 0,22 0,-1 0,43 0,-22 0,-21 0,-20 0,-1 0,21 0,22 0,-64 0,42 0,-21 0,-21 0,21 0,0 0,1 0,-1 0,0 0,0 0,21 0,-20 0,41 0,-42 0,22 0,-22 0,42 21,-20 0,-22-21,42 22,-42-22,43 0,-22 0,-42 0,21 0,1 0,-1 0,21 0,-42 0,64 0,-1 0,1-22,20 22,1 0,-22 0,1 0,21 22,-43-22,21 21,1-21,-22 0,-21 0,1 0,-1 0,-64 0,-41 0,-1 0,22 0,-64 0,63 0,1 21,-43-21,42 0,-20 0,-1 0,85 0,-64 0,43 0,-42-21,20 0,1 21,-21 0,-1-22,43 1,-43 21,1 0,63 0,-64 0,22 0,21 0,21 0,-42 0,20 0,-62 0,41 0,22 0,-63 0,41 0,1 0,-22 0,-41 0,83 0,-20 0,-21 0,63 0,-22 0,44 0,62 0,22 0,42 21,127 1,-105-1,-22-21,21 0,-63 0,-85 0,149 0,-22 0,63 0,-84 0,-63 0,-1 21,-20-21,-1 0,0 0,-20 0,20 0,-42 0,85 0,-64 0,42 0,-42 0,64 0,42 0,0 0,-106 0,64 0,-43 21,22-21,-1 21,-42-21,43 21,21-21,-43 0,43 0,-64 0,21 0,43 0,-64 0,-21 0,42 22,-21-22,1 0,-1 21,-21-21,42 0,22 0,-64 0,21 0,0 0,0 0,0 0,0-21,43 21,-43 0,-21 0,42 0,1 0,20 0,-20 0,-43 0,63-22,-21 22,64 0,-21 0,42 0,-42 0,-43 0,0 0,1 22,-1-22,21 0,1 0,42 0,-43 0,22 21,-22-21,22 21,21-21,-64 0,64 0,-21 0,-1 0,-62 0,20 0,0 0,43 0,-43 0,-42 0,64 0,-22 0,-21 0,0-21,-21 21,64 0,-22-21,-42-1,64 22,-43 0,0 0,0 0,22 0,-22 0,21 0,-21 0,-21 0,0 0,-21 0,-21 0,-43 0,22 0,-64 0,-64-21,22 0,84 0,0-21,64-1,-169 22,63-21,21 42,64-21,-22-1,22 22,21-21,-1 21,1 0,-21-21,21 21,0 0,21 0,-22 0,1 0,-21 0,0 0,20 0,-41 0,42 0,-43 0,22 0,42 0,-64 0,22 0,0 0,-22 21,43 0,-42-21,20 0,22 22,-21-22,21 0,-22 0,1 21,21-21,-22 21,1 0,21-21,0 0,21 0,-21 0,-1 0,1 0,21 0,21 0,64 0,21 0,-43 0,107-21,-107 21,43 0,63 42,43-21,0-21,-1 22,-62 20,105-42,-170 21,-20-21,63 0,0 21,-64-21,-20 21,41-21,-41 0,-1 0,43 0,-85 0,21 0,0 0,0 0,43 0,-43 0,-21 0,21 0,21 0,-42 0,21 0,22-21,-1 21,0 0,-20 0,41 0,22 0,-22 0,-20 0,-1 0,64 0,-64 0,22 0,20 0,43-21,-42 0,-22 0,1-22,21 43,-64-21,-21 21,21 0,42 0,-20-42,-1 21,-21 21,22-21,-22 21,0 0,21 0,-42-22,43 1,-22 21,21-21,0 21,-20 0,41-21,1 21,-22 0,-21 21,0-21,0 0,43 42,-1-20,-41-22,20 42,0-42,1 21,-22-21,21 21,-21-21,0 0,1 0,-1 0,0 0,0 21,-21-21,21 0,0 0,-21 0,22 0,-22 22,-43-22,-20 21,42-21,-85 0,-42 0,21 0,42 0,-42 0,42 0,22 0,-64 0,-21 0,63 0,43 0,20 0,1 0,0-21,0 21,21 0,85 0,20 0,86 0,-64 0,-42 0,20 0,-20 21,-21-21,-22 0,-42 0,42 0,-42 21,21-21,1 0,-1 0,63 0,-41 21,-43-21,84 21,-20 0,63 22,-106-22,43 0,-1 0,-42 0,85 1,-21-22,-1 21,-41-21,-22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28042" y="0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/>
          <a:lstStyle>
            <a:lvl1pPr algn="r">
              <a:defRPr sz="1200"/>
            </a:lvl1pPr>
          </a:lstStyle>
          <a:p>
            <a:fld id="{346C757F-8E6F-4388-B04F-98E120A4A3FC}" type="datetimeFigureOut">
              <a:rPr lang="en-US" smtClean="0"/>
              <a:t>3/26/2012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498850" cy="2624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38" tIns="46369" rIns="92738" bIns="4636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2973" y="3325416"/>
            <a:ext cx="7383780" cy="3150394"/>
          </a:xfrm>
          <a:prstGeom prst="rect">
            <a:avLst/>
          </a:prstGeom>
        </p:spPr>
        <p:txBody>
          <a:bodyPr vert="horz" lIns="92738" tIns="46369" rIns="92738" bIns="4636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49616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28042" y="6649616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 anchor="b"/>
          <a:lstStyle>
            <a:lvl1pPr algn="r">
              <a:defRPr sz="1200"/>
            </a:lvl1pPr>
          </a:lstStyle>
          <a:p>
            <a:fld id="{4A48ABE3-AAC7-446F-BC4B-9C6CAE8F4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08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E820A771-8B3E-4BE1-A7E6-B6C2E6A656A2}" type="datetime1">
              <a:rPr lang="en-US" smtClean="0"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DF43637C-DFDA-4D48-8BAD-E22581FA0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555B-A913-47C2-815D-FFEEC9F1344F}" type="datetime1">
              <a:rPr lang="en-US" smtClean="0"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3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A207-1962-4FD5-8FA4-49017E3AFF08}" type="datetime1">
              <a:rPr lang="en-US" smtClean="0"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61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C94F-FA36-4542-90AC-05B517A96965}" type="datetime1">
              <a:rPr lang="en-US" smtClean="0"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6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6286E-D538-4C32-863A-BFE11AA382E4}" type="datetime1">
              <a:rPr lang="en-US" smtClean="0"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2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70BB-EA0D-4A4F-87CD-E642573953E4}" type="datetime1">
              <a:rPr lang="en-US" smtClean="0"/>
              <a:t>3/26/2012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3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00E8-D1E2-4B2B-BD23-5DB0B74CD4B3}" type="datetime1">
              <a:rPr lang="en-US" smtClean="0"/>
              <a:t>3/26/2012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3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6898-C825-4192-863E-99B6DD94B6CB}" type="datetime1">
              <a:rPr lang="en-US" smtClean="0"/>
              <a:t>3/26/2012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1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866E-919D-4DC5-9FEE-4E5C71B9F5A6}" type="datetime1">
              <a:rPr lang="en-US" smtClean="0"/>
              <a:t>3/26/2012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29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131FA-91F6-47EA-A3FB-4EA5E7F683F0}" type="datetime1">
              <a:rPr lang="en-US" smtClean="0"/>
              <a:t>3/26/2012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3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34227-4706-4F56-8E19-9E94D5BE047A}" type="datetime1">
              <a:rPr lang="en-US" smtClean="0"/>
              <a:t>3/26/2012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1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12837"/>
            <a:ext cx="8229600" cy="5211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B1EFBAD-65B8-4099-8433-04365AC12FE4}" type="datetime1">
              <a:rPr lang="en-US" smtClean="0"/>
              <a:t>3/26/2012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F43637C-DFDA-4D48-8BAD-E22581FA05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3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emf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30.em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emf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29.emf"/><Relationship Id="rId4" Type="http://schemas.openxmlformats.org/officeDocument/2006/relationships/image" Target="../media/image26.emf"/><Relationship Id="rId9" Type="http://schemas.openxmlformats.org/officeDocument/2006/relationships/customXml" Target="../ink/ink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CS378 - Mobile Computing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Persistence - SQLite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01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ViewRating</a:t>
            </a:r>
            <a:r>
              <a:rPr lang="en-US" dirty="0" smtClean="0"/>
              <a:t> Menu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4648200" cy="5211763"/>
          </a:xfrm>
        </p:spPr>
        <p:txBody>
          <a:bodyPr/>
          <a:lstStyle/>
          <a:p>
            <a:r>
              <a:rPr lang="en-US" dirty="0" smtClean="0"/>
              <a:t>Edit Rating starts </a:t>
            </a:r>
            <a:r>
              <a:rPr lang="en-US" dirty="0" err="1" smtClean="0"/>
              <a:t>AddEditRating</a:t>
            </a:r>
            <a:r>
              <a:rPr lang="en-US" dirty="0" smtClean="0"/>
              <a:t> activity and populates fields with these values (place in Extras)</a:t>
            </a:r>
          </a:p>
          <a:p>
            <a:r>
              <a:rPr lang="en-US" dirty="0" smtClean="0"/>
              <a:t>Delete Rating brings up confirmation Dialog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10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143000"/>
            <a:ext cx="3332480" cy="546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825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AddEditRating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4724400" cy="53641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Add Rating</a:t>
            </a:r>
          </a:p>
          <a:p>
            <a:pPr lvl="1"/>
            <a:r>
              <a:rPr lang="en-US" dirty="0" smtClean="0"/>
              <a:t>fields are blank</a:t>
            </a:r>
          </a:p>
          <a:p>
            <a:r>
              <a:rPr lang="en-US" dirty="0" smtClean="0"/>
              <a:t>Consider adding a button for date picker instead of typing data</a:t>
            </a:r>
          </a:p>
          <a:p>
            <a:r>
              <a:rPr lang="en-US" dirty="0" smtClean="0"/>
              <a:t>Must enter title / name</a:t>
            </a:r>
          </a:p>
          <a:p>
            <a:r>
              <a:rPr lang="en-US" dirty="0" smtClean="0"/>
              <a:t>other fields can be blank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11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066800"/>
            <a:ext cx="3524250" cy="493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0485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AddEditRating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4876800" cy="5211763"/>
          </a:xfrm>
        </p:spPr>
        <p:txBody>
          <a:bodyPr/>
          <a:lstStyle/>
          <a:p>
            <a:r>
              <a:rPr lang="en-US" dirty="0" smtClean="0"/>
              <a:t>When title clicked in main Activity, </a:t>
            </a:r>
            <a:r>
              <a:rPr lang="en-US" dirty="0" err="1" smtClean="0"/>
              <a:t>MovieRaterActivity</a:t>
            </a:r>
            <a:endParaRPr lang="en-US" dirty="0" smtClean="0"/>
          </a:p>
          <a:p>
            <a:r>
              <a:rPr lang="en-US" dirty="0" smtClean="0"/>
              <a:t>Make changes and click save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12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776" y="1066800"/>
            <a:ext cx="354768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2301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DatabaseConnector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of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13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91" y="2057400"/>
            <a:ext cx="8977009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9095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DatabaseConnector</a:t>
            </a:r>
            <a:r>
              <a:rPr lang="en-US" dirty="0"/>
              <a:t>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14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523" y="1447800"/>
            <a:ext cx="8919225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60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Via an inner class that extends </a:t>
            </a:r>
            <a:r>
              <a:rPr lang="en-US" dirty="0" err="1" smtClean="0"/>
              <a:t>SQLiteOpenHelper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15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1" y="2590800"/>
            <a:ext cx="880323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7347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Money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16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8944818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3935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String is a SQLite command</a:t>
            </a:r>
          </a:p>
          <a:p>
            <a:r>
              <a:rPr lang="en-US" dirty="0" smtClean="0"/>
              <a:t>ratings is name of table</a:t>
            </a:r>
          </a:p>
          <a:p>
            <a:r>
              <a:rPr lang="en-US" dirty="0" smtClean="0"/>
              <a:t>table has seven columns</a:t>
            </a:r>
          </a:p>
          <a:p>
            <a:pPr lvl="1"/>
            <a:r>
              <a:rPr lang="en-US" dirty="0" smtClean="0"/>
              <a:t>_id, name, genre, </a:t>
            </a:r>
            <a:r>
              <a:rPr lang="en-US" dirty="0" err="1" smtClean="0"/>
              <a:t>dateSeen</a:t>
            </a:r>
            <a:r>
              <a:rPr lang="en-US" dirty="0" smtClean="0"/>
              <a:t>, tag1, tag2,  rating</a:t>
            </a:r>
          </a:p>
          <a:p>
            <a:r>
              <a:rPr lang="en-US" dirty="0" smtClean="0"/>
              <a:t>storage classes for columns:</a:t>
            </a:r>
          </a:p>
          <a:p>
            <a:pPr lvl="1"/>
            <a:r>
              <a:rPr lang="en-US" dirty="0" smtClean="0"/>
              <a:t>TEXT, INTEGER, REAL</a:t>
            </a:r>
          </a:p>
          <a:p>
            <a:pPr lvl="1"/>
            <a:r>
              <a:rPr lang="en-US" dirty="0" smtClean="0"/>
              <a:t>also NULL and BLOB</a:t>
            </a:r>
          </a:p>
          <a:p>
            <a:r>
              <a:rPr lang="en-US" dirty="0" smtClean="0"/>
              <a:t>_id is used as primary key for rows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286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on Device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57451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can pull database and view</a:t>
            </a:r>
          </a:p>
          <a:p>
            <a:r>
              <a:rPr lang="en-US" dirty="0" err="1" smtClean="0"/>
              <a:t>sqlitebrowser</a:t>
            </a:r>
            <a:r>
              <a:rPr lang="en-US" dirty="0" smtClean="0"/>
              <a:t> is a good tool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18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95400"/>
            <a:ext cx="8478982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19000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ContentValues</a:t>
            </a:r>
            <a:r>
              <a:rPr lang="en-US" dirty="0"/>
              <a:t> are key/value pairs that are used when inserting/updating databases</a:t>
            </a:r>
          </a:p>
          <a:p>
            <a:r>
              <a:rPr lang="en-US" dirty="0"/>
              <a:t>Each </a:t>
            </a:r>
            <a:r>
              <a:rPr lang="en-US" dirty="0" err="1"/>
              <a:t>ContentValue</a:t>
            </a:r>
            <a:r>
              <a:rPr lang="en-US" dirty="0"/>
              <a:t> object corresponds to one row in a </a:t>
            </a:r>
            <a:r>
              <a:rPr lang="en-US" dirty="0" smtClean="0"/>
              <a:t>table</a:t>
            </a:r>
          </a:p>
          <a:p>
            <a:r>
              <a:rPr lang="en-US" dirty="0" smtClean="0"/>
              <a:t>_id being </a:t>
            </a:r>
            <a:r>
              <a:rPr lang="en-US" dirty="0" smtClean="0"/>
              <a:t>added and </a:t>
            </a:r>
            <a:r>
              <a:rPr lang="en-US" dirty="0" err="1" smtClean="0"/>
              <a:t>incremeneted</a:t>
            </a:r>
            <a:r>
              <a:rPr lang="en-US" dirty="0" smtClean="0"/>
              <a:t> </a:t>
            </a:r>
            <a:r>
              <a:rPr lang="en-US" dirty="0" smtClean="0"/>
              <a:t>automatically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64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686800" cy="601980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RDBMS</a:t>
            </a:r>
          </a:p>
          <a:p>
            <a:pPr lvl="1"/>
            <a:r>
              <a:rPr lang="en-US" dirty="0" smtClean="0"/>
              <a:t>relational data base management system</a:t>
            </a:r>
          </a:p>
          <a:p>
            <a:r>
              <a:rPr lang="en-US" dirty="0" smtClean="0"/>
              <a:t>Relational databases introduced by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</a:t>
            </a:r>
            <a:r>
              <a:rPr lang="en-US" dirty="0" smtClean="0"/>
              <a:t>. F. </a:t>
            </a:r>
            <a:r>
              <a:rPr lang="en-US" dirty="0" err="1" smtClean="0"/>
              <a:t>Codd</a:t>
            </a:r>
            <a:endParaRPr lang="en-US" dirty="0" smtClean="0"/>
          </a:p>
          <a:p>
            <a:pPr lvl="1"/>
            <a:r>
              <a:rPr lang="en-US" dirty="0" smtClean="0"/>
              <a:t>Turing Award Winner</a:t>
            </a:r>
          </a:p>
          <a:p>
            <a:r>
              <a:rPr lang="en-US" dirty="0" smtClean="0"/>
              <a:t>Relational Database</a:t>
            </a:r>
          </a:p>
          <a:p>
            <a:pPr lvl="1"/>
            <a:r>
              <a:rPr lang="en-US" dirty="0" smtClean="0"/>
              <a:t>data stored in tables</a:t>
            </a:r>
          </a:p>
          <a:p>
            <a:pPr lvl="1"/>
            <a:r>
              <a:rPr lang="en-US" dirty="0" smtClean="0"/>
              <a:t>relationships among data stored in tables</a:t>
            </a:r>
          </a:p>
          <a:p>
            <a:pPr lvl="1"/>
            <a:r>
              <a:rPr lang="en-US" dirty="0" smtClean="0"/>
              <a:t>data can be accessed and view in</a:t>
            </a:r>
            <a:br>
              <a:rPr lang="en-US" dirty="0" smtClean="0"/>
            </a:br>
            <a:r>
              <a:rPr lang="en-US" dirty="0" smtClean="0"/>
              <a:t>different ways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574235"/>
            <a:ext cx="1473835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5977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AddEditRating</a:t>
            </a:r>
            <a:endParaRPr lang="en-US" dirty="0" smtClean="0"/>
          </a:p>
          <a:p>
            <a:r>
              <a:rPr lang="en-US" dirty="0" smtClean="0"/>
              <a:t>When save button clicked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20</a:t>
            </a:fld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17" y="2604052"/>
            <a:ext cx="7848600" cy="4011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7850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DatabaseConnector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30" y="1905000"/>
            <a:ext cx="8839200" cy="444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62400" y="6183868"/>
            <a:ext cx="3986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nullCoumnHack</a:t>
            </a:r>
            <a:r>
              <a:rPr lang="en-US" dirty="0" smtClean="0"/>
              <a:t>, for inserting empty row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4800600" y="5638800"/>
            <a:ext cx="76200" cy="545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4153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dirty="0" err="1"/>
              <a:t>AddEditRating</a:t>
            </a:r>
            <a:endParaRPr lang="en-US" dirty="0"/>
          </a:p>
          <a:p>
            <a:r>
              <a:rPr lang="en-US" dirty="0"/>
              <a:t>When save button </a:t>
            </a:r>
            <a:r>
              <a:rPr lang="en-US" dirty="0" smtClean="0"/>
              <a:t>clicked</a:t>
            </a:r>
          </a:p>
          <a:p>
            <a:r>
              <a:rPr lang="en-US" dirty="0" smtClean="0"/>
              <a:t>notice id added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22</a:t>
            </a:fld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76600"/>
            <a:ext cx="7856838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59412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dirty="0" err="1"/>
              <a:t>DatabaseConnector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23</a:t>
            </a:fld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81200"/>
            <a:ext cx="8895264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49212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a single row by _id</a:t>
            </a:r>
          </a:p>
          <a:p>
            <a:pPr lvl="1"/>
            <a:r>
              <a:rPr lang="en-US" dirty="0" smtClean="0"/>
              <a:t>in order to populate </a:t>
            </a:r>
            <a:r>
              <a:rPr lang="en-US" dirty="0" err="1" smtClean="0"/>
              <a:t>ViewRating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24</a:t>
            </a:fld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43200"/>
            <a:ext cx="9567843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953000" y="5029200"/>
            <a:ext cx="2057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3980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all rows</a:t>
            </a:r>
          </a:p>
          <a:p>
            <a:r>
              <a:rPr lang="en-US" dirty="0" smtClean="0"/>
              <a:t>To populate the </a:t>
            </a:r>
            <a:r>
              <a:rPr lang="en-US" dirty="0" err="1" smtClean="0"/>
              <a:t>ListView</a:t>
            </a:r>
            <a:r>
              <a:rPr lang="en-US" dirty="0" smtClean="0"/>
              <a:t> in the </a:t>
            </a:r>
            <a:r>
              <a:rPr lang="en-US" dirty="0" err="1" smtClean="0"/>
              <a:t>MovieRaterActivity</a:t>
            </a:r>
            <a:endParaRPr lang="en-US" dirty="0"/>
          </a:p>
          <a:p>
            <a:r>
              <a:rPr lang="en-US" dirty="0" smtClean="0"/>
              <a:t>only getting _id and name columns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25</a:t>
            </a:fld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30" y="3962400"/>
            <a:ext cx="8991600" cy="1924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1304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Menu Option in </a:t>
            </a:r>
            <a:r>
              <a:rPr lang="en-US" dirty="0" err="1" smtClean="0"/>
              <a:t>ViewRating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26</a:t>
            </a:fld>
            <a:endParaRPr lang="en-US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0"/>
            <a:ext cx="8636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22138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Cursor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Cursor objects allow random read - write access to the result of a database query</a:t>
            </a:r>
          </a:p>
          <a:p>
            <a:r>
              <a:rPr lang="en-US" dirty="0" smtClean="0"/>
              <a:t>Ours only used to read the data</a:t>
            </a:r>
          </a:p>
          <a:p>
            <a:r>
              <a:rPr lang="en-US" dirty="0" smtClean="0"/>
              <a:t>Use a </a:t>
            </a:r>
            <a:r>
              <a:rPr lang="en-US" dirty="0" err="1" smtClean="0"/>
              <a:t>CursorAdapter</a:t>
            </a:r>
            <a:r>
              <a:rPr lang="en-US" dirty="0" smtClean="0"/>
              <a:t> to map columns from cursor to TextView or </a:t>
            </a:r>
            <a:r>
              <a:rPr lang="en-US" dirty="0" err="1" smtClean="0"/>
              <a:t>ImageViews</a:t>
            </a:r>
            <a:r>
              <a:rPr lang="en-US" dirty="0" smtClean="0"/>
              <a:t> defined in XML files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202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28</a:t>
            </a:fld>
            <a:endParaRPr lang="en-US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9144000" cy="2026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02564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MovieRaterActivity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Rating Adapter is a </a:t>
            </a:r>
            <a:r>
              <a:rPr lang="en-US" dirty="0" err="1" smtClean="0"/>
              <a:t>CursorAdapter</a:t>
            </a:r>
            <a:endParaRPr lang="en-US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onCreate</a:t>
            </a:r>
            <a:r>
              <a:rPr lang="en-US" dirty="0" smtClean="0"/>
              <a:t> method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29</a:t>
            </a:fld>
            <a:endParaRPr lang="en-US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547" y="2527852"/>
            <a:ext cx="7735241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006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and SQLite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Structured Query Language</a:t>
            </a:r>
          </a:p>
          <a:p>
            <a:r>
              <a:rPr lang="en-US" dirty="0" smtClean="0"/>
              <a:t>programming language to manage data in a RDBMS</a:t>
            </a:r>
          </a:p>
          <a:p>
            <a:r>
              <a:rPr lang="en-US" dirty="0" smtClean="0"/>
              <a:t>SQLite implements most,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but </a:t>
            </a:r>
            <a:r>
              <a:rPr lang="en-US" dirty="0" smtClean="0"/>
              <a:t>not all of SQL</a:t>
            </a:r>
          </a:p>
          <a:p>
            <a:r>
              <a:rPr lang="en-US" dirty="0" smtClean="0"/>
              <a:t>SQLite becomes part of application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051912"/>
            <a:ext cx="3562350" cy="180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67508"/>
            <a:ext cx="2438400" cy="1390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13674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Updating Cursor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Cursor initially null</a:t>
            </a:r>
          </a:p>
          <a:p>
            <a:r>
              <a:rPr lang="en-US" dirty="0" smtClean="0"/>
              <a:t>separate task to create cursor and update adapter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30</a:t>
            </a:fld>
            <a:endParaRPr lang="en-US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2981738"/>
            <a:ext cx="8520429" cy="2428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186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Asynch</a:t>
            </a:r>
            <a:r>
              <a:rPr lang="en-US" dirty="0" smtClean="0"/>
              <a:t>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31</a:t>
            </a:fld>
            <a:endParaRPr lang="en-US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38030"/>
            <a:ext cx="8763000" cy="5575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/>
              <p14:cNvContentPartPr/>
              <p14:nvPr/>
            </p14:nvContentPartPr>
            <p14:xfrm>
              <a:off x="1386720" y="4008240"/>
              <a:ext cx="5738400" cy="12996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70880" y="3944520"/>
                <a:ext cx="5770080" cy="25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/>
              <p14:cNvContentPartPr/>
              <p14:nvPr/>
            </p14:nvContentPartPr>
            <p14:xfrm>
              <a:off x="1432440" y="4053960"/>
              <a:ext cx="5631480" cy="17568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16600" y="3990240"/>
                <a:ext cx="5663160" cy="30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Ink 6"/>
              <p14:cNvContentPartPr/>
              <p14:nvPr/>
            </p14:nvContentPartPr>
            <p14:xfrm>
              <a:off x="1371600" y="5577840"/>
              <a:ext cx="4846680" cy="17568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355760" y="5514480"/>
                <a:ext cx="4878360" cy="30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" name="Ink 7"/>
              <p14:cNvContentPartPr/>
              <p14:nvPr/>
            </p14:nvContentPartPr>
            <p14:xfrm>
              <a:off x="1409760" y="5775840"/>
              <a:ext cx="4876920" cy="7668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393560" y="5712480"/>
                <a:ext cx="4908960" cy="20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9" name="Ink 8"/>
              <p14:cNvContentPartPr/>
              <p14:nvPr/>
            </p14:nvContentPartPr>
            <p14:xfrm>
              <a:off x="1348560" y="5616000"/>
              <a:ext cx="4877280" cy="22140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332720" y="5552280"/>
                <a:ext cx="4908960" cy="348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9431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Clicking on Item in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_id not displayed but still part of entry in list -&gt; use _id to get back to database row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32</a:t>
            </a:fld>
            <a:endParaRPr lang="en-US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2590800"/>
            <a:ext cx="8753475" cy="40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27625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Cursor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moveToPrevious</a:t>
            </a:r>
            <a:endParaRPr lang="en-US" dirty="0"/>
          </a:p>
          <a:p>
            <a:r>
              <a:rPr lang="en-US" dirty="0" err="1"/>
              <a:t>getCount</a:t>
            </a:r>
            <a:endParaRPr lang="en-US" dirty="0"/>
          </a:p>
          <a:p>
            <a:r>
              <a:rPr lang="en-US" dirty="0" err="1"/>
              <a:t>getColumnIndexOrThrow</a:t>
            </a:r>
            <a:endParaRPr lang="en-US" dirty="0"/>
          </a:p>
          <a:p>
            <a:r>
              <a:rPr lang="en-US" dirty="0" err="1"/>
              <a:t>getColumnName</a:t>
            </a:r>
            <a:endParaRPr lang="en-US" dirty="0"/>
          </a:p>
          <a:p>
            <a:r>
              <a:rPr lang="en-US" dirty="0" err="1"/>
              <a:t>getColumnNames</a:t>
            </a:r>
            <a:endParaRPr lang="en-US" dirty="0"/>
          </a:p>
          <a:p>
            <a:r>
              <a:rPr lang="en-US" dirty="0" err="1"/>
              <a:t>moveToPosition</a:t>
            </a:r>
            <a:endParaRPr lang="en-US" dirty="0"/>
          </a:p>
          <a:p>
            <a:r>
              <a:rPr lang="en-US" dirty="0" err="1"/>
              <a:t>getPosition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695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Upgrades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functionality to </a:t>
            </a:r>
          </a:p>
          <a:p>
            <a:pPr lvl="1"/>
            <a:r>
              <a:rPr lang="en-US" dirty="0" smtClean="0"/>
              <a:t>show all movies that share a particular genre</a:t>
            </a:r>
          </a:p>
          <a:p>
            <a:pPr lvl="1"/>
            <a:r>
              <a:rPr lang="en-US" dirty="0" smtClean="0"/>
              <a:t>movies from a date range</a:t>
            </a:r>
          </a:p>
          <a:p>
            <a:pPr lvl="1"/>
            <a:r>
              <a:rPr lang="en-US" dirty="0" smtClean="0"/>
              <a:t>shared tags</a:t>
            </a:r>
          </a:p>
          <a:p>
            <a:r>
              <a:rPr lang="en-US" dirty="0" smtClean="0"/>
              <a:t>Just more complex data base queries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02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SQLite and Android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Databases created with or for application accessible by name to all classes in application, but none outside application</a:t>
            </a:r>
          </a:p>
          <a:p>
            <a:r>
              <a:rPr lang="en-US" dirty="0" smtClean="0"/>
              <a:t>Creating database:</a:t>
            </a:r>
          </a:p>
          <a:p>
            <a:pPr lvl="1"/>
            <a:r>
              <a:rPr lang="en-US" dirty="0" smtClean="0"/>
              <a:t>create subclass of </a:t>
            </a:r>
            <a:r>
              <a:rPr lang="en-US" dirty="0" err="1" smtClean="0"/>
              <a:t>SQLiteOpenHelper</a:t>
            </a:r>
            <a:r>
              <a:rPr lang="en-US" dirty="0" smtClean="0"/>
              <a:t> and override </a:t>
            </a:r>
            <a:r>
              <a:rPr lang="en-US" dirty="0" err="1" smtClean="0"/>
              <a:t>onCreate</a:t>
            </a:r>
            <a:r>
              <a:rPr lang="en-US" dirty="0" smtClean="0"/>
              <a:t>() method</a:t>
            </a:r>
          </a:p>
          <a:p>
            <a:pPr lvl="1"/>
            <a:r>
              <a:rPr lang="en-US" dirty="0" smtClean="0"/>
              <a:t>execute SQLite command to create tables in database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279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Creating Database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Movie Rating App</a:t>
            </a:r>
          </a:p>
          <a:p>
            <a:r>
              <a:rPr lang="en-US" dirty="0" smtClean="0"/>
              <a:t>Stores user ratings</a:t>
            </a:r>
          </a:p>
          <a:p>
            <a:r>
              <a:rPr lang="en-US" dirty="0" smtClean="0"/>
              <a:t>Not a complex example</a:t>
            </a:r>
          </a:p>
          <a:p>
            <a:r>
              <a:rPr lang="en-US" dirty="0" smtClean="0"/>
              <a:t>Database only has one table</a:t>
            </a:r>
          </a:p>
          <a:p>
            <a:r>
              <a:rPr lang="en-US" dirty="0" smtClean="0"/>
              <a:t>Adapted from </a:t>
            </a:r>
            <a:r>
              <a:rPr lang="en-US" dirty="0" err="1" smtClean="0"/>
              <a:t>Deitel</a:t>
            </a:r>
            <a:r>
              <a:rPr lang="en-US" dirty="0" smtClean="0"/>
              <a:t> Address Book Application</a:t>
            </a:r>
          </a:p>
          <a:p>
            <a:r>
              <a:rPr lang="en-US" sz="2800" dirty="0"/>
              <a:t>http://www.deitel.com/Books/Android</a:t>
            </a:r>
            <a:r>
              <a:rPr lang="en-US" sz="2800" dirty="0" smtClean="0"/>
              <a:t>/</a:t>
            </a:r>
            <a:br>
              <a:rPr lang="en-US" sz="2800" dirty="0" smtClean="0"/>
            </a:br>
            <a:r>
              <a:rPr lang="en-US" sz="2800" dirty="0" err="1" smtClean="0"/>
              <a:t>AndroidforProgrammers</a:t>
            </a:r>
            <a:r>
              <a:rPr lang="en-US" sz="2800" dirty="0" smtClean="0"/>
              <a:t>/</a:t>
            </a:r>
            <a:r>
              <a:rPr lang="en-US" sz="2800" dirty="0" err="1" smtClean="0"/>
              <a:t>tabid</a:t>
            </a:r>
            <a:r>
              <a:rPr lang="en-US" sz="2800" dirty="0" smtClean="0"/>
              <a:t>/3606/Default.aspx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16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00" y="914400"/>
            <a:ext cx="4572000" cy="1508105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/>
              <a:t>MovieRaterActivity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2400" dirty="0" smtClean="0"/>
              <a:t>Starting Activity</a:t>
            </a:r>
          </a:p>
          <a:p>
            <a:pPr algn="ctr"/>
            <a:r>
              <a:rPr lang="en-US" sz="2400" dirty="0" smtClean="0"/>
              <a:t>Displays List of </a:t>
            </a:r>
            <a:r>
              <a:rPr lang="en-US" sz="2400" dirty="0" err="1" smtClean="0"/>
              <a:t>RatedMovies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57800" y="3607904"/>
            <a:ext cx="3733800" cy="113877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/>
              <a:t>AddEditRating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2400" dirty="0" smtClean="0"/>
              <a:t>Add or Edit Rating</a:t>
            </a:r>
          </a:p>
        </p:txBody>
      </p:sp>
      <p:cxnSp>
        <p:nvCxnSpPr>
          <p:cNvPr id="8" name="Straight Arrow Connector 7"/>
          <p:cNvCxnSpPr>
            <a:stCxn id="5" idx="2"/>
            <a:endCxn id="6" idx="0"/>
          </p:cNvCxnSpPr>
          <p:nvPr/>
        </p:nvCxnSpPr>
        <p:spPr>
          <a:xfrm>
            <a:off x="4114800" y="2422505"/>
            <a:ext cx="3009900" cy="118539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867400" y="2666085"/>
            <a:ext cx="1928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menu - Add Rating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3429000"/>
            <a:ext cx="3886200" cy="1508105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/>
              <a:t>ViewRating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2400" dirty="0" smtClean="0"/>
              <a:t>Show Rating</a:t>
            </a:r>
            <a:br>
              <a:rPr lang="en-US" sz="2400" dirty="0" smtClean="0"/>
            </a:br>
            <a:r>
              <a:rPr lang="en-US" sz="2400" dirty="0" smtClean="0"/>
              <a:t>and Information</a:t>
            </a:r>
          </a:p>
        </p:txBody>
      </p:sp>
      <p:cxnSp>
        <p:nvCxnSpPr>
          <p:cNvPr id="13" name="Straight Arrow Connector 12"/>
          <p:cNvCxnSpPr>
            <a:endCxn id="11" idx="0"/>
          </p:cNvCxnSpPr>
          <p:nvPr/>
        </p:nvCxnSpPr>
        <p:spPr>
          <a:xfrm flipH="1">
            <a:off x="2171700" y="2422505"/>
            <a:ext cx="1581150" cy="100649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64690" y="2633819"/>
            <a:ext cx="1993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on Movie Title</a:t>
            </a:r>
            <a:endParaRPr lang="en-US" dirty="0"/>
          </a:p>
        </p:txBody>
      </p:sp>
      <p:cxnSp>
        <p:nvCxnSpPr>
          <p:cNvPr id="16" name="Straight Arrow Connector 15"/>
          <p:cNvCxnSpPr>
            <a:endCxn id="6" idx="1"/>
          </p:cNvCxnSpPr>
          <p:nvPr/>
        </p:nvCxnSpPr>
        <p:spPr>
          <a:xfrm>
            <a:off x="4114800" y="4170998"/>
            <a:ext cx="1143000" cy="629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01801" y="4714217"/>
            <a:ext cx="1911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menu - Edit Rating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2171700" y="4937105"/>
            <a:ext cx="32605" cy="10244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54075" y="5481405"/>
            <a:ext cx="2166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menu - Delete Rating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359640" y="6096000"/>
            <a:ext cx="2770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Row remove from </a:t>
            </a:r>
            <a:r>
              <a:rPr lang="en-US" dirty="0" smtClean="0"/>
              <a:t>database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105400" y="5526613"/>
            <a:ext cx="3733800" cy="954107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DatabaseConnector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2400" dirty="0" smtClean="0"/>
              <a:t>Interact With Database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876800" y="4183052"/>
            <a:ext cx="76200" cy="563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9204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MovieRaterActivity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4648200" cy="5211763"/>
          </a:xfrm>
        </p:spPr>
        <p:txBody>
          <a:bodyPr/>
          <a:lstStyle/>
          <a:p>
            <a:r>
              <a:rPr lang="en-US" dirty="0" err="1" smtClean="0"/>
              <a:t>ScrollView</a:t>
            </a:r>
            <a:endParaRPr lang="en-US" dirty="0" smtClean="0"/>
          </a:p>
          <a:p>
            <a:r>
              <a:rPr lang="en-US" dirty="0" smtClean="0"/>
              <a:t>Queries data base for all names / titles</a:t>
            </a:r>
          </a:p>
          <a:p>
            <a:r>
              <a:rPr lang="en-US" dirty="0" smtClean="0"/>
              <a:t>Clicking on Title brings up that rating in </a:t>
            </a:r>
            <a:r>
              <a:rPr lang="en-US" dirty="0" err="1" smtClean="0"/>
              <a:t>ViewRating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914400"/>
            <a:ext cx="3571875" cy="582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493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 for </a:t>
            </a:r>
            <a:r>
              <a:rPr lang="en-US" dirty="0" err="1"/>
              <a:t>MovieRaterActivity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4114800" cy="5211763"/>
          </a:xfrm>
        </p:spPr>
        <p:txBody>
          <a:bodyPr/>
          <a:lstStyle/>
          <a:p>
            <a:r>
              <a:rPr lang="en-US" dirty="0" smtClean="0"/>
              <a:t>Only one menu option</a:t>
            </a:r>
          </a:p>
          <a:p>
            <a:r>
              <a:rPr lang="en-US" dirty="0" smtClean="0"/>
              <a:t>button to Add Rating</a:t>
            </a:r>
            <a:endParaRPr lang="en-US" dirty="0"/>
          </a:p>
          <a:p>
            <a:r>
              <a:rPr lang="en-US" dirty="0" smtClean="0"/>
              <a:t>Brings up </a:t>
            </a:r>
            <a:r>
              <a:rPr lang="en-US" dirty="0" err="1" smtClean="0"/>
              <a:t>AddEditRating</a:t>
            </a:r>
            <a:r>
              <a:rPr lang="en-US" dirty="0" smtClean="0"/>
              <a:t> Activity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066800"/>
            <a:ext cx="3602355" cy="531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900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ViewRating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4724400" cy="5211763"/>
          </a:xfrm>
        </p:spPr>
        <p:txBody>
          <a:bodyPr/>
          <a:lstStyle/>
          <a:p>
            <a:r>
              <a:rPr lang="en-US" dirty="0" smtClean="0"/>
              <a:t>Pulls all data from database for row based on name / title</a:t>
            </a:r>
          </a:p>
          <a:p>
            <a:r>
              <a:rPr lang="en-US" dirty="0" smtClean="0"/>
              <a:t>Use of a </a:t>
            </a:r>
            <a:r>
              <a:rPr lang="en-US" dirty="0" err="1" smtClean="0"/>
              <a:t>RatingBar</a:t>
            </a:r>
            <a:endParaRPr lang="en-US" dirty="0" smtClean="0"/>
          </a:p>
          <a:p>
            <a:r>
              <a:rPr lang="en-US" dirty="0" err="1" smtClean="0"/>
              <a:t>ViewRating</a:t>
            </a:r>
            <a:r>
              <a:rPr lang="en-US" dirty="0" smtClean="0"/>
              <a:t> </a:t>
            </a:r>
            <a:r>
              <a:rPr lang="en-US" dirty="0"/>
              <a:t>h</a:t>
            </a:r>
            <a:r>
              <a:rPr lang="en-US" dirty="0" smtClean="0"/>
              <a:t>as </a:t>
            </a:r>
            <a:r>
              <a:rPr lang="en-US" dirty="0" smtClean="0"/>
              <a:t>its own Menu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9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844826"/>
            <a:ext cx="3600450" cy="587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5287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6101</TotalTime>
  <Words>603</Words>
  <Application>Microsoft Office PowerPoint</Application>
  <PresentationFormat>On-screen Show (4:3)</PresentationFormat>
  <Paragraphs>175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CS378 - Mobile Computing</vt:lpstr>
      <vt:lpstr>Databases</vt:lpstr>
      <vt:lpstr>SQL and SQLite</vt:lpstr>
      <vt:lpstr>SQLite and Android</vt:lpstr>
      <vt:lpstr>Creating Database</vt:lpstr>
      <vt:lpstr>Classes</vt:lpstr>
      <vt:lpstr>MovieRaterActivity</vt:lpstr>
      <vt:lpstr>Menu for MovieRaterActivity</vt:lpstr>
      <vt:lpstr>ViewRating</vt:lpstr>
      <vt:lpstr>ViewRating Menu</vt:lpstr>
      <vt:lpstr>AddEditRating</vt:lpstr>
      <vt:lpstr>AddEditRating</vt:lpstr>
      <vt:lpstr>DatabaseConnector Class</vt:lpstr>
      <vt:lpstr>DatabaseConnector Class</vt:lpstr>
      <vt:lpstr>Creating Database</vt:lpstr>
      <vt:lpstr>Creating Database</vt:lpstr>
      <vt:lpstr>Creating Database</vt:lpstr>
      <vt:lpstr>Database on Device</vt:lpstr>
      <vt:lpstr>Inserting Data</vt:lpstr>
      <vt:lpstr>Inserting Data</vt:lpstr>
      <vt:lpstr>Inserting Data</vt:lpstr>
      <vt:lpstr>Updating Data</vt:lpstr>
      <vt:lpstr>Updating Data</vt:lpstr>
      <vt:lpstr>Query Data</vt:lpstr>
      <vt:lpstr>Query Data</vt:lpstr>
      <vt:lpstr>Deleting Data</vt:lpstr>
      <vt:lpstr>Database Cursor</vt:lpstr>
      <vt:lpstr>Database Connection</vt:lpstr>
      <vt:lpstr>MovieRaterActivity</vt:lpstr>
      <vt:lpstr>Updating Cursor</vt:lpstr>
      <vt:lpstr>Asynch Task</vt:lpstr>
      <vt:lpstr>Clicking on Item in List</vt:lpstr>
      <vt:lpstr>Other Cursor Options</vt:lpstr>
      <vt:lpstr>Possible Upgrades</vt:lpstr>
    </vt:vector>
  </TitlesOfParts>
  <Company>University of Texas at Austin Computer Science Dept.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CS378 - Mobile Computing</dc:title>
  <dc:creator>Michael D. Scott</dc:creator>
  <cp:lastModifiedBy>Michael D. Scott</cp:lastModifiedBy>
  <cp:revision>219</cp:revision>
  <cp:lastPrinted>2012-01-30T16:00:04Z</cp:lastPrinted>
  <dcterms:created xsi:type="dcterms:W3CDTF">2012-01-17T18:47:14Z</dcterms:created>
  <dcterms:modified xsi:type="dcterms:W3CDTF">2012-03-26T17:38:33Z</dcterms:modified>
</cp:coreProperties>
</file>