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9F9D71-FC04-4D02-972F-CAB46A0AC59C}" type="datetimeFigureOut">
              <a:rPr lang="en-US" smtClean="0"/>
              <a:pPr/>
              <a:t>8/12/2009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B780CA7-CAFE-4BEC-8C4A-1788B1831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80CA7-CAFE-4BEC-8C4A-1788B183196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80CA7-CAFE-4BEC-8C4A-1788B183196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F81DC8B-5C2F-477F-8DF8-866438E1F6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81DC8B-5C2F-477F-8DF8-866438E1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81DC8B-5C2F-477F-8DF8-866438E1F6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F81DC8B-5C2F-477F-8DF8-866438E1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Scott</a:t>
            </a:r>
          </a:p>
          <a:p>
            <a:r>
              <a:rPr lang="en-US" dirty="0" smtClean="0"/>
              <a:t>University of Texas at Austin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Making with Alice</a:t>
            </a:r>
            <a:br>
              <a:rPr lang="en-US" dirty="0" smtClean="0"/>
            </a:br>
            <a:r>
              <a:rPr smtClean="0"/>
              <a:t>Eat the Hay Game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581400"/>
            <a:ext cx="1752600" cy="230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267200"/>
            <a:ext cx="2590800" cy="227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Scene Editor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Click the Done Button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71600"/>
            <a:ext cx="4114800" cy="511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3200400" y="2057400"/>
            <a:ext cx="4724400" cy="3048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96200" y="5105400"/>
            <a:ext cx="1219200" cy="914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Events for Cow and Camera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114800" cy="4572000"/>
          </a:xfrm>
        </p:spPr>
        <p:txBody>
          <a:bodyPr/>
          <a:lstStyle/>
          <a:p>
            <a:r>
              <a:rPr lang="en-US" dirty="0" smtClean="0"/>
              <a:t>Click the create new event button</a:t>
            </a:r>
          </a:p>
          <a:p>
            <a:r>
              <a:rPr lang="en-US" dirty="0" smtClean="0"/>
              <a:t>Select the </a:t>
            </a:r>
            <a:r>
              <a:rPr lang="en-US" u="sng" dirty="0" smtClean="0"/>
              <a:t>let the arrow keys move &lt;subject&gt; </a:t>
            </a:r>
            <a:r>
              <a:rPr lang="en-US" dirty="0" smtClean="0"/>
              <a:t>choice</a:t>
            </a:r>
          </a:p>
          <a:p>
            <a:r>
              <a:rPr lang="en-US" dirty="0" smtClean="0"/>
              <a:t>Click the create new event button again.</a:t>
            </a:r>
          </a:p>
          <a:p>
            <a:r>
              <a:rPr lang="en-US" dirty="0" smtClean="0"/>
              <a:t>Select the </a:t>
            </a:r>
            <a:r>
              <a:rPr lang="en-US" u="sng" dirty="0" smtClean="0"/>
              <a:t>When the world starts</a:t>
            </a:r>
            <a:r>
              <a:rPr lang="en-US" dirty="0" smtClean="0"/>
              <a:t> choice.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3914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334000" y="1676400"/>
            <a:ext cx="1219200" cy="914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7" idx="2"/>
          </p:cNvCxnSpPr>
          <p:nvPr/>
        </p:nvCxnSpPr>
        <p:spPr>
          <a:xfrm>
            <a:off x="1676400" y="2057400"/>
            <a:ext cx="36576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200400"/>
            <a:ext cx="3152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733800" y="3048000"/>
            <a:ext cx="1676400" cy="1371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5562600"/>
            <a:ext cx="35909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>
            <a:off x="2362200" y="4724400"/>
            <a:ext cx="3581400" cy="1219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Events should now look like this: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773160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program for eating Hay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Drag a while icon from bottom of screen into the program. </a:t>
            </a:r>
          </a:p>
          <a:p>
            <a:pPr lvl="1"/>
            <a:r>
              <a:rPr lang="en-US" dirty="0" smtClean="0"/>
              <a:t>While is on bottom of screen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Drag this             to here           </a:t>
            </a:r>
            <a:r>
              <a:rPr lang="en-US" b="1" u="sng" dirty="0" smtClean="0"/>
              <a:t>pick true</a:t>
            </a:r>
            <a:endParaRPr lang="en-US" b="1" u="sng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75" y="2667000"/>
            <a:ext cx="6905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286000" y="3200400"/>
            <a:ext cx="2514600" cy="685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648200"/>
            <a:ext cx="45529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5400000">
            <a:off x="2095500" y="4152900"/>
            <a:ext cx="1600200" cy="1524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6477000" cy="384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3 ifs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Drag 3 ifs from bottom into while loop.</a:t>
            </a:r>
          </a:p>
          <a:p>
            <a:r>
              <a:rPr lang="en-US" dirty="0" smtClean="0"/>
              <a:t>Pick true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6905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438400" y="2590800"/>
            <a:ext cx="762000" cy="533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Looks Like This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162800" cy="494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the Cow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114800" cy="4572000"/>
          </a:xfrm>
        </p:spPr>
        <p:txBody>
          <a:bodyPr/>
          <a:lstStyle/>
          <a:p>
            <a:r>
              <a:rPr lang="en-US" dirty="0" smtClean="0"/>
              <a:t>Click the cow in the object tree</a:t>
            </a:r>
          </a:p>
          <a:p>
            <a:endParaRPr lang="en-US" dirty="0" smtClean="0"/>
          </a:p>
          <a:p>
            <a:r>
              <a:rPr lang="en-US" dirty="0" smtClean="0"/>
              <a:t>Click the functions tab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95400"/>
            <a:ext cx="2543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1828800" y="2133600"/>
            <a:ext cx="3657600" cy="152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886200"/>
            <a:ext cx="436858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3352800" y="4114800"/>
            <a:ext cx="914400" cy="6096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14600" y="3276600"/>
            <a:ext cx="9906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 into if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343400" cy="4572000"/>
          </a:xfrm>
        </p:spPr>
        <p:txBody>
          <a:bodyPr/>
          <a:lstStyle/>
          <a:p>
            <a:r>
              <a:rPr lang="en-US" dirty="0" smtClean="0"/>
              <a:t>Click and drag the </a:t>
            </a:r>
            <a:r>
              <a:rPr lang="en-US" u="sng" dirty="0" smtClean="0"/>
              <a:t>cow is within threshold of object</a:t>
            </a:r>
            <a:r>
              <a:rPr lang="en-US" dirty="0" smtClean="0"/>
              <a:t> icon to replace the true in the first if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you drop icon select </a:t>
            </a:r>
            <a:r>
              <a:rPr lang="en-US" u="sng" dirty="0" smtClean="0"/>
              <a:t>1 meter</a:t>
            </a:r>
            <a:r>
              <a:rPr lang="en-US" dirty="0" smtClean="0"/>
              <a:t> and </a:t>
            </a:r>
            <a:r>
              <a:rPr lang="en-US" u="sng" dirty="0" err="1" smtClean="0"/>
              <a:t>strawBale</a:t>
            </a:r>
            <a:r>
              <a:rPr lang="en-US" dirty="0" smtClean="0"/>
              <a:t> from list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0"/>
            <a:ext cx="31051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191000"/>
            <a:ext cx="2314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4343400" y="2667000"/>
            <a:ext cx="14478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00600" y="4038600"/>
            <a:ext cx="1828800" cy="457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ifs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Repeat for other 2 ifs but pick strawBale2 and strawBale3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057400"/>
            <a:ext cx="5410200" cy="4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Alice?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DF87-6968-44DD-8A65-4427AB5A297D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5562600" cy="4572000"/>
          </a:xfrm>
        </p:spPr>
        <p:txBody>
          <a:bodyPr>
            <a:normAutofit/>
          </a:bodyPr>
          <a:lstStyle/>
          <a:p>
            <a:r>
              <a:rPr lang="en-US" sz="3600" dirty="0"/>
              <a:t>Alice is a visual programming language.</a:t>
            </a:r>
          </a:p>
          <a:p>
            <a:r>
              <a:rPr lang="en-US" sz="3600" dirty="0"/>
              <a:t>Alice is designed to teach </a:t>
            </a:r>
            <a:r>
              <a:rPr lang="en-US" sz="3600" dirty="0" smtClean="0"/>
              <a:t>you how </a:t>
            </a:r>
            <a:r>
              <a:rPr lang="en-US" sz="3600" dirty="0"/>
              <a:t>to program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output of Alice programs are movies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The movies can be interactive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600200"/>
            <a:ext cx="2514600" cy="330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Hay Disappear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257800" cy="4572000"/>
          </a:xfrm>
        </p:spPr>
        <p:txBody>
          <a:bodyPr/>
          <a:lstStyle/>
          <a:p>
            <a:r>
              <a:rPr lang="en-US" dirty="0" smtClean="0"/>
              <a:t>Click  </a:t>
            </a:r>
            <a:r>
              <a:rPr lang="en-US" dirty="0" err="1" smtClean="0"/>
              <a:t>strawBale</a:t>
            </a:r>
            <a:r>
              <a:rPr lang="en-US" dirty="0" smtClean="0"/>
              <a:t> in object tree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the properties tab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533400"/>
            <a:ext cx="2419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4953000" y="1752600"/>
            <a:ext cx="175260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86200"/>
            <a:ext cx="24384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2514600" y="3352800"/>
            <a:ext cx="114300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Hay Disappear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Click and Drag the opacity icon into the first if</a:t>
            </a:r>
          </a:p>
          <a:p>
            <a:r>
              <a:rPr lang="en-US" dirty="0" smtClean="0"/>
              <a:t>Pick 0 (0%: invisible)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19400"/>
            <a:ext cx="67627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514600" y="4343400"/>
            <a:ext cx="1600200" cy="3810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Hay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82486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for other Hay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 the same for the other 2 </a:t>
            </a:r>
            <a:r>
              <a:rPr lang="en-US" dirty="0" err="1" smtClean="0"/>
              <a:t>strawBales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Select in Object tree, click and drag opacity icon, set to 0</a:t>
            </a:r>
          </a:p>
          <a:p>
            <a:pPr lvl="1"/>
            <a:r>
              <a:rPr lang="en-US" dirty="0" smtClean="0"/>
              <a:t>Be sure to but strawBale2 into if for strawBale2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686050"/>
            <a:ext cx="49244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method for camera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105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Click on World in the object tree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methods tab and then </a:t>
            </a:r>
            <a:r>
              <a:rPr lang="en-US" u="sng" dirty="0" smtClean="0"/>
              <a:t>create new method </a:t>
            </a:r>
            <a:r>
              <a:rPr lang="en-US" dirty="0" smtClean="0"/>
              <a:t>button.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name method</a:t>
            </a:r>
            <a:br>
              <a:rPr lang="en-US" dirty="0" smtClean="0"/>
            </a:br>
            <a:r>
              <a:rPr lang="en-US" dirty="0" smtClean="0"/>
              <a:t>move camera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447800"/>
            <a:ext cx="2638425" cy="259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5334000" y="1676400"/>
            <a:ext cx="9906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419600"/>
            <a:ext cx="32480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3619500" y="3390900"/>
            <a:ext cx="1600200" cy="1371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124" idx="1"/>
          </p:cNvCxnSpPr>
          <p:nvPr/>
        </p:nvCxnSpPr>
        <p:spPr>
          <a:xfrm rot="16200000" flipH="1">
            <a:off x="2597944" y="3802856"/>
            <a:ext cx="1662113" cy="1524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5553075"/>
            <a:ext cx="1981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Camera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5334000" cy="4572000"/>
          </a:xfrm>
        </p:spPr>
        <p:txBody>
          <a:bodyPr/>
          <a:lstStyle/>
          <a:p>
            <a:r>
              <a:rPr lang="en-US" dirty="0" smtClean="0"/>
              <a:t>click and drag while loop into move camera method</a:t>
            </a:r>
          </a:p>
          <a:p>
            <a:r>
              <a:rPr lang="en-US" dirty="0" smtClean="0"/>
              <a:t>select true</a:t>
            </a:r>
          </a:p>
          <a:p>
            <a:r>
              <a:rPr lang="en-US" dirty="0" smtClean="0"/>
              <a:t>click and drag wait icon from bottom into while loop</a:t>
            </a:r>
          </a:p>
          <a:p>
            <a:r>
              <a:rPr lang="en-US" dirty="0" smtClean="0"/>
              <a:t>select other from the menu and enter 5 in the calculator and click okay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425" y="2286000"/>
            <a:ext cx="6505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7315200" y="2286000"/>
            <a:ext cx="914400" cy="6096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819400"/>
            <a:ext cx="28479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camera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419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select camera in object tree</a:t>
            </a:r>
          </a:p>
          <a:p>
            <a:endParaRPr lang="en-US" dirty="0" smtClean="0"/>
          </a:p>
          <a:p>
            <a:r>
              <a:rPr lang="en-US" dirty="0" smtClean="0"/>
              <a:t>select the methods tab and scroll down</a:t>
            </a:r>
          </a:p>
          <a:p>
            <a:endParaRPr lang="en-US" dirty="0" smtClean="0"/>
          </a:p>
          <a:p>
            <a:r>
              <a:rPr lang="en-US" dirty="0" smtClean="0"/>
              <a:t>click and drag the camera turn to face command into the while loop after the wait</a:t>
            </a:r>
          </a:p>
          <a:p>
            <a:endParaRPr lang="en-US" dirty="0" smtClean="0"/>
          </a:p>
          <a:p>
            <a:r>
              <a:rPr lang="en-US" dirty="0" smtClean="0"/>
              <a:t>Select cow -&gt; the entire cow from the menu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4448" y="457200"/>
            <a:ext cx="322187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4648200" y="1143000"/>
            <a:ext cx="1143000" cy="457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428194"/>
            <a:ext cx="2838450" cy="204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move camera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760282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events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50292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events click the camera in the let the arrow keys control event and change to the cow -&gt; the entire cow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the world in the object tree and then the methods tab</a:t>
            </a:r>
          </a:p>
          <a:p>
            <a:endParaRPr lang="en-US" dirty="0" smtClean="0"/>
          </a:p>
          <a:p>
            <a:r>
              <a:rPr lang="en-US" dirty="0" smtClean="0"/>
              <a:t>click and drag the move camera icon and replace the nothing event in the bottom when the world starts event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19200"/>
            <a:ext cx="3619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267200"/>
            <a:ext cx="35147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Events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err="1" smtClean="0"/>
          </a:p>
          <a:p>
            <a:endParaRPr lang="en-US" dirty="0" err="1" smtClean="0"/>
          </a:p>
          <a:p>
            <a:endParaRPr lang="en-US" dirty="0" err="1" smtClean="0"/>
          </a:p>
          <a:p>
            <a:endParaRPr lang="en-US" dirty="0" err="1" smtClean="0"/>
          </a:p>
          <a:p>
            <a:endParaRPr lang="en-US" dirty="0" err="1" smtClean="0"/>
          </a:p>
          <a:p>
            <a:endParaRPr lang="en-US" dirty="0" err="1" smtClean="0"/>
          </a:p>
          <a:p>
            <a:endParaRPr lang="en-US" dirty="0" err="1" smtClean="0"/>
          </a:p>
          <a:p>
            <a:r>
              <a:rPr lang="en-US" dirty="0" smtClean="0"/>
              <a:t>Play!!!! Click the Play Button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579397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343400"/>
            <a:ext cx="361040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and Visual </a:t>
            </a:r>
            <a:r>
              <a:rPr lang="en-US" dirty="0"/>
              <a:t>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AE36-3993-4093-8462-EC92A3F63546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Programming is done by pointing and clicking, dragging and dropping, selecting from menus, and some </a:t>
            </a:r>
            <a:r>
              <a:rPr lang="en-US" dirty="0" smtClean="0"/>
              <a:t>typing</a:t>
            </a:r>
          </a:p>
          <a:p>
            <a:r>
              <a:rPr lang="en-US" dirty="0" smtClean="0"/>
              <a:t>Download Alice for free:</a:t>
            </a:r>
          </a:p>
          <a:p>
            <a:r>
              <a:rPr lang="en-US" dirty="0" smtClean="0"/>
              <a:t>www.alice.org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581400"/>
            <a:ext cx="537072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changes and additions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the hay bales move</a:t>
            </a:r>
          </a:p>
          <a:p>
            <a:r>
              <a:rPr lang="en-US" dirty="0" smtClean="0"/>
              <a:t>Make the camera move towards the cow when it turns to face the cow</a:t>
            </a:r>
          </a:p>
          <a:p>
            <a:r>
              <a:rPr lang="en-US" dirty="0" smtClean="0"/>
              <a:t>Change camera vehicle to cow</a:t>
            </a:r>
          </a:p>
          <a:p>
            <a:r>
              <a:rPr lang="en-US" dirty="0" smtClean="0"/>
              <a:t>Add instructions</a:t>
            </a:r>
          </a:p>
          <a:p>
            <a:r>
              <a:rPr lang="en-US" dirty="0" smtClean="0"/>
              <a:t>Add a message when player wins</a:t>
            </a:r>
          </a:p>
          <a:p>
            <a:r>
              <a:rPr lang="en-US" dirty="0" smtClean="0"/>
              <a:t>Add more bales of hay or other objects</a:t>
            </a:r>
          </a:p>
          <a:p>
            <a:r>
              <a:rPr lang="en-US" dirty="0" smtClean="0"/>
              <a:t>Play a sound when the bale is eaten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Game – Eat The Hay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a Game with a cow.</a:t>
            </a:r>
          </a:p>
          <a:p>
            <a:r>
              <a:rPr lang="en-US" dirty="0" smtClean="0"/>
              <a:t>The arrow keys on the keyboard control the cow.</a:t>
            </a:r>
          </a:p>
          <a:p>
            <a:r>
              <a:rPr lang="en-US" dirty="0" smtClean="0"/>
              <a:t>There are 3 bales of hay on the ground.</a:t>
            </a:r>
          </a:p>
          <a:p>
            <a:r>
              <a:rPr lang="en-US" dirty="0" smtClean="0"/>
              <a:t>When the cow gets close to the bales they disappear.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52800"/>
            <a:ext cx="4419600" cy="33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Alice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Double click on the Alice icon to start Alice</a:t>
            </a:r>
          </a:p>
          <a:p>
            <a:pPr lvl="1"/>
            <a:r>
              <a:rPr lang="en-US" dirty="0" smtClean="0"/>
              <a:t>It may take a minute to start 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Cancel the opening</a:t>
            </a:r>
            <a:br>
              <a:rPr lang="en-US" dirty="0" smtClean="0"/>
            </a:br>
            <a:r>
              <a:rPr lang="en-US" dirty="0" smtClean="0"/>
              <a:t>dialog screen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371600"/>
            <a:ext cx="110418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38400"/>
            <a:ext cx="419025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7924800" y="5562600"/>
            <a:ext cx="914400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the Scene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86200" cy="4572000"/>
          </a:xfrm>
        </p:spPr>
        <p:txBody>
          <a:bodyPr/>
          <a:lstStyle/>
          <a:p>
            <a:r>
              <a:rPr lang="en-US" dirty="0" smtClean="0"/>
              <a:t>Click on the add objects button at the bottom right of the scene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Scroll to the Farm category and clock on Farm</a:t>
            </a:r>
          </a:p>
          <a:p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609600"/>
            <a:ext cx="3438525" cy="313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7391400" y="2819400"/>
            <a:ext cx="1219200" cy="1066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114800"/>
            <a:ext cx="32480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657600" y="4343400"/>
            <a:ext cx="38100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Hay to World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9624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Click and drag 3 bales of hay into the scene</a:t>
            </a:r>
          </a:p>
          <a:p>
            <a:r>
              <a:rPr lang="en-US" dirty="0" smtClean="0"/>
              <a:t>Once in the scene objects can be positioned with the mouse</a:t>
            </a:r>
          </a:p>
          <a:p>
            <a:r>
              <a:rPr lang="en-US" dirty="0" smtClean="0"/>
              <a:t>Object can be rotated by selecting the proper option from the menu in the upper right</a:t>
            </a:r>
          </a:p>
          <a:p>
            <a:r>
              <a:rPr lang="en-US" dirty="0" smtClean="0"/>
              <a:t>If you want to get rid of an object right click it and select delete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40100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657599"/>
            <a:ext cx="3067050" cy="298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4419600" y="3733800"/>
            <a:ext cx="2438400" cy="167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The Cow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C12-D3DA-4CBC-B242-863626789DA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Click on the Local Gallery to get back to the list of categories</a:t>
            </a:r>
          </a:p>
          <a:p>
            <a:r>
              <a:rPr lang="en-US" dirty="0" smtClean="0"/>
              <a:t>Open the Animals Category</a:t>
            </a:r>
          </a:p>
          <a:p>
            <a:r>
              <a:rPr lang="en-US" dirty="0" smtClean="0"/>
              <a:t>Scroll over to the Cow and add one to the world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429000"/>
            <a:ext cx="3429000" cy="276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2800"/>
            <a:ext cx="44005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5400000">
            <a:off x="2666206" y="3352800"/>
            <a:ext cx="1296194" cy="2293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 Hay Bigger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495800" cy="4572000"/>
          </a:xfrm>
        </p:spPr>
        <p:txBody>
          <a:bodyPr/>
          <a:lstStyle/>
          <a:p>
            <a:r>
              <a:rPr lang="en-US" dirty="0" smtClean="0"/>
              <a:t>Click on the resize objects button</a:t>
            </a:r>
          </a:p>
          <a:p>
            <a:endParaRPr lang="en-US" dirty="0" smtClean="0"/>
          </a:p>
          <a:p>
            <a:r>
              <a:rPr lang="en-US" dirty="0" smtClean="0"/>
              <a:t>Click on a bale of hay with the mouse.</a:t>
            </a:r>
          </a:p>
          <a:p>
            <a:endParaRPr lang="en-US" dirty="0" smtClean="0"/>
          </a:p>
          <a:p>
            <a:r>
              <a:rPr lang="en-US" dirty="0" smtClean="0"/>
              <a:t>Move the mouse up to make it bigger.</a:t>
            </a:r>
          </a:p>
          <a:p>
            <a:endParaRPr lang="en-US" dirty="0" smtClean="0"/>
          </a:p>
          <a:p>
            <a:r>
              <a:rPr lang="en-US" dirty="0" smtClean="0"/>
              <a:t>Make all 3 bigger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586" y="1143000"/>
            <a:ext cx="347791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5029994" y="1752600"/>
            <a:ext cx="2742406" cy="762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343400"/>
            <a:ext cx="3124200" cy="233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Games In Alice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DC8B-5C2F-477F-8DF8-866438E1F61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118</TotalTime>
  <Words>859</Words>
  <Application>Microsoft Office PowerPoint</Application>
  <PresentationFormat>On-screen Show (4:3)</PresentationFormat>
  <Paragraphs>199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Game Making with Alice Eat the Hay Game</vt:lpstr>
      <vt:lpstr>What is Alice?</vt:lpstr>
      <vt:lpstr>Alice and Visual Programming</vt:lpstr>
      <vt:lpstr>Alternate Game – Eat The Hay</vt:lpstr>
      <vt:lpstr>Start Alice</vt:lpstr>
      <vt:lpstr>Build the Scene</vt:lpstr>
      <vt:lpstr>Add Hay to World</vt:lpstr>
      <vt:lpstr>Add The Cow</vt:lpstr>
      <vt:lpstr>Make The Hay Bigger</vt:lpstr>
      <vt:lpstr>Exit Scene Editor</vt:lpstr>
      <vt:lpstr>Add Events for Cow and Camera</vt:lpstr>
      <vt:lpstr>Events </vt:lpstr>
      <vt:lpstr>Write program for eating Hay</vt:lpstr>
      <vt:lpstr>While Loop</vt:lpstr>
      <vt:lpstr>Add 3 ifs</vt:lpstr>
      <vt:lpstr>Program Looks Like This</vt:lpstr>
      <vt:lpstr>Pick the Cow</vt:lpstr>
      <vt:lpstr>Drag into if</vt:lpstr>
      <vt:lpstr>Complete ifs</vt:lpstr>
      <vt:lpstr>Make Hay Disappear</vt:lpstr>
      <vt:lpstr>Make Hay Disappear</vt:lpstr>
      <vt:lpstr>Result of Hay</vt:lpstr>
      <vt:lpstr>Repeat for other Hay</vt:lpstr>
      <vt:lpstr>Create method for camera</vt:lpstr>
      <vt:lpstr>move Camera</vt:lpstr>
      <vt:lpstr>move camera</vt:lpstr>
      <vt:lpstr>completed move camera</vt:lpstr>
      <vt:lpstr>Set events</vt:lpstr>
      <vt:lpstr>Final Events</vt:lpstr>
      <vt:lpstr>Possible changes and additions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Making with Alice</dc:title>
  <dc:creator>Michael Scott</dc:creator>
  <cp:lastModifiedBy>Michael Scott</cp:lastModifiedBy>
  <cp:revision>4</cp:revision>
  <dcterms:created xsi:type="dcterms:W3CDTF">2009-08-12T15:24:39Z</dcterms:created>
  <dcterms:modified xsi:type="dcterms:W3CDTF">2009-08-12T19:31:08Z</dcterms:modified>
</cp:coreProperties>
</file>