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762"/>
  </p:normalViewPr>
  <p:slideViewPr>
    <p:cSldViewPr snapToGrid="0" snapToObjects="1">
      <p:cViewPr varScale="1">
        <p:scale>
          <a:sx n="161" d="100"/>
          <a:sy n="161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573187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573187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573187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573187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50363b1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50363b1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0363b1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0363b1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2233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CS391R: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Robot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(Fall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2023)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[Title of paper]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of </a:t>
            </a:r>
            <a:r>
              <a:rPr lang="en-US" altLang="zh-CN" dirty="0"/>
              <a:t>R</a:t>
            </a:r>
            <a:r>
              <a:rPr lang="en" dirty="0" err="1"/>
              <a:t>esults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5C5D70-715F-8745-A4C6-A28CAF398988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conclusions are drawn from the results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authors?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insights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gained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strengths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weaknesses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proposed</a:t>
            </a:r>
            <a:r>
              <a:rPr lang="zh-CN" altLang="en-US" sz="1400" dirty="0"/>
              <a:t> </a:t>
            </a:r>
            <a:r>
              <a:rPr lang="en-US" altLang="zh-CN" sz="1400" dirty="0"/>
              <a:t>method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illustrated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results?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 the stated conclusions fully backed by the results and references?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 so, why? (Recap the relevant supporting evidences from the given results + refs)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/>
              <a:t>not,</a:t>
            </a:r>
            <a:r>
              <a:rPr lang="zh-CN" altLang="en-US" sz="1400" dirty="0"/>
              <a:t> </a:t>
            </a: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additional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comparisons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can</a:t>
            </a:r>
            <a:r>
              <a:rPr lang="zh-CN" altLang="en-US" sz="1400" dirty="0"/>
              <a:t> </a:t>
            </a:r>
            <a:r>
              <a:rPr lang="en-US" altLang="zh-CN" sz="1400" dirty="0"/>
              <a:t>further</a:t>
            </a:r>
            <a:r>
              <a:rPr lang="zh-CN" altLang="en-US" sz="1400" dirty="0"/>
              <a:t> </a:t>
            </a:r>
            <a:r>
              <a:rPr lang="en-US" altLang="zh-CN" sz="1400" dirty="0"/>
              <a:t>support/repudiate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conclusions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paper?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limitations, include pointers to that. But don’t limit your discussion only to the problems / limitations that have already been addressed.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Future Work for Paper</a:t>
            </a:r>
            <a:r>
              <a:rPr lang="zh-CN" altLang="en-US" dirty="0"/>
              <a:t> </a:t>
            </a:r>
            <a:r>
              <a:rPr lang="en" dirty="0"/>
              <a:t>/</a:t>
            </a:r>
            <a:r>
              <a:rPr lang="zh-CN" altLang="en-US" dirty="0"/>
              <a:t> </a:t>
            </a:r>
            <a:r>
              <a:rPr lang="en" dirty="0"/>
              <a:t>Reading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3598B3-575A-E340-B3BA-84FDB74CF2DC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interesting questions does it raise for future work?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Your own</a:t>
            </a:r>
            <a:r>
              <a:rPr lang="zh-CN" altLang="en-US" sz="1400" dirty="0"/>
              <a:t> </a:t>
            </a:r>
            <a:r>
              <a:rPr lang="en-US" altLang="zh-CN" sz="1400" dirty="0"/>
              <a:t>ideas for future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Others’ ideas (if others have already built on this idea)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Extended</a:t>
            </a:r>
            <a:r>
              <a:rPr lang="zh-CN" altLang="en-US" dirty="0"/>
              <a:t> </a:t>
            </a:r>
            <a:r>
              <a:rPr lang="en-US" altLang="zh-CN" dirty="0"/>
              <a:t>Readings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Summary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Approximately one bullet for each of the following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Problem the reading is discussing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Why is it important and hard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limitation of prior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insight(s) (try to do in 1-3) of the proposed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did they demonstrate by this insight? (tighter theoretical bounds, state of the art performance on X, </a:t>
            </a:r>
            <a:r>
              <a:rPr lang="en-US" altLang="zh-CN" sz="1400" dirty="0" err="1"/>
              <a:t>etc</a:t>
            </a:r>
            <a:r>
              <a:rPr lang="en-US" altLang="zh-CN" sz="140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challenges arising from the problem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the role of the AI and machine learning in tackling this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idea of why prior approaches didn’t already solve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Key insight(s) (try to do in 1-3) of the proposed work 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 -- should be as formal as in the pape</a:t>
            </a:r>
            <a:r>
              <a:rPr lang="en-US" altLang="zh-CN" sz="1400" dirty="0"/>
              <a:t>r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Which other papers have tried to tackle this problem or a related problem?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The paper’s related work is a good start, but there may be others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key limitations of prior work(s)?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algorithm or framework (pseudocode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Implementation details should be left out here, but may be discussed later if its relevant for limitations / experiments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What are the assumptions made for the theory? Are these reasonable? Realistic?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 theory build strongly on other prior theory / results, reference those and state them here.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Theory (if </a:t>
            </a:r>
            <a:r>
              <a:rPr lang="en-US" dirty="0"/>
              <a:t>relevant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continued</a:t>
            </a:r>
            <a:r>
              <a:rPr lang="en" dirty="0"/>
              <a:t>)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8ADA4-391B-9142-9871-AA680EBDE1A3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State main results formally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Give proof sketches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Refer students to the full proofs in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Experiment</a:t>
            </a:r>
            <a:r>
              <a:rPr lang="en-US" altLang="zh-CN" dirty="0"/>
              <a:t>al</a:t>
            </a:r>
            <a:r>
              <a:rPr lang="en" dirty="0"/>
              <a:t> Setup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Description of the experimental evaluation setting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How did the authors evaluate the success of their approach?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Clear description of the metrics that will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Results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768E-DC93-6246-9B12-047177037760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&gt;1</a:t>
            </a:r>
            <a:r>
              <a:rPr lang="en-US" sz="1400" b="1" dirty="0"/>
              <a:t> slide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quantitative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qualitative</a:t>
            </a:r>
            <a:r>
              <a:rPr lang="zh-CN" altLang="en-US" sz="1400" dirty="0"/>
              <a:t> </a:t>
            </a:r>
            <a:r>
              <a:rPr lang="en-US" sz="1400" dirty="0"/>
              <a:t>results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Show figures / tables / plots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demos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Pinpoint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most</a:t>
            </a:r>
            <a:r>
              <a:rPr lang="zh-CN" altLang="en-US" sz="1400" dirty="0"/>
              <a:t> </a:t>
            </a:r>
            <a:r>
              <a:rPr lang="en-US" altLang="zh-CN" sz="1400" dirty="0"/>
              <a:t>interesting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significant</a:t>
            </a:r>
            <a:r>
              <a:rPr lang="zh-CN" altLang="en-US" sz="1400" dirty="0"/>
              <a:t> </a:t>
            </a:r>
            <a:r>
              <a:rPr lang="en-US" altLang="zh-CN" sz="1400" dirty="0"/>
              <a:t>results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736</Words>
  <Application>Microsoft Macintosh PowerPoint</Application>
  <PresentationFormat>On-screen Show (16:9)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Helvetica Neue</vt:lpstr>
      <vt:lpstr>Wingdings</vt:lpstr>
      <vt:lpstr>Simple Light</vt:lpstr>
      <vt:lpstr>[Title of paper]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Theory (if relevant, continued)</vt:lpstr>
      <vt:lpstr>Experimental Setup</vt:lpstr>
      <vt:lpstr>Experimental Results</vt:lpstr>
      <vt:lpstr>Discussion of Results</vt:lpstr>
      <vt:lpstr>Critique / Limitations / Open Issues </vt:lpstr>
      <vt:lpstr>Future Work for Paper / Reading</vt:lpstr>
      <vt:lpstr>Extended Readings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Zhu, Yuke</cp:lastModifiedBy>
  <cp:revision>200</cp:revision>
  <dcterms:modified xsi:type="dcterms:W3CDTF">2023-07-30T23:17:43Z</dcterms:modified>
</cp:coreProperties>
</file>